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455" r:id="rId4"/>
    <p:sldId id="509" r:id="rId5"/>
    <p:sldId id="505" r:id="rId6"/>
    <p:sldId id="520" r:id="rId7"/>
    <p:sldId id="512" r:id="rId8"/>
    <p:sldId id="511" r:id="rId9"/>
    <p:sldId id="510" r:id="rId10"/>
    <p:sldId id="521" r:id="rId11"/>
    <p:sldId id="517" r:id="rId12"/>
    <p:sldId id="525" r:id="rId13"/>
    <p:sldId id="526" r:id="rId14"/>
    <p:sldId id="527" r:id="rId15"/>
    <p:sldId id="522" r:id="rId16"/>
    <p:sldId id="533" r:id="rId17"/>
    <p:sldId id="539" r:id="rId18"/>
    <p:sldId id="531" r:id="rId19"/>
    <p:sldId id="518" r:id="rId20"/>
    <p:sldId id="535" r:id="rId21"/>
    <p:sldId id="519" r:id="rId22"/>
    <p:sldId id="529" r:id="rId23"/>
    <p:sldId id="524" r:id="rId24"/>
    <p:sldId id="536" r:id="rId25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226822"/>
    <a:srgbClr val="006600"/>
    <a:srgbClr val="009999"/>
    <a:srgbClr val="009E9A"/>
    <a:srgbClr val="FF99FF"/>
    <a:srgbClr val="CC00C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32" autoAdjust="0"/>
    <p:restoredTop sz="94676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693325-47B9-4E4F-BD1B-7EF2EC32AD2D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MX"/>
        </a:p>
      </dgm:t>
    </dgm:pt>
    <dgm:pt modelId="{7B420B39-07D3-4BEB-BC25-FED12825F72D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Infraestructura Productiva Rural</a:t>
          </a:r>
          <a:endParaRPr lang="es-MX" sz="1050" dirty="0"/>
        </a:p>
      </dgm:t>
    </dgm:pt>
    <dgm:pt modelId="{89B91DF0-3138-490B-BD7F-49EC4CF9C3EE}" type="parTrans" cxnId="{8033E3EB-B47D-4041-A4DB-1F19EF8094FB}">
      <dgm:prSet/>
      <dgm:spPr/>
      <dgm:t>
        <a:bodyPr/>
        <a:lstStyle/>
        <a:p>
          <a:endParaRPr lang="es-MX"/>
        </a:p>
      </dgm:t>
    </dgm:pt>
    <dgm:pt modelId="{6AA06882-0409-44DB-833A-06C136CC7A0E}" type="sibTrans" cxnId="{8033E3EB-B47D-4041-A4DB-1F19EF8094FB}">
      <dgm:prSet/>
      <dgm:spPr/>
      <dgm:t>
        <a:bodyPr/>
        <a:lstStyle/>
        <a:p>
          <a:endParaRPr lang="es-MX"/>
        </a:p>
      </dgm:t>
    </dgm:pt>
    <dgm:pt modelId="{F7B0B0D9-33B6-449B-A52E-46A2B193BE77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Red de agua potable, cárcamos, norias etc.</a:t>
          </a:r>
          <a:endParaRPr lang="es-MX" sz="1050" dirty="0"/>
        </a:p>
      </dgm:t>
    </dgm:pt>
    <dgm:pt modelId="{8A756945-0132-4E5C-AF6A-C106E0F52183}" type="parTrans" cxnId="{3F82BF3C-4E16-4F67-B1AA-8C1E935B3DAD}">
      <dgm:prSet/>
      <dgm:spPr/>
      <dgm:t>
        <a:bodyPr/>
        <a:lstStyle/>
        <a:p>
          <a:endParaRPr lang="es-MX"/>
        </a:p>
      </dgm:t>
    </dgm:pt>
    <dgm:pt modelId="{64DC7C01-044F-4750-8F5C-CA35F2B31EE0}" type="sibTrans" cxnId="{3F82BF3C-4E16-4F67-B1AA-8C1E935B3DAD}">
      <dgm:prSet/>
      <dgm:spPr/>
      <dgm:t>
        <a:bodyPr/>
        <a:lstStyle/>
        <a:p>
          <a:endParaRPr lang="es-MX"/>
        </a:p>
      </dgm:t>
    </dgm:pt>
    <dgm:pt modelId="{66446D06-03ED-48D1-8C4C-0359F886B4C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Alumbrado Público </a:t>
          </a:r>
        </a:p>
        <a:p>
          <a:r>
            <a:rPr lang="es-MX" sz="1050" dirty="0" smtClean="0">
              <a:solidFill>
                <a:srgbClr val="C00000"/>
              </a:solidFill>
            </a:rPr>
            <a:t>y</a:t>
          </a:r>
        </a:p>
        <a:p>
          <a:r>
            <a:rPr lang="es-MX" sz="1050" dirty="0" smtClean="0">
              <a:solidFill>
                <a:srgbClr val="C00000"/>
              </a:solidFill>
            </a:rPr>
            <a:t>Electrificación Rural</a:t>
          </a:r>
          <a:endParaRPr lang="es-MX" sz="1050" dirty="0"/>
        </a:p>
      </dgm:t>
    </dgm:pt>
    <dgm:pt modelId="{4081329F-D930-45F4-A6CB-99345745C9A3}" type="parTrans" cxnId="{B6649992-170B-4F76-BC16-9060570C0884}">
      <dgm:prSet/>
      <dgm:spPr/>
      <dgm:t>
        <a:bodyPr/>
        <a:lstStyle/>
        <a:p>
          <a:endParaRPr lang="es-MX"/>
        </a:p>
      </dgm:t>
    </dgm:pt>
    <dgm:pt modelId="{76D5BCAB-0286-4917-B77D-9DA577D04C86}" type="sibTrans" cxnId="{B6649992-170B-4F76-BC16-9060570C0884}">
      <dgm:prSet/>
      <dgm:spPr/>
      <dgm:t>
        <a:bodyPr/>
        <a:lstStyle/>
        <a:p>
          <a:endParaRPr lang="es-MX"/>
        </a:p>
      </dgm:t>
    </dgm:pt>
    <dgm:pt modelId="{8027CE12-663A-41C5-A502-2BFEC6589D0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Drenaje y alcantarillado</a:t>
          </a:r>
          <a:endParaRPr lang="es-MX" sz="1050" dirty="0"/>
        </a:p>
      </dgm:t>
    </dgm:pt>
    <dgm:pt modelId="{9939C28F-680C-4B36-8CB5-0225978A6E56}" type="parTrans" cxnId="{CE4137B9-F066-49BA-96AC-8B68BCB9D0DE}">
      <dgm:prSet/>
      <dgm:spPr/>
      <dgm:t>
        <a:bodyPr/>
        <a:lstStyle/>
        <a:p>
          <a:endParaRPr lang="es-MX"/>
        </a:p>
      </dgm:t>
    </dgm:pt>
    <dgm:pt modelId="{5E689887-6060-448F-BB9B-FB7E2B646956}" type="sibTrans" cxnId="{CE4137B9-F066-49BA-96AC-8B68BCB9D0DE}">
      <dgm:prSet/>
      <dgm:spPr/>
      <dgm:t>
        <a:bodyPr/>
        <a:lstStyle/>
        <a:p>
          <a:endParaRPr lang="es-MX"/>
        </a:p>
      </dgm:t>
    </dgm:pt>
    <dgm:pt modelId="{6E0CF30B-B31B-43FA-A225-F601E744B7A0}">
      <dgm:prSet phldrT="[Texto]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smtClean="0">
              <a:solidFill>
                <a:schemeClr val="bg1"/>
              </a:solidFill>
            </a:rPr>
            <a:t>Construcción</a:t>
          </a:r>
          <a:endParaRPr lang="es-MX" b="1" dirty="0">
            <a:solidFill>
              <a:schemeClr val="bg1"/>
            </a:solidFill>
          </a:endParaRPr>
        </a:p>
      </dgm:t>
    </dgm:pt>
    <dgm:pt modelId="{4E0F56A5-0FF4-4EE3-BB48-7C3E6391B69E}" type="parTrans" cxnId="{2BE7E18D-E482-4BA9-8AFF-9E831A569095}">
      <dgm:prSet/>
      <dgm:spPr/>
      <dgm:t>
        <a:bodyPr/>
        <a:lstStyle/>
        <a:p>
          <a:endParaRPr lang="es-MX"/>
        </a:p>
      </dgm:t>
    </dgm:pt>
    <dgm:pt modelId="{6DECA7FA-D36F-440C-8FC5-7F980CC70985}" type="sibTrans" cxnId="{2BE7E18D-E482-4BA9-8AFF-9E831A569095}">
      <dgm:prSet/>
      <dgm:spPr/>
      <dgm:t>
        <a:bodyPr/>
        <a:lstStyle/>
        <a:p>
          <a:endParaRPr lang="es-MX"/>
        </a:p>
      </dgm:t>
    </dgm:pt>
    <dgm:pt modelId="{440BF237-3B8E-4909-AA36-C795784C80AC}">
      <dgm:prSet phldrT="[Texto]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Equipamiento</a:t>
          </a:r>
          <a:endParaRPr lang="es-MX" b="1" dirty="0">
            <a:solidFill>
              <a:schemeClr val="bg1"/>
            </a:solidFill>
          </a:endParaRPr>
        </a:p>
      </dgm:t>
    </dgm:pt>
    <dgm:pt modelId="{8AEAE89A-A8CC-4BBD-B122-87F4DC0C158F}" type="parTrans" cxnId="{9F355A8C-BB5B-4E32-805B-D0052A0F13A8}">
      <dgm:prSet/>
      <dgm:spPr/>
      <dgm:t>
        <a:bodyPr/>
        <a:lstStyle/>
        <a:p>
          <a:endParaRPr lang="es-MX"/>
        </a:p>
      </dgm:t>
    </dgm:pt>
    <dgm:pt modelId="{E12F8EFD-4A60-4ABA-8B41-E296B66C1D55}" type="sibTrans" cxnId="{9F355A8C-BB5B-4E32-805B-D0052A0F13A8}">
      <dgm:prSet/>
      <dgm:spPr/>
      <dgm:t>
        <a:bodyPr/>
        <a:lstStyle/>
        <a:p>
          <a:endParaRPr lang="es-MX"/>
        </a:p>
      </dgm:t>
    </dgm:pt>
    <dgm:pt modelId="{F01AA687-C6CD-43FA-982E-B6D8432849A7}">
      <dgm:prSet phldrT="[Texto]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Mantenimiento</a:t>
          </a:r>
          <a:endParaRPr lang="es-MX" b="1" dirty="0">
            <a:solidFill>
              <a:schemeClr val="bg1"/>
            </a:solidFill>
          </a:endParaRPr>
        </a:p>
      </dgm:t>
    </dgm:pt>
    <dgm:pt modelId="{85E713C7-8A90-425F-998B-C25569F58DC2}" type="parTrans" cxnId="{DF5FD4F1-E615-42EB-BE76-6121D59A1F1F}">
      <dgm:prSet/>
      <dgm:spPr/>
      <dgm:t>
        <a:bodyPr/>
        <a:lstStyle/>
        <a:p>
          <a:endParaRPr lang="es-MX"/>
        </a:p>
      </dgm:t>
    </dgm:pt>
    <dgm:pt modelId="{557D4457-3F26-46B8-864F-F1E587979AE8}" type="sibTrans" cxnId="{DF5FD4F1-E615-42EB-BE76-6121D59A1F1F}">
      <dgm:prSet/>
      <dgm:spPr/>
      <dgm:t>
        <a:bodyPr/>
        <a:lstStyle/>
        <a:p>
          <a:endParaRPr lang="es-MX"/>
        </a:p>
      </dgm:t>
    </dgm:pt>
    <dgm:pt modelId="{E3D0340F-8178-4E48-B134-EC3C3167B575}">
      <dgm:prSet phldrT="[Texto]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Rehabilitación</a:t>
          </a:r>
          <a:endParaRPr lang="es-MX" b="1" dirty="0">
            <a:solidFill>
              <a:schemeClr val="bg1"/>
            </a:solidFill>
          </a:endParaRPr>
        </a:p>
      </dgm:t>
    </dgm:pt>
    <dgm:pt modelId="{AB8EEE2E-6143-4A65-BD08-FC828BBA3137}" type="parTrans" cxnId="{4AF069A7-3A34-47AA-8467-179C459C073D}">
      <dgm:prSet/>
      <dgm:spPr/>
      <dgm:t>
        <a:bodyPr/>
        <a:lstStyle/>
        <a:p>
          <a:endParaRPr lang="es-MX"/>
        </a:p>
      </dgm:t>
    </dgm:pt>
    <dgm:pt modelId="{931484F2-FDD4-4651-81DF-5524FD940F7F}" type="sibTrans" cxnId="{4AF069A7-3A34-47AA-8467-179C459C073D}">
      <dgm:prSet/>
      <dgm:spPr/>
      <dgm:t>
        <a:bodyPr/>
        <a:lstStyle/>
        <a:p>
          <a:endParaRPr lang="es-MX"/>
        </a:p>
      </dgm:t>
    </dgm:pt>
    <dgm:pt modelId="{7C02A341-E192-46B9-AF4F-F6B67B631144}">
      <dgm:prSet phldrT="[Texto]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Ampliación</a:t>
          </a:r>
          <a:endParaRPr lang="es-MX" b="1" dirty="0">
            <a:solidFill>
              <a:schemeClr val="bg1"/>
            </a:solidFill>
          </a:endParaRPr>
        </a:p>
      </dgm:t>
    </dgm:pt>
    <dgm:pt modelId="{7D11C46F-6B0E-4BF7-AAA3-B8F339365ED6}" type="parTrans" cxnId="{3C81884D-6F2D-434A-BDE5-053D029AE805}">
      <dgm:prSet/>
      <dgm:spPr/>
      <dgm:t>
        <a:bodyPr/>
        <a:lstStyle/>
        <a:p>
          <a:endParaRPr lang="es-MX"/>
        </a:p>
      </dgm:t>
    </dgm:pt>
    <dgm:pt modelId="{EC69496B-CCD1-4F85-9CEF-C5BBA855CE92}" type="sibTrans" cxnId="{3C81884D-6F2D-434A-BDE5-053D029AE805}">
      <dgm:prSet/>
      <dgm:spPr/>
      <dgm:t>
        <a:bodyPr/>
        <a:lstStyle/>
        <a:p>
          <a:endParaRPr lang="es-MX"/>
        </a:p>
      </dgm:t>
    </dgm:pt>
    <dgm:pt modelId="{FF169728-6133-421F-B4FD-B39063B17840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b="1" dirty="0" smtClean="0">
              <a:solidFill>
                <a:schemeClr val="bg1"/>
              </a:solidFill>
            </a:rPr>
            <a:t>Construcción</a:t>
          </a:r>
          <a:endParaRPr lang="es-MX" sz="800" b="1" dirty="0">
            <a:solidFill>
              <a:schemeClr val="bg1"/>
            </a:solidFill>
          </a:endParaRPr>
        </a:p>
      </dgm:t>
    </dgm:pt>
    <dgm:pt modelId="{93CEA3B1-17EA-4F25-9E08-B4CBDE89CA37}" type="parTrans" cxnId="{FA16A7C8-F64C-4458-8881-8355E32FCFBB}">
      <dgm:prSet/>
      <dgm:spPr/>
      <dgm:t>
        <a:bodyPr/>
        <a:lstStyle/>
        <a:p>
          <a:endParaRPr lang="es-MX"/>
        </a:p>
      </dgm:t>
    </dgm:pt>
    <dgm:pt modelId="{247F4339-9A84-42FC-9CB9-ABA803454985}" type="sibTrans" cxnId="{FA16A7C8-F64C-4458-8881-8355E32FCFBB}">
      <dgm:prSet/>
      <dgm:spPr/>
      <dgm:t>
        <a:bodyPr/>
        <a:lstStyle/>
        <a:p>
          <a:endParaRPr lang="es-MX"/>
        </a:p>
      </dgm:t>
    </dgm:pt>
    <dgm:pt modelId="{30C8D11D-264C-45CB-9C93-27B94A8B644E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b="1" dirty="0" smtClean="0">
              <a:solidFill>
                <a:schemeClr val="bg1"/>
              </a:solidFill>
            </a:rPr>
            <a:t>Equipamiento</a:t>
          </a:r>
          <a:endParaRPr lang="es-MX" sz="800" b="1" dirty="0">
            <a:solidFill>
              <a:schemeClr val="bg1"/>
            </a:solidFill>
          </a:endParaRPr>
        </a:p>
      </dgm:t>
    </dgm:pt>
    <dgm:pt modelId="{644A82FE-0FBA-4019-9D88-AA4715F96DD9}" type="parTrans" cxnId="{6758E5C5-2811-442B-9A77-40BA468FF537}">
      <dgm:prSet/>
      <dgm:spPr/>
      <dgm:t>
        <a:bodyPr/>
        <a:lstStyle/>
        <a:p>
          <a:endParaRPr lang="es-MX"/>
        </a:p>
      </dgm:t>
    </dgm:pt>
    <dgm:pt modelId="{893CD619-F166-4159-9889-070551876DB1}" type="sibTrans" cxnId="{6758E5C5-2811-442B-9A77-40BA468FF537}">
      <dgm:prSet/>
      <dgm:spPr/>
      <dgm:t>
        <a:bodyPr/>
        <a:lstStyle/>
        <a:p>
          <a:endParaRPr lang="es-MX"/>
        </a:p>
      </dgm:t>
    </dgm:pt>
    <dgm:pt modelId="{381320F5-DF98-4181-9FFE-7CEF2FA8CE53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b="1" dirty="0" smtClean="0">
              <a:solidFill>
                <a:schemeClr val="bg1"/>
              </a:solidFill>
            </a:rPr>
            <a:t>Mantenimiento</a:t>
          </a:r>
          <a:endParaRPr lang="es-MX" sz="800" b="1" dirty="0">
            <a:solidFill>
              <a:schemeClr val="bg1"/>
            </a:solidFill>
          </a:endParaRPr>
        </a:p>
      </dgm:t>
    </dgm:pt>
    <dgm:pt modelId="{2D28F236-C16C-4F59-802C-AF331E5DA7A5}" type="parTrans" cxnId="{92A1D827-78D5-44C5-A6A9-5A7A8D14BC30}">
      <dgm:prSet/>
      <dgm:spPr/>
      <dgm:t>
        <a:bodyPr/>
        <a:lstStyle/>
        <a:p>
          <a:endParaRPr lang="es-MX"/>
        </a:p>
      </dgm:t>
    </dgm:pt>
    <dgm:pt modelId="{D39348DD-9607-4698-B680-1E02F7F1A996}" type="sibTrans" cxnId="{92A1D827-78D5-44C5-A6A9-5A7A8D14BC30}">
      <dgm:prSet/>
      <dgm:spPr/>
      <dgm:t>
        <a:bodyPr/>
        <a:lstStyle/>
        <a:p>
          <a:endParaRPr lang="es-MX"/>
        </a:p>
      </dgm:t>
    </dgm:pt>
    <dgm:pt modelId="{C3601DA1-0E46-4499-80DF-E64AA86925AC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b="1" dirty="0" smtClean="0">
              <a:solidFill>
                <a:schemeClr val="bg1"/>
              </a:solidFill>
            </a:rPr>
            <a:t>Rehabilitación</a:t>
          </a:r>
          <a:endParaRPr lang="es-MX" sz="800" b="1" dirty="0">
            <a:solidFill>
              <a:schemeClr val="bg1"/>
            </a:solidFill>
          </a:endParaRPr>
        </a:p>
      </dgm:t>
    </dgm:pt>
    <dgm:pt modelId="{1B87A3F7-EF34-4556-AC5C-85F363845C44}" type="parTrans" cxnId="{0C40BC5B-F698-4FB6-B3DC-DDCD5499568D}">
      <dgm:prSet/>
      <dgm:spPr/>
      <dgm:t>
        <a:bodyPr/>
        <a:lstStyle/>
        <a:p>
          <a:endParaRPr lang="es-MX"/>
        </a:p>
      </dgm:t>
    </dgm:pt>
    <dgm:pt modelId="{A28D8E2F-A88F-4A0D-A561-539842A1FDA2}" type="sibTrans" cxnId="{0C40BC5B-F698-4FB6-B3DC-DDCD5499568D}">
      <dgm:prSet/>
      <dgm:spPr/>
      <dgm:t>
        <a:bodyPr/>
        <a:lstStyle/>
        <a:p>
          <a:endParaRPr lang="es-MX"/>
        </a:p>
      </dgm:t>
    </dgm:pt>
    <dgm:pt modelId="{55EC8A8B-90FE-45D0-9C52-997563049600}">
      <dgm:prSet phldrT="[Texto]" custT="1"/>
      <dgm:spPr>
        <a:solidFill>
          <a:srgbClr val="FF0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b="1" dirty="0" smtClean="0">
              <a:solidFill>
                <a:schemeClr val="bg1"/>
              </a:solidFill>
            </a:rPr>
            <a:t>Ampliación</a:t>
          </a:r>
          <a:endParaRPr lang="es-MX" sz="800" b="1" dirty="0">
            <a:solidFill>
              <a:schemeClr val="bg1"/>
            </a:solidFill>
          </a:endParaRPr>
        </a:p>
      </dgm:t>
    </dgm:pt>
    <dgm:pt modelId="{C33B077F-7975-49AA-A2C0-9B807AB26ED2}" type="parTrans" cxnId="{04741F2C-824A-4467-B3E6-F73A632D6396}">
      <dgm:prSet/>
      <dgm:spPr/>
      <dgm:t>
        <a:bodyPr/>
        <a:lstStyle/>
        <a:p>
          <a:endParaRPr lang="es-MX"/>
        </a:p>
      </dgm:t>
    </dgm:pt>
    <dgm:pt modelId="{2701DDCE-E3E0-4628-BDD6-C08D7E3EB19A}" type="sibTrans" cxnId="{04741F2C-824A-4467-B3E6-F73A632D6396}">
      <dgm:prSet/>
      <dgm:spPr/>
      <dgm:t>
        <a:bodyPr/>
        <a:lstStyle/>
        <a:p>
          <a:endParaRPr lang="es-MX"/>
        </a:p>
      </dgm:t>
    </dgm:pt>
    <dgm:pt modelId="{D2DF05FF-1165-4E86-BE7E-5A1720E36C01}">
      <dgm:prSet phldrT="[Texto]" custT="1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dirty="0" smtClean="0">
              <a:solidFill>
                <a:schemeClr val="bg1"/>
              </a:solidFill>
            </a:rPr>
            <a:t>Construcción</a:t>
          </a:r>
          <a:endParaRPr lang="es-MX" sz="800" dirty="0">
            <a:solidFill>
              <a:schemeClr val="bg1"/>
            </a:solidFill>
          </a:endParaRPr>
        </a:p>
      </dgm:t>
    </dgm:pt>
    <dgm:pt modelId="{4EC6C426-3E3D-4DF6-AE17-78DA3F073F38}" type="parTrans" cxnId="{4AFF1312-1D3B-4D27-B225-1BD37DE83BB8}">
      <dgm:prSet/>
      <dgm:spPr/>
      <dgm:t>
        <a:bodyPr/>
        <a:lstStyle/>
        <a:p>
          <a:endParaRPr lang="es-MX"/>
        </a:p>
      </dgm:t>
    </dgm:pt>
    <dgm:pt modelId="{EAAFCD6C-6EEE-443B-9616-51653501F3E6}" type="sibTrans" cxnId="{4AFF1312-1D3B-4D27-B225-1BD37DE83BB8}">
      <dgm:prSet/>
      <dgm:spPr/>
      <dgm:t>
        <a:bodyPr/>
        <a:lstStyle/>
        <a:p>
          <a:endParaRPr lang="es-MX"/>
        </a:p>
      </dgm:t>
    </dgm:pt>
    <dgm:pt modelId="{7077E0B0-AB9D-46DE-A6A8-CD556CA6ABA4}">
      <dgm:prSet phldrT="[Texto]" custT="1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dirty="0" smtClean="0">
              <a:solidFill>
                <a:schemeClr val="bg1"/>
              </a:solidFill>
            </a:rPr>
            <a:t>Equipamiento</a:t>
          </a:r>
          <a:endParaRPr lang="es-MX" sz="800" dirty="0">
            <a:solidFill>
              <a:schemeClr val="bg1"/>
            </a:solidFill>
          </a:endParaRPr>
        </a:p>
      </dgm:t>
    </dgm:pt>
    <dgm:pt modelId="{B7E352A7-8629-440C-805F-CF72F6B45949}" type="parTrans" cxnId="{BA30111D-DBA8-4E87-B058-7EE774457648}">
      <dgm:prSet/>
      <dgm:spPr/>
      <dgm:t>
        <a:bodyPr/>
        <a:lstStyle/>
        <a:p>
          <a:endParaRPr lang="es-MX"/>
        </a:p>
      </dgm:t>
    </dgm:pt>
    <dgm:pt modelId="{E65852F9-820B-47DB-9677-757D4414007D}" type="sibTrans" cxnId="{BA30111D-DBA8-4E87-B058-7EE774457648}">
      <dgm:prSet/>
      <dgm:spPr/>
      <dgm:t>
        <a:bodyPr/>
        <a:lstStyle/>
        <a:p>
          <a:endParaRPr lang="es-MX"/>
        </a:p>
      </dgm:t>
    </dgm:pt>
    <dgm:pt modelId="{36745089-F893-4893-A864-8C908179ECE8}">
      <dgm:prSet phldrT="[Texto]" custT="1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dirty="0" smtClean="0">
              <a:solidFill>
                <a:schemeClr val="bg1"/>
              </a:solidFill>
            </a:rPr>
            <a:t>Mantenimiento</a:t>
          </a:r>
          <a:endParaRPr lang="es-MX" sz="800" dirty="0">
            <a:solidFill>
              <a:schemeClr val="bg1"/>
            </a:solidFill>
          </a:endParaRPr>
        </a:p>
      </dgm:t>
    </dgm:pt>
    <dgm:pt modelId="{BCE07834-D9ED-4596-934A-78A992AC2E3F}" type="parTrans" cxnId="{FF68AD59-ADEE-40E0-9228-4263A536E67C}">
      <dgm:prSet/>
      <dgm:spPr/>
      <dgm:t>
        <a:bodyPr/>
        <a:lstStyle/>
        <a:p>
          <a:endParaRPr lang="es-MX"/>
        </a:p>
      </dgm:t>
    </dgm:pt>
    <dgm:pt modelId="{9A017331-1C42-4CEB-97E8-2D86D02C5F48}" type="sibTrans" cxnId="{FF68AD59-ADEE-40E0-9228-4263A536E67C}">
      <dgm:prSet/>
      <dgm:spPr/>
      <dgm:t>
        <a:bodyPr/>
        <a:lstStyle/>
        <a:p>
          <a:endParaRPr lang="es-MX"/>
        </a:p>
      </dgm:t>
    </dgm:pt>
    <dgm:pt modelId="{0EF1FD3F-A281-4C86-86FB-121F12E971F4}">
      <dgm:prSet phldrT="[Texto]" custT="1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dirty="0" smtClean="0">
              <a:solidFill>
                <a:schemeClr val="bg1"/>
              </a:solidFill>
            </a:rPr>
            <a:t>Rehabilitación</a:t>
          </a:r>
          <a:endParaRPr lang="es-MX" sz="800" dirty="0">
            <a:solidFill>
              <a:schemeClr val="bg1"/>
            </a:solidFill>
          </a:endParaRPr>
        </a:p>
      </dgm:t>
    </dgm:pt>
    <dgm:pt modelId="{0B6AD9CA-79AE-407B-B3B8-54548161F788}" type="parTrans" cxnId="{1FEF78DA-BD37-4482-AFB6-E7E1AD518EFA}">
      <dgm:prSet/>
      <dgm:spPr/>
      <dgm:t>
        <a:bodyPr/>
        <a:lstStyle/>
        <a:p>
          <a:endParaRPr lang="es-MX"/>
        </a:p>
      </dgm:t>
    </dgm:pt>
    <dgm:pt modelId="{233DF2F3-871F-4489-89A4-0FDE2773ACC2}" type="sibTrans" cxnId="{1FEF78DA-BD37-4482-AFB6-E7E1AD518EFA}">
      <dgm:prSet/>
      <dgm:spPr/>
      <dgm:t>
        <a:bodyPr/>
        <a:lstStyle/>
        <a:p>
          <a:endParaRPr lang="es-MX"/>
        </a:p>
      </dgm:t>
    </dgm:pt>
    <dgm:pt modelId="{6F9476DF-1C99-4ECC-BBF5-F609C8510AEF}">
      <dgm:prSet phldrT="[Texto]" custT="1"/>
      <dgm:spPr>
        <a:solidFill>
          <a:srgbClr val="226822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800" dirty="0" smtClean="0">
              <a:solidFill>
                <a:schemeClr val="bg1"/>
              </a:solidFill>
            </a:rPr>
            <a:t>Ampliación</a:t>
          </a:r>
          <a:endParaRPr lang="es-MX" sz="800" dirty="0">
            <a:solidFill>
              <a:schemeClr val="bg1"/>
            </a:solidFill>
          </a:endParaRPr>
        </a:p>
      </dgm:t>
    </dgm:pt>
    <dgm:pt modelId="{48C3E910-FFA3-4E94-818E-31EFD3202D1B}" type="parTrans" cxnId="{AEC4548C-F7C4-49F3-AC88-6AA08D689413}">
      <dgm:prSet/>
      <dgm:spPr/>
      <dgm:t>
        <a:bodyPr/>
        <a:lstStyle/>
        <a:p>
          <a:endParaRPr lang="es-MX"/>
        </a:p>
      </dgm:t>
    </dgm:pt>
    <dgm:pt modelId="{5B9428A0-AE0E-484E-A490-C2769FC33A5F}" type="sibTrans" cxnId="{AEC4548C-F7C4-49F3-AC88-6AA08D689413}">
      <dgm:prSet/>
      <dgm:spPr/>
      <dgm:t>
        <a:bodyPr/>
        <a:lstStyle/>
        <a:p>
          <a:endParaRPr lang="es-MX"/>
        </a:p>
      </dgm:t>
    </dgm:pt>
    <dgm:pt modelId="{3CD37C2E-8CB1-4B5A-B137-C1E064496907}">
      <dgm:prSet phldrT="[Texto]"/>
      <dgm:spPr>
        <a:solidFill>
          <a:schemeClr val="tx1">
            <a:lumMod val="85000"/>
            <a:lumOff val="1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smtClean="0">
              <a:solidFill>
                <a:schemeClr val="bg1"/>
              </a:solidFill>
            </a:rPr>
            <a:t>Construcción</a:t>
          </a:r>
          <a:endParaRPr lang="es-MX" dirty="0">
            <a:solidFill>
              <a:schemeClr val="bg1"/>
            </a:solidFill>
          </a:endParaRPr>
        </a:p>
      </dgm:t>
    </dgm:pt>
    <dgm:pt modelId="{67817D7F-7046-4B23-8404-13DD03A80936}" type="parTrans" cxnId="{9244B39B-CADF-402F-8B95-601BAEA7F593}">
      <dgm:prSet/>
      <dgm:spPr/>
      <dgm:t>
        <a:bodyPr/>
        <a:lstStyle/>
        <a:p>
          <a:endParaRPr lang="es-MX"/>
        </a:p>
      </dgm:t>
    </dgm:pt>
    <dgm:pt modelId="{83FCF37E-E782-465E-9E68-D00D36D6DFDB}" type="sibTrans" cxnId="{9244B39B-CADF-402F-8B95-601BAEA7F593}">
      <dgm:prSet/>
      <dgm:spPr/>
      <dgm:t>
        <a:bodyPr/>
        <a:lstStyle/>
        <a:p>
          <a:endParaRPr lang="es-MX"/>
        </a:p>
      </dgm:t>
    </dgm:pt>
    <dgm:pt modelId="{7A2ECFC6-4B99-4F40-820A-BAF0A310BFBF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dirty="0" smtClean="0">
              <a:solidFill>
                <a:schemeClr val="bg1"/>
              </a:solidFill>
            </a:rPr>
            <a:t>Mantenimiento</a:t>
          </a:r>
          <a:endParaRPr lang="es-MX" dirty="0">
            <a:solidFill>
              <a:schemeClr val="bg1"/>
            </a:solidFill>
          </a:endParaRPr>
        </a:p>
      </dgm:t>
    </dgm:pt>
    <dgm:pt modelId="{E8EB9860-0C3E-4DF0-B7C4-ADAB391AE91A}" type="parTrans" cxnId="{BA808D12-42BF-40F0-97BB-C6BCBD695F19}">
      <dgm:prSet/>
      <dgm:spPr/>
      <dgm:t>
        <a:bodyPr/>
        <a:lstStyle/>
        <a:p>
          <a:endParaRPr lang="es-MX"/>
        </a:p>
      </dgm:t>
    </dgm:pt>
    <dgm:pt modelId="{08298BE1-46FD-41D2-A383-08CCEA511760}" type="sibTrans" cxnId="{BA808D12-42BF-40F0-97BB-C6BCBD695F19}">
      <dgm:prSet/>
      <dgm:spPr/>
      <dgm:t>
        <a:bodyPr/>
        <a:lstStyle/>
        <a:p>
          <a:endParaRPr lang="es-MX"/>
        </a:p>
      </dgm:t>
    </dgm:pt>
    <dgm:pt modelId="{B5A66691-E6B1-4062-9639-6198DD5D3AD1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Construcción</a:t>
          </a:r>
          <a:endParaRPr lang="es-MX" b="1" dirty="0">
            <a:solidFill>
              <a:schemeClr val="bg1"/>
            </a:solidFill>
          </a:endParaRPr>
        </a:p>
      </dgm:t>
    </dgm:pt>
    <dgm:pt modelId="{B9D45507-A2BD-452C-90AF-EB374773CA28}" type="parTrans" cxnId="{18DEE59C-3158-4767-8FD2-75BC6EA8F15B}">
      <dgm:prSet/>
      <dgm:spPr/>
      <dgm:t>
        <a:bodyPr/>
        <a:lstStyle/>
        <a:p>
          <a:endParaRPr lang="es-MX"/>
        </a:p>
      </dgm:t>
    </dgm:pt>
    <dgm:pt modelId="{61329A88-9DF4-446F-8786-BDD121B2F1D9}" type="sibTrans" cxnId="{18DEE59C-3158-4767-8FD2-75BC6EA8F15B}">
      <dgm:prSet/>
      <dgm:spPr/>
      <dgm:t>
        <a:bodyPr/>
        <a:lstStyle/>
        <a:p>
          <a:endParaRPr lang="es-MX"/>
        </a:p>
      </dgm:t>
    </dgm:pt>
    <dgm:pt modelId="{D2404617-D97E-4896-9CF6-1EAE2AB3B6BE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Equipamiento</a:t>
          </a:r>
          <a:endParaRPr lang="es-MX" b="1" dirty="0">
            <a:solidFill>
              <a:schemeClr val="bg1"/>
            </a:solidFill>
          </a:endParaRPr>
        </a:p>
      </dgm:t>
    </dgm:pt>
    <dgm:pt modelId="{16F2ADA3-A413-4D33-B87C-239FFC7C82B4}" type="parTrans" cxnId="{079FD440-A236-453A-A986-01019CA6550B}">
      <dgm:prSet/>
      <dgm:spPr/>
      <dgm:t>
        <a:bodyPr/>
        <a:lstStyle/>
        <a:p>
          <a:endParaRPr lang="es-MX"/>
        </a:p>
      </dgm:t>
    </dgm:pt>
    <dgm:pt modelId="{8690519C-1E12-47EE-9FE0-3580FC35A286}" type="sibTrans" cxnId="{079FD440-A236-453A-A986-01019CA6550B}">
      <dgm:prSet/>
      <dgm:spPr/>
      <dgm:t>
        <a:bodyPr/>
        <a:lstStyle/>
        <a:p>
          <a:endParaRPr lang="es-MX"/>
        </a:p>
      </dgm:t>
    </dgm:pt>
    <dgm:pt modelId="{FCCC7DC2-C39D-4DF5-A3D9-237C6ED19516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Mantenimiento</a:t>
          </a:r>
          <a:endParaRPr lang="es-MX" b="1" dirty="0">
            <a:solidFill>
              <a:schemeClr val="bg1"/>
            </a:solidFill>
          </a:endParaRPr>
        </a:p>
      </dgm:t>
    </dgm:pt>
    <dgm:pt modelId="{12A44C3A-76D7-4F62-AD94-27AB57986319}" type="parTrans" cxnId="{898D92FE-2F33-44E7-B6ED-3A2438D5C76F}">
      <dgm:prSet/>
      <dgm:spPr/>
      <dgm:t>
        <a:bodyPr/>
        <a:lstStyle/>
        <a:p>
          <a:endParaRPr lang="es-MX"/>
        </a:p>
      </dgm:t>
    </dgm:pt>
    <dgm:pt modelId="{65B904EC-D824-4046-9A95-53439FF7BAAA}" type="sibTrans" cxnId="{898D92FE-2F33-44E7-B6ED-3A2438D5C76F}">
      <dgm:prSet/>
      <dgm:spPr/>
      <dgm:t>
        <a:bodyPr/>
        <a:lstStyle/>
        <a:p>
          <a:endParaRPr lang="es-MX"/>
        </a:p>
      </dgm:t>
    </dgm:pt>
    <dgm:pt modelId="{5D79AE44-CF02-47C0-9791-7531B8319BB5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Rehabilitación</a:t>
          </a:r>
          <a:endParaRPr lang="es-MX" b="1" dirty="0">
            <a:solidFill>
              <a:schemeClr val="bg1"/>
            </a:solidFill>
          </a:endParaRPr>
        </a:p>
      </dgm:t>
    </dgm:pt>
    <dgm:pt modelId="{01E7F787-3CA2-41B2-BED1-ED79B02400EE}" type="parTrans" cxnId="{08B0172A-27D9-49BE-AA2D-3755D9F844FB}">
      <dgm:prSet/>
      <dgm:spPr/>
      <dgm:t>
        <a:bodyPr/>
        <a:lstStyle/>
        <a:p>
          <a:endParaRPr lang="es-MX"/>
        </a:p>
      </dgm:t>
    </dgm:pt>
    <dgm:pt modelId="{8CE2D6DE-76E6-45AB-B55E-8A054E76E8DD}" type="sibTrans" cxnId="{08B0172A-27D9-49BE-AA2D-3755D9F844FB}">
      <dgm:prSet/>
      <dgm:spPr/>
      <dgm:t>
        <a:bodyPr/>
        <a:lstStyle/>
        <a:p>
          <a:endParaRPr lang="es-MX"/>
        </a:p>
      </dgm:t>
    </dgm:pt>
    <dgm:pt modelId="{939C5958-35F7-4032-9F2A-32487208427E}">
      <dgm:prSet phldrT="[Texto]"/>
      <dgm:spPr>
        <a:solidFill>
          <a:schemeClr val="tx1">
            <a:lumMod val="65000"/>
            <a:lumOff val="3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 smtClean="0">
              <a:solidFill>
                <a:schemeClr val="bg1"/>
              </a:solidFill>
            </a:rPr>
            <a:t>Ampliación</a:t>
          </a:r>
          <a:endParaRPr lang="es-MX" b="1" dirty="0">
            <a:solidFill>
              <a:schemeClr val="bg1"/>
            </a:solidFill>
          </a:endParaRPr>
        </a:p>
      </dgm:t>
    </dgm:pt>
    <dgm:pt modelId="{AB269A63-BC11-421A-B701-1652F8C86BC9}" type="parTrans" cxnId="{BC3D9C80-03C9-47DC-8CF5-AAA2DAB545B6}">
      <dgm:prSet/>
      <dgm:spPr/>
      <dgm:t>
        <a:bodyPr/>
        <a:lstStyle/>
        <a:p>
          <a:endParaRPr lang="es-MX"/>
        </a:p>
      </dgm:t>
    </dgm:pt>
    <dgm:pt modelId="{C0F01040-8774-4F61-B299-EF65E8E3306B}" type="sibTrans" cxnId="{BC3D9C80-03C9-47DC-8CF5-AAA2DAB545B6}">
      <dgm:prSet/>
      <dgm:spPr/>
      <dgm:t>
        <a:bodyPr/>
        <a:lstStyle/>
        <a:p>
          <a:endParaRPr lang="es-MX"/>
        </a:p>
      </dgm:t>
    </dgm:pt>
    <dgm:pt modelId="{8D9C0226-D2FC-436F-BAB0-31ECD6C2AA7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Infraestructura básica educativa</a:t>
          </a:r>
          <a:endParaRPr lang="es-MX" sz="1050" dirty="0">
            <a:solidFill>
              <a:srgbClr val="C00000"/>
            </a:solidFill>
          </a:endParaRPr>
        </a:p>
      </dgm:t>
    </dgm:pt>
    <dgm:pt modelId="{BF630667-DFD1-4BD1-84F0-C2AC2086526D}" type="sibTrans" cxnId="{E08CCF86-5D95-4082-97B1-B4EE96A25311}">
      <dgm:prSet/>
      <dgm:spPr/>
      <dgm:t>
        <a:bodyPr/>
        <a:lstStyle/>
        <a:p>
          <a:endParaRPr lang="es-MX"/>
        </a:p>
      </dgm:t>
    </dgm:pt>
    <dgm:pt modelId="{A67B79F1-18D4-4495-BA54-BD401AC14739}" type="parTrans" cxnId="{E08CCF86-5D95-4082-97B1-B4EE96A25311}">
      <dgm:prSet/>
      <dgm:spPr/>
      <dgm:t>
        <a:bodyPr/>
        <a:lstStyle/>
        <a:p>
          <a:endParaRPr lang="es-MX"/>
        </a:p>
      </dgm:t>
    </dgm:pt>
    <dgm:pt modelId="{163B1F3D-F0B5-4092-A17F-6B31DB4251F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sz="1050" dirty="0" smtClean="0">
              <a:solidFill>
                <a:srgbClr val="C00000"/>
              </a:solidFill>
            </a:rPr>
            <a:t>Mejoramiento de vivienda</a:t>
          </a:r>
          <a:endParaRPr lang="es-MX" sz="1050" dirty="0"/>
        </a:p>
      </dgm:t>
    </dgm:pt>
    <dgm:pt modelId="{86516431-E24C-48A2-8F36-D447D9993392}" type="sibTrans" cxnId="{331863C0-2A78-4A1D-A428-08342F2E618D}">
      <dgm:prSet/>
      <dgm:spPr/>
      <dgm:t>
        <a:bodyPr/>
        <a:lstStyle/>
        <a:p>
          <a:endParaRPr lang="es-MX"/>
        </a:p>
      </dgm:t>
    </dgm:pt>
    <dgm:pt modelId="{F006C59F-5E4E-4FBA-A21A-4B8E200F949B}" type="parTrans" cxnId="{331863C0-2A78-4A1D-A428-08342F2E618D}">
      <dgm:prSet/>
      <dgm:spPr/>
      <dgm:t>
        <a:bodyPr/>
        <a:lstStyle/>
        <a:p>
          <a:endParaRPr lang="es-MX"/>
        </a:p>
      </dgm:t>
    </dgm:pt>
    <dgm:pt modelId="{728B5AC9-A325-40DE-8FE7-2DD9A8D4976F}">
      <dgm:prSet/>
      <dgm:spPr/>
      <dgm:t>
        <a:bodyPr/>
        <a:lstStyle/>
        <a:p>
          <a:r>
            <a:rPr lang="es-MX" smtClean="0">
              <a:solidFill>
                <a:srgbClr val="C00000"/>
              </a:solidFill>
            </a:rPr>
            <a:t>Caminos rurales,  carreteras </a:t>
          </a:r>
          <a:endParaRPr lang="es-MX" dirty="0"/>
        </a:p>
      </dgm:t>
    </dgm:pt>
    <dgm:pt modelId="{BDDE1B51-2563-4BB2-A7D2-7D86A5C21415}" type="parTrans" cxnId="{36E3B075-E59F-4F69-9CCA-A06B25C8663E}">
      <dgm:prSet/>
      <dgm:spPr/>
      <dgm:t>
        <a:bodyPr/>
        <a:lstStyle/>
        <a:p>
          <a:endParaRPr lang="es-MX"/>
        </a:p>
      </dgm:t>
    </dgm:pt>
    <dgm:pt modelId="{2A95E98A-149C-4FAB-96F2-33696D410F43}" type="sibTrans" cxnId="{36E3B075-E59F-4F69-9CCA-A06B25C8663E}">
      <dgm:prSet/>
      <dgm:spPr/>
      <dgm:t>
        <a:bodyPr/>
        <a:lstStyle/>
        <a:p>
          <a:endParaRPr lang="es-MX"/>
        </a:p>
      </dgm:t>
    </dgm:pt>
    <dgm:pt modelId="{55E645EC-B5A0-4652-B810-692F8792127D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MX" dirty="0" smtClean="0">
              <a:solidFill>
                <a:srgbClr val="C00000"/>
              </a:solidFill>
            </a:rPr>
            <a:t>Urbanización</a:t>
          </a:r>
        </a:p>
        <a:p>
          <a:r>
            <a:rPr lang="es-MX" dirty="0" smtClean="0">
              <a:solidFill>
                <a:srgbClr val="C00000"/>
              </a:solidFill>
            </a:rPr>
            <a:t>(calles, banquetas, jardines, mobiliario urbano, señalética, etc.) *</a:t>
          </a:r>
          <a:endParaRPr lang="es-MX" dirty="0"/>
        </a:p>
      </dgm:t>
    </dgm:pt>
    <dgm:pt modelId="{DEC26B52-9FF9-4D3C-A747-2E7EEEB1DF3E}" type="sibTrans" cxnId="{C1155080-0CE3-405E-AC9E-DE61D8A88446}">
      <dgm:prSet/>
      <dgm:spPr/>
      <dgm:t>
        <a:bodyPr/>
        <a:lstStyle/>
        <a:p>
          <a:endParaRPr lang="es-MX"/>
        </a:p>
      </dgm:t>
    </dgm:pt>
    <dgm:pt modelId="{679AEC51-E8E9-41E4-ADFF-5FB37A448C73}" type="parTrans" cxnId="{C1155080-0CE3-405E-AC9E-DE61D8A88446}">
      <dgm:prSet/>
      <dgm:spPr/>
      <dgm:t>
        <a:bodyPr/>
        <a:lstStyle/>
        <a:p>
          <a:endParaRPr lang="es-MX"/>
        </a:p>
      </dgm:t>
    </dgm:pt>
    <dgm:pt modelId="{9CB2A59D-8104-4BE1-A27D-CAF2FB6A5930}" type="pres">
      <dgm:prSet presAssocID="{FC693325-47B9-4E4F-BD1B-7EF2EC32AD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83217126-182F-4791-9B4B-8232ADD103C7}" type="pres">
      <dgm:prSet presAssocID="{F7B0B0D9-33B6-449B-A52E-46A2B193BE77}" presName="compNode" presStyleCnt="0"/>
      <dgm:spPr/>
    </dgm:pt>
    <dgm:pt modelId="{F9D359B5-5307-49E9-9C12-8A5A089F468E}" type="pres">
      <dgm:prSet presAssocID="{F7B0B0D9-33B6-449B-A52E-46A2B193BE77}" presName="aNode" presStyleLbl="bgShp" presStyleIdx="0" presStyleCnt="8"/>
      <dgm:spPr/>
      <dgm:t>
        <a:bodyPr/>
        <a:lstStyle/>
        <a:p>
          <a:endParaRPr lang="es-MX"/>
        </a:p>
      </dgm:t>
    </dgm:pt>
    <dgm:pt modelId="{824F8C07-682B-4288-AE44-B53CC76DC53F}" type="pres">
      <dgm:prSet presAssocID="{F7B0B0D9-33B6-449B-A52E-46A2B193BE77}" presName="textNode" presStyleLbl="bgShp" presStyleIdx="0" presStyleCnt="8"/>
      <dgm:spPr/>
      <dgm:t>
        <a:bodyPr/>
        <a:lstStyle/>
        <a:p>
          <a:endParaRPr lang="es-MX"/>
        </a:p>
      </dgm:t>
    </dgm:pt>
    <dgm:pt modelId="{A076516F-4AAF-4705-9858-8112CA5F16D1}" type="pres">
      <dgm:prSet presAssocID="{F7B0B0D9-33B6-449B-A52E-46A2B193BE77}" presName="compChildNode" presStyleCnt="0"/>
      <dgm:spPr/>
    </dgm:pt>
    <dgm:pt modelId="{3EFAE218-3BAE-48A8-8BB7-841947CB3936}" type="pres">
      <dgm:prSet presAssocID="{F7B0B0D9-33B6-449B-A52E-46A2B193BE77}" presName="theInnerList" presStyleCnt="0"/>
      <dgm:spPr/>
    </dgm:pt>
    <dgm:pt modelId="{C831B04C-DC7E-412F-AA3F-66A7724D0EBB}" type="pres">
      <dgm:prSet presAssocID="{6E0CF30B-B31B-43FA-A225-F601E744B7A0}" presName="childNode" presStyleLbl="node1" presStyleIdx="0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BC5BF13-C73C-4383-89C5-58FA273C4509}" type="pres">
      <dgm:prSet presAssocID="{6E0CF30B-B31B-43FA-A225-F601E744B7A0}" presName="aSpace2" presStyleCnt="0"/>
      <dgm:spPr/>
    </dgm:pt>
    <dgm:pt modelId="{A5E0A21B-5A21-4E1A-9553-777471973973}" type="pres">
      <dgm:prSet presAssocID="{440BF237-3B8E-4909-AA36-C795784C80AC}" presName="childNode" presStyleLbl="node1" presStyleIdx="1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1F86CE-6731-45A7-98C6-464B5127AF16}" type="pres">
      <dgm:prSet presAssocID="{440BF237-3B8E-4909-AA36-C795784C80AC}" presName="aSpace2" presStyleCnt="0"/>
      <dgm:spPr/>
    </dgm:pt>
    <dgm:pt modelId="{340D638E-FEF4-4A7A-927B-6173C27197F5}" type="pres">
      <dgm:prSet presAssocID="{F01AA687-C6CD-43FA-982E-B6D8432849A7}" presName="childNode" presStyleLbl="node1" presStyleIdx="2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9C3DF18-1E69-43A1-8B53-5D0658106F6F}" type="pres">
      <dgm:prSet presAssocID="{F01AA687-C6CD-43FA-982E-B6D8432849A7}" presName="aSpace2" presStyleCnt="0"/>
      <dgm:spPr/>
    </dgm:pt>
    <dgm:pt modelId="{C7323DF0-8904-4A92-8DCF-20A8B6488432}" type="pres">
      <dgm:prSet presAssocID="{E3D0340F-8178-4E48-B134-EC3C3167B575}" presName="childNode" presStyleLbl="node1" presStyleIdx="3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D5E306-95A4-44A4-AF45-A4509172E14E}" type="pres">
      <dgm:prSet presAssocID="{E3D0340F-8178-4E48-B134-EC3C3167B575}" presName="aSpace2" presStyleCnt="0"/>
      <dgm:spPr/>
    </dgm:pt>
    <dgm:pt modelId="{738DBD30-2FAC-4B43-8360-6B63C5AED899}" type="pres">
      <dgm:prSet presAssocID="{7C02A341-E192-46B9-AF4F-F6B67B631144}" presName="childNode" presStyleLbl="node1" presStyleIdx="4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88023-04F5-4D4D-AB62-B3FCF798C605}" type="pres">
      <dgm:prSet presAssocID="{F7B0B0D9-33B6-449B-A52E-46A2B193BE77}" presName="aSpace" presStyleCnt="0"/>
      <dgm:spPr/>
    </dgm:pt>
    <dgm:pt modelId="{6373C3AD-4568-4383-A894-2E1652C7BA3C}" type="pres">
      <dgm:prSet presAssocID="{8027CE12-663A-41C5-A502-2BFEC6589D0B}" presName="compNode" presStyleCnt="0"/>
      <dgm:spPr/>
    </dgm:pt>
    <dgm:pt modelId="{B867C1BC-B8D8-4CFB-9DC7-5E340834AEC4}" type="pres">
      <dgm:prSet presAssocID="{8027CE12-663A-41C5-A502-2BFEC6589D0B}" presName="aNode" presStyleLbl="bgShp" presStyleIdx="1" presStyleCnt="8"/>
      <dgm:spPr/>
      <dgm:t>
        <a:bodyPr/>
        <a:lstStyle/>
        <a:p>
          <a:endParaRPr lang="es-MX"/>
        </a:p>
      </dgm:t>
    </dgm:pt>
    <dgm:pt modelId="{134506B4-1906-4F4E-804B-7C5DB81087F4}" type="pres">
      <dgm:prSet presAssocID="{8027CE12-663A-41C5-A502-2BFEC6589D0B}" presName="textNode" presStyleLbl="bgShp" presStyleIdx="1" presStyleCnt="8"/>
      <dgm:spPr/>
      <dgm:t>
        <a:bodyPr/>
        <a:lstStyle/>
        <a:p>
          <a:endParaRPr lang="es-MX"/>
        </a:p>
      </dgm:t>
    </dgm:pt>
    <dgm:pt modelId="{9FE4600B-542F-4E64-BF5C-336E3827FEEB}" type="pres">
      <dgm:prSet presAssocID="{8027CE12-663A-41C5-A502-2BFEC6589D0B}" presName="compChildNode" presStyleCnt="0"/>
      <dgm:spPr/>
    </dgm:pt>
    <dgm:pt modelId="{20014F18-9E97-4517-86A0-F11D1FCD45BA}" type="pres">
      <dgm:prSet presAssocID="{8027CE12-663A-41C5-A502-2BFEC6589D0B}" presName="theInnerList" presStyleCnt="0"/>
      <dgm:spPr/>
    </dgm:pt>
    <dgm:pt modelId="{273EAE21-8B2D-46FE-AE21-626ACFC5A0A5}" type="pres">
      <dgm:prSet presAssocID="{FF169728-6133-421F-B4FD-B39063B17840}" presName="childNode" presStyleLbl="node1" presStyleIdx="5" presStyleCnt="22" custLinFactNeighborX="-471" custLinFactNeighborY="638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BFA0B4-AFC5-49B5-B103-484258E893E5}" type="pres">
      <dgm:prSet presAssocID="{FF169728-6133-421F-B4FD-B39063B17840}" presName="aSpace2" presStyleCnt="0"/>
      <dgm:spPr/>
    </dgm:pt>
    <dgm:pt modelId="{1692E485-4598-47C2-9DBD-1DF318427D79}" type="pres">
      <dgm:prSet presAssocID="{30C8D11D-264C-45CB-9C93-27B94A8B644E}" presName="childNode" presStyleLbl="node1" presStyleIdx="6" presStyleCnt="22" custLinFactNeighborX="-471" custLinFactNeighborY="638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13F479F-F09E-468B-A8B7-60EB881BBDF2}" type="pres">
      <dgm:prSet presAssocID="{30C8D11D-264C-45CB-9C93-27B94A8B644E}" presName="aSpace2" presStyleCnt="0"/>
      <dgm:spPr/>
    </dgm:pt>
    <dgm:pt modelId="{EBADC2EE-B5EF-4073-8E54-86D6EFD1364D}" type="pres">
      <dgm:prSet presAssocID="{381320F5-DF98-4181-9FFE-7CEF2FA8CE53}" presName="childNode" presStyleLbl="node1" presStyleIdx="7" presStyleCnt="22" custLinFactNeighborX="-471" custLinFactNeighborY="638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A2A1D0-2ECA-4186-9B76-D6A48F213ACD}" type="pres">
      <dgm:prSet presAssocID="{381320F5-DF98-4181-9FFE-7CEF2FA8CE53}" presName="aSpace2" presStyleCnt="0"/>
      <dgm:spPr/>
    </dgm:pt>
    <dgm:pt modelId="{0E72A5B9-1B35-4F06-B995-115DFC6BAB4E}" type="pres">
      <dgm:prSet presAssocID="{C3601DA1-0E46-4499-80DF-E64AA86925AC}" presName="childNode" presStyleLbl="node1" presStyleIdx="8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D3FF3C-9FBA-434A-9214-C15C1A1F0AE0}" type="pres">
      <dgm:prSet presAssocID="{C3601DA1-0E46-4499-80DF-E64AA86925AC}" presName="aSpace2" presStyleCnt="0"/>
      <dgm:spPr/>
    </dgm:pt>
    <dgm:pt modelId="{D147ACAD-CEA6-4EFF-B666-CE1D4980E806}" type="pres">
      <dgm:prSet presAssocID="{55EC8A8B-90FE-45D0-9C52-997563049600}" presName="childNode" presStyleLbl="node1" presStyleIdx="9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5935C3-9DD3-438A-B1D4-7DD62E4B5E38}" type="pres">
      <dgm:prSet presAssocID="{8027CE12-663A-41C5-A502-2BFEC6589D0B}" presName="aSpace" presStyleCnt="0"/>
      <dgm:spPr/>
    </dgm:pt>
    <dgm:pt modelId="{848DA97E-A65D-45CB-83CB-B7EF51489384}" type="pres">
      <dgm:prSet presAssocID="{66446D06-03ED-48D1-8C4C-0359F886B4CB}" presName="compNode" presStyleCnt="0"/>
      <dgm:spPr/>
    </dgm:pt>
    <dgm:pt modelId="{31F19560-F844-4E63-92DD-EB081CE35F5A}" type="pres">
      <dgm:prSet presAssocID="{66446D06-03ED-48D1-8C4C-0359F886B4CB}" presName="aNode" presStyleLbl="bgShp" presStyleIdx="2" presStyleCnt="8" custLinFactNeighborX="5069"/>
      <dgm:spPr/>
      <dgm:t>
        <a:bodyPr/>
        <a:lstStyle/>
        <a:p>
          <a:endParaRPr lang="es-MX"/>
        </a:p>
      </dgm:t>
    </dgm:pt>
    <dgm:pt modelId="{2A9E08BB-AABC-4AD6-90E3-4B23BBF30466}" type="pres">
      <dgm:prSet presAssocID="{66446D06-03ED-48D1-8C4C-0359F886B4CB}" presName="textNode" presStyleLbl="bgShp" presStyleIdx="2" presStyleCnt="8"/>
      <dgm:spPr/>
      <dgm:t>
        <a:bodyPr/>
        <a:lstStyle/>
        <a:p>
          <a:endParaRPr lang="es-MX"/>
        </a:p>
      </dgm:t>
    </dgm:pt>
    <dgm:pt modelId="{C230B232-BA9F-466E-AEA0-2F25AD77769D}" type="pres">
      <dgm:prSet presAssocID="{66446D06-03ED-48D1-8C4C-0359F886B4CB}" presName="compChildNode" presStyleCnt="0"/>
      <dgm:spPr/>
    </dgm:pt>
    <dgm:pt modelId="{1404F850-287D-4DB5-953D-78AD58492322}" type="pres">
      <dgm:prSet presAssocID="{66446D06-03ED-48D1-8C4C-0359F886B4CB}" presName="theInnerList" presStyleCnt="0"/>
      <dgm:spPr/>
    </dgm:pt>
    <dgm:pt modelId="{BBA0443A-479E-48B3-AF3C-D275821312C0}" type="pres">
      <dgm:prSet presAssocID="{D2DF05FF-1165-4E86-BE7E-5A1720E36C01}" presName="childNode" presStyleLbl="node1" presStyleIdx="10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3145903-CE1F-48CA-B120-6BDCE816CBF4}" type="pres">
      <dgm:prSet presAssocID="{D2DF05FF-1165-4E86-BE7E-5A1720E36C01}" presName="aSpace2" presStyleCnt="0"/>
      <dgm:spPr/>
    </dgm:pt>
    <dgm:pt modelId="{F5ED68DD-1901-4842-8A1E-9510D0E60843}" type="pres">
      <dgm:prSet presAssocID="{7077E0B0-AB9D-46DE-A6A8-CD556CA6ABA4}" presName="childNode" presStyleLbl="node1" presStyleIdx="11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8E9CD9-5D14-456C-8BB3-F29B534DFFCE}" type="pres">
      <dgm:prSet presAssocID="{7077E0B0-AB9D-46DE-A6A8-CD556CA6ABA4}" presName="aSpace2" presStyleCnt="0"/>
      <dgm:spPr/>
    </dgm:pt>
    <dgm:pt modelId="{20042F1A-19BA-4EFB-825B-51A8A3A12251}" type="pres">
      <dgm:prSet presAssocID="{36745089-F893-4893-A864-8C908179ECE8}" presName="childNode" presStyleLbl="node1" presStyleIdx="12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772604-5B0A-4CED-A741-686A29577A8A}" type="pres">
      <dgm:prSet presAssocID="{36745089-F893-4893-A864-8C908179ECE8}" presName="aSpace2" presStyleCnt="0"/>
      <dgm:spPr/>
    </dgm:pt>
    <dgm:pt modelId="{393D4862-FD76-4311-B617-75F4C200B393}" type="pres">
      <dgm:prSet presAssocID="{0EF1FD3F-A281-4C86-86FB-121F12E971F4}" presName="childNode" presStyleLbl="node1" presStyleIdx="13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DDBEFD-E254-4A1E-975A-B8642063869F}" type="pres">
      <dgm:prSet presAssocID="{0EF1FD3F-A281-4C86-86FB-121F12E971F4}" presName="aSpace2" presStyleCnt="0"/>
      <dgm:spPr/>
    </dgm:pt>
    <dgm:pt modelId="{FCE757B9-F644-4C20-98A6-BB4E0B92D0E6}" type="pres">
      <dgm:prSet presAssocID="{6F9476DF-1C99-4ECC-BBF5-F609C8510AEF}" presName="childNode" presStyleLbl="node1" presStyleIdx="14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05103A-ECAD-4735-A285-686CAF42653E}" type="pres">
      <dgm:prSet presAssocID="{66446D06-03ED-48D1-8C4C-0359F886B4CB}" presName="aSpace" presStyleCnt="0"/>
      <dgm:spPr/>
    </dgm:pt>
    <dgm:pt modelId="{69EC33C2-C78B-439C-896F-3E432B63B315}" type="pres">
      <dgm:prSet presAssocID="{163B1F3D-F0B5-4092-A17F-6B31DB4251FF}" presName="compNode" presStyleCnt="0"/>
      <dgm:spPr/>
    </dgm:pt>
    <dgm:pt modelId="{37A01116-6EA6-4A16-9B9F-086088CDDD90}" type="pres">
      <dgm:prSet presAssocID="{163B1F3D-F0B5-4092-A17F-6B31DB4251FF}" presName="aNode" presStyleLbl="bgShp" presStyleIdx="3" presStyleCnt="8" custLinFactNeighborX="7273"/>
      <dgm:spPr/>
      <dgm:t>
        <a:bodyPr/>
        <a:lstStyle/>
        <a:p>
          <a:endParaRPr lang="es-MX"/>
        </a:p>
      </dgm:t>
    </dgm:pt>
    <dgm:pt modelId="{23CA038F-FF29-455A-BAE0-39E8D94BCF9E}" type="pres">
      <dgm:prSet presAssocID="{163B1F3D-F0B5-4092-A17F-6B31DB4251FF}" presName="textNode" presStyleLbl="bgShp" presStyleIdx="3" presStyleCnt="8"/>
      <dgm:spPr/>
      <dgm:t>
        <a:bodyPr/>
        <a:lstStyle/>
        <a:p>
          <a:endParaRPr lang="es-MX"/>
        </a:p>
      </dgm:t>
    </dgm:pt>
    <dgm:pt modelId="{0F48BE3F-9A6F-4BBA-8324-CFBB3A3B7EC3}" type="pres">
      <dgm:prSet presAssocID="{163B1F3D-F0B5-4092-A17F-6B31DB4251FF}" presName="compChildNode" presStyleCnt="0"/>
      <dgm:spPr/>
    </dgm:pt>
    <dgm:pt modelId="{A4D027D8-A4F0-446F-9C6E-200F872BFD2C}" type="pres">
      <dgm:prSet presAssocID="{163B1F3D-F0B5-4092-A17F-6B31DB4251FF}" presName="theInnerList" presStyleCnt="0"/>
      <dgm:spPr/>
    </dgm:pt>
    <dgm:pt modelId="{D1F3F741-7B74-4737-A207-E3F171499899}" type="pres">
      <dgm:prSet presAssocID="{163B1F3D-F0B5-4092-A17F-6B31DB4251FF}" presName="aSpace" presStyleCnt="0"/>
      <dgm:spPr/>
    </dgm:pt>
    <dgm:pt modelId="{2F966301-FA92-4D53-986A-611C8D4ED431}" type="pres">
      <dgm:prSet presAssocID="{8D9C0226-D2FC-436F-BAB0-31ECD6C2AA7C}" presName="compNode" presStyleCnt="0"/>
      <dgm:spPr/>
    </dgm:pt>
    <dgm:pt modelId="{0AB8D10B-9511-4091-B88C-9D190C42348E}" type="pres">
      <dgm:prSet presAssocID="{8D9C0226-D2FC-436F-BAB0-31ECD6C2AA7C}" presName="aNode" presStyleLbl="bgShp" presStyleIdx="4" presStyleCnt="8" custLinFactNeighborX="4625" custLinFactNeighborY="695"/>
      <dgm:spPr/>
      <dgm:t>
        <a:bodyPr/>
        <a:lstStyle/>
        <a:p>
          <a:endParaRPr lang="es-MX"/>
        </a:p>
      </dgm:t>
    </dgm:pt>
    <dgm:pt modelId="{B705C511-5834-49FC-8661-1FAC50ABAD41}" type="pres">
      <dgm:prSet presAssocID="{8D9C0226-D2FC-436F-BAB0-31ECD6C2AA7C}" presName="textNode" presStyleLbl="bgShp" presStyleIdx="4" presStyleCnt="8"/>
      <dgm:spPr/>
      <dgm:t>
        <a:bodyPr/>
        <a:lstStyle/>
        <a:p>
          <a:endParaRPr lang="es-MX"/>
        </a:p>
      </dgm:t>
    </dgm:pt>
    <dgm:pt modelId="{5B6A61F1-5360-4B2F-80BB-4431D8CD23EC}" type="pres">
      <dgm:prSet presAssocID="{8D9C0226-D2FC-436F-BAB0-31ECD6C2AA7C}" presName="compChildNode" presStyleCnt="0"/>
      <dgm:spPr/>
    </dgm:pt>
    <dgm:pt modelId="{5D21251C-2D06-4258-B739-7E1D6FE5EAA8}" type="pres">
      <dgm:prSet presAssocID="{8D9C0226-D2FC-436F-BAB0-31ECD6C2AA7C}" presName="theInnerList" presStyleCnt="0"/>
      <dgm:spPr/>
    </dgm:pt>
    <dgm:pt modelId="{3CEF7324-8287-46F3-B295-8470EF1619B5}" type="pres">
      <dgm:prSet presAssocID="{3CD37C2E-8CB1-4B5A-B137-C1E064496907}" presName="childNode" presStyleLbl="node1" presStyleIdx="15" presStyleCnt="22" custLinFactX="47219" custLinFactNeighborX="100000" custLinFactNeighborY="62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F90F0D-F609-4F58-82DA-01B638382742}" type="pres">
      <dgm:prSet presAssocID="{3CD37C2E-8CB1-4B5A-B137-C1E064496907}" presName="aSpace2" presStyleCnt="0"/>
      <dgm:spPr/>
    </dgm:pt>
    <dgm:pt modelId="{EEA23F08-626D-441E-911A-C1713F9901A8}" type="pres">
      <dgm:prSet presAssocID="{7A2ECFC6-4B99-4F40-820A-BAF0A310BFBF}" presName="childNode" presStyleLbl="node1" presStyleIdx="16" presStyleCnt="22" custLinFactX="47219" custLinFactNeighborX="100000" custLinFactNeighborY="62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0EE41F-1B65-4B88-BD24-47C24E4C86CA}" type="pres">
      <dgm:prSet presAssocID="{8D9C0226-D2FC-436F-BAB0-31ECD6C2AA7C}" presName="aSpace" presStyleCnt="0"/>
      <dgm:spPr/>
    </dgm:pt>
    <dgm:pt modelId="{0FB96966-C0C6-4A10-B15B-F6AA94C60322}" type="pres">
      <dgm:prSet presAssocID="{55E645EC-B5A0-4652-B810-692F8792127D}" presName="compNode" presStyleCnt="0"/>
      <dgm:spPr/>
    </dgm:pt>
    <dgm:pt modelId="{4031400A-8F90-44A7-A44D-E9AA17A6C7F8}" type="pres">
      <dgm:prSet presAssocID="{55E645EC-B5A0-4652-B810-692F8792127D}" presName="aNode" presStyleLbl="bgShp" presStyleIdx="5" presStyleCnt="8" custLinFactNeighborX="4625" custLinFactNeighborY="695"/>
      <dgm:spPr/>
      <dgm:t>
        <a:bodyPr/>
        <a:lstStyle/>
        <a:p>
          <a:endParaRPr lang="es-MX"/>
        </a:p>
      </dgm:t>
    </dgm:pt>
    <dgm:pt modelId="{2E3A5D53-792D-4345-9505-1B838C1F033B}" type="pres">
      <dgm:prSet presAssocID="{55E645EC-B5A0-4652-B810-692F8792127D}" presName="textNode" presStyleLbl="bgShp" presStyleIdx="5" presStyleCnt="8"/>
      <dgm:spPr/>
      <dgm:t>
        <a:bodyPr/>
        <a:lstStyle/>
        <a:p>
          <a:endParaRPr lang="es-MX"/>
        </a:p>
      </dgm:t>
    </dgm:pt>
    <dgm:pt modelId="{8564C82D-4FEB-4F1E-AE5B-65B9051ABCD1}" type="pres">
      <dgm:prSet presAssocID="{55E645EC-B5A0-4652-B810-692F8792127D}" presName="compChildNode" presStyleCnt="0"/>
      <dgm:spPr/>
    </dgm:pt>
    <dgm:pt modelId="{13020098-55AB-4028-B7BC-33E6EBD38361}" type="pres">
      <dgm:prSet presAssocID="{55E645EC-B5A0-4652-B810-692F8792127D}" presName="theInnerList" presStyleCnt="0"/>
      <dgm:spPr/>
    </dgm:pt>
    <dgm:pt modelId="{9735A307-8741-4C54-B062-F25F7525B9F7}" type="pres">
      <dgm:prSet presAssocID="{55E645EC-B5A0-4652-B810-692F8792127D}" presName="aSpace" presStyleCnt="0"/>
      <dgm:spPr/>
    </dgm:pt>
    <dgm:pt modelId="{8E3D82AD-7845-4243-BB2D-BF73F1FD3384}" type="pres">
      <dgm:prSet presAssocID="{7B420B39-07D3-4BEB-BC25-FED12825F72D}" presName="compNode" presStyleCnt="0"/>
      <dgm:spPr/>
    </dgm:pt>
    <dgm:pt modelId="{B082C7EA-5907-4753-B0F4-5D62F74B1B77}" type="pres">
      <dgm:prSet presAssocID="{7B420B39-07D3-4BEB-BC25-FED12825F72D}" presName="aNode" presStyleLbl="bgShp" presStyleIdx="6" presStyleCnt="8"/>
      <dgm:spPr/>
      <dgm:t>
        <a:bodyPr/>
        <a:lstStyle/>
        <a:p>
          <a:endParaRPr lang="es-MX"/>
        </a:p>
      </dgm:t>
    </dgm:pt>
    <dgm:pt modelId="{CB815937-AA72-403A-B875-A40716BDB9EE}" type="pres">
      <dgm:prSet presAssocID="{7B420B39-07D3-4BEB-BC25-FED12825F72D}" presName="textNode" presStyleLbl="bgShp" presStyleIdx="6" presStyleCnt="8"/>
      <dgm:spPr/>
      <dgm:t>
        <a:bodyPr/>
        <a:lstStyle/>
        <a:p>
          <a:endParaRPr lang="es-MX"/>
        </a:p>
      </dgm:t>
    </dgm:pt>
    <dgm:pt modelId="{2486EBF7-5BCF-4266-B4E7-7E8FF709A7BF}" type="pres">
      <dgm:prSet presAssocID="{7B420B39-07D3-4BEB-BC25-FED12825F72D}" presName="compChildNode" presStyleCnt="0"/>
      <dgm:spPr/>
    </dgm:pt>
    <dgm:pt modelId="{939E3F8D-99ED-4207-8BCA-CFC9395A2958}" type="pres">
      <dgm:prSet presAssocID="{7B420B39-07D3-4BEB-BC25-FED12825F72D}" presName="theInnerList" presStyleCnt="0"/>
      <dgm:spPr/>
    </dgm:pt>
    <dgm:pt modelId="{70E9B9E9-D6F8-4ACF-8D3E-D63F1290C725}" type="pres">
      <dgm:prSet presAssocID="{B5A66691-E6B1-4062-9639-6198DD5D3AD1}" presName="childNode" presStyleLbl="node1" presStyleIdx="17" presStyleCnt="22" custLinFactNeighborX="5148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046409-4EAE-4D50-8E8E-75FB30897A13}" type="pres">
      <dgm:prSet presAssocID="{B5A66691-E6B1-4062-9639-6198DD5D3AD1}" presName="aSpace2" presStyleCnt="0"/>
      <dgm:spPr/>
    </dgm:pt>
    <dgm:pt modelId="{F75EB11F-859F-409A-9D0C-5A49AA767986}" type="pres">
      <dgm:prSet presAssocID="{D2404617-D97E-4896-9CF6-1EAE2AB3B6BE}" presName="childNode" presStyleLbl="node1" presStyleIdx="18" presStyleCnt="22" custLinFactNeighborX="5148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0D248D1-3B39-4127-9193-107F575502DA}" type="pres">
      <dgm:prSet presAssocID="{D2404617-D97E-4896-9CF6-1EAE2AB3B6BE}" presName="aSpace2" presStyleCnt="0"/>
      <dgm:spPr/>
    </dgm:pt>
    <dgm:pt modelId="{AA83284D-B571-4CC0-B00E-0957D450ACFB}" type="pres">
      <dgm:prSet presAssocID="{FCCC7DC2-C39D-4DF5-A3D9-237C6ED19516}" presName="childNode" presStyleLbl="node1" presStyleIdx="19" presStyleCnt="22" custLinFactNeighborX="5148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5A5570C-DA1D-4CC2-94D8-FE66F19AF2DA}" type="pres">
      <dgm:prSet presAssocID="{FCCC7DC2-C39D-4DF5-A3D9-237C6ED19516}" presName="aSpace2" presStyleCnt="0"/>
      <dgm:spPr/>
    </dgm:pt>
    <dgm:pt modelId="{2DA2ABE6-A5E0-47D2-B6D7-CD8FC3C407A2}" type="pres">
      <dgm:prSet presAssocID="{5D79AE44-CF02-47C0-9791-7531B8319BB5}" presName="childNode" presStyleLbl="node1" presStyleIdx="20" presStyleCnt="22" custLinFactNeighborX="5148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4CED10-E9B4-4756-9FA3-25C0F0E853AB}" type="pres">
      <dgm:prSet presAssocID="{5D79AE44-CF02-47C0-9791-7531B8319BB5}" presName="aSpace2" presStyleCnt="0"/>
      <dgm:spPr/>
    </dgm:pt>
    <dgm:pt modelId="{10F51177-FCC7-437E-B6A4-8B8FCF06BC48}" type="pres">
      <dgm:prSet presAssocID="{939C5958-35F7-4032-9F2A-32487208427E}" presName="childNode" presStyleLbl="node1" presStyleIdx="21" presStyleCnt="22" custLinFactNeighborY="170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23DBF3-BC76-4A07-9602-7E011A578214}" type="pres">
      <dgm:prSet presAssocID="{7B420B39-07D3-4BEB-BC25-FED12825F72D}" presName="aSpace" presStyleCnt="0"/>
      <dgm:spPr/>
    </dgm:pt>
    <dgm:pt modelId="{2EEA23CE-A107-40C7-91F8-D9B8161D4982}" type="pres">
      <dgm:prSet presAssocID="{728B5AC9-A325-40DE-8FE7-2DD9A8D4976F}" presName="compNode" presStyleCnt="0"/>
      <dgm:spPr/>
    </dgm:pt>
    <dgm:pt modelId="{06786F18-DF61-475D-A073-DEE1F8F5031E}" type="pres">
      <dgm:prSet presAssocID="{728B5AC9-A325-40DE-8FE7-2DD9A8D4976F}" presName="aNode" presStyleLbl="bgShp" presStyleIdx="7" presStyleCnt="8" custLinFactNeighborX="-203" custLinFactNeighborY="-1557"/>
      <dgm:spPr/>
      <dgm:t>
        <a:bodyPr/>
        <a:lstStyle/>
        <a:p>
          <a:endParaRPr lang="es-MX"/>
        </a:p>
      </dgm:t>
    </dgm:pt>
    <dgm:pt modelId="{14BE172F-9CEE-4CEB-80B9-E8A259102D7C}" type="pres">
      <dgm:prSet presAssocID="{728B5AC9-A325-40DE-8FE7-2DD9A8D4976F}" presName="textNode" presStyleLbl="bgShp" presStyleIdx="7" presStyleCnt="8"/>
      <dgm:spPr/>
      <dgm:t>
        <a:bodyPr/>
        <a:lstStyle/>
        <a:p>
          <a:endParaRPr lang="es-MX"/>
        </a:p>
      </dgm:t>
    </dgm:pt>
    <dgm:pt modelId="{FB5F9186-A467-48AD-990A-2008A2351E48}" type="pres">
      <dgm:prSet presAssocID="{728B5AC9-A325-40DE-8FE7-2DD9A8D4976F}" presName="compChildNode" presStyleCnt="0"/>
      <dgm:spPr/>
    </dgm:pt>
    <dgm:pt modelId="{4F5873F1-D9B9-4976-BC11-3B0C6434BE63}" type="pres">
      <dgm:prSet presAssocID="{728B5AC9-A325-40DE-8FE7-2DD9A8D4976F}" presName="theInnerList" presStyleCnt="0"/>
      <dgm:spPr/>
    </dgm:pt>
  </dgm:ptLst>
  <dgm:cxnLst>
    <dgm:cxn modelId="{9F355A8C-BB5B-4E32-805B-D0052A0F13A8}" srcId="{F7B0B0D9-33B6-449B-A52E-46A2B193BE77}" destId="{440BF237-3B8E-4909-AA36-C795784C80AC}" srcOrd="1" destOrd="0" parTransId="{8AEAE89A-A8CC-4BBD-B122-87F4DC0C158F}" sibTransId="{E12F8EFD-4A60-4ABA-8B41-E296B66C1D55}"/>
    <dgm:cxn modelId="{CE70D97A-EBCE-4050-AA5D-A781002FC71D}" type="presOf" srcId="{B5A66691-E6B1-4062-9639-6198DD5D3AD1}" destId="{70E9B9E9-D6F8-4ACF-8D3E-D63F1290C725}" srcOrd="0" destOrd="0" presId="urn:microsoft.com/office/officeart/2005/8/layout/lProcess2"/>
    <dgm:cxn modelId="{20FA292F-B0C7-4ADB-9621-F52ACDE85FFD}" type="presOf" srcId="{163B1F3D-F0B5-4092-A17F-6B31DB4251FF}" destId="{23CA038F-FF29-455A-BAE0-39E8D94BCF9E}" srcOrd="1" destOrd="0" presId="urn:microsoft.com/office/officeart/2005/8/layout/lProcess2"/>
    <dgm:cxn modelId="{C7E35666-0A13-4E95-945D-837B11FB1AF6}" type="presOf" srcId="{728B5AC9-A325-40DE-8FE7-2DD9A8D4976F}" destId="{06786F18-DF61-475D-A073-DEE1F8F5031E}" srcOrd="0" destOrd="0" presId="urn:microsoft.com/office/officeart/2005/8/layout/lProcess2"/>
    <dgm:cxn modelId="{3E40DFEE-B2A8-4393-99B6-4380E6008CEC}" type="presOf" srcId="{30C8D11D-264C-45CB-9C93-27B94A8B644E}" destId="{1692E485-4598-47C2-9DBD-1DF318427D79}" srcOrd="0" destOrd="0" presId="urn:microsoft.com/office/officeart/2005/8/layout/lProcess2"/>
    <dgm:cxn modelId="{E08CCF86-5D95-4082-97B1-B4EE96A25311}" srcId="{FC693325-47B9-4E4F-BD1B-7EF2EC32AD2D}" destId="{8D9C0226-D2FC-436F-BAB0-31ECD6C2AA7C}" srcOrd="4" destOrd="0" parTransId="{A67B79F1-18D4-4495-BA54-BD401AC14739}" sibTransId="{BF630667-DFD1-4BD1-84F0-C2AC2086526D}"/>
    <dgm:cxn modelId="{C9E2B7A3-F715-4095-8E06-037F87904EA5}" type="presOf" srcId="{7B420B39-07D3-4BEB-BC25-FED12825F72D}" destId="{CB815937-AA72-403A-B875-A40716BDB9EE}" srcOrd="1" destOrd="0" presId="urn:microsoft.com/office/officeart/2005/8/layout/lProcess2"/>
    <dgm:cxn modelId="{F5499454-EB16-4097-81FA-DB663E5F01BE}" type="presOf" srcId="{8D9C0226-D2FC-436F-BAB0-31ECD6C2AA7C}" destId="{0AB8D10B-9511-4091-B88C-9D190C42348E}" srcOrd="0" destOrd="0" presId="urn:microsoft.com/office/officeart/2005/8/layout/lProcess2"/>
    <dgm:cxn modelId="{8735D7CE-3C8A-485E-A2F8-66A6D8E93AF6}" type="presOf" srcId="{55EC8A8B-90FE-45D0-9C52-997563049600}" destId="{D147ACAD-CEA6-4EFF-B666-CE1D4980E806}" srcOrd="0" destOrd="0" presId="urn:microsoft.com/office/officeart/2005/8/layout/lProcess2"/>
    <dgm:cxn modelId="{3A5A6A18-8F50-4FC1-9F21-11E546C402FB}" type="presOf" srcId="{66446D06-03ED-48D1-8C4C-0359F886B4CB}" destId="{31F19560-F844-4E63-92DD-EB081CE35F5A}" srcOrd="0" destOrd="0" presId="urn:microsoft.com/office/officeart/2005/8/layout/lProcess2"/>
    <dgm:cxn modelId="{21A50C83-F1B2-4B5F-B34A-333935AE8B93}" type="presOf" srcId="{55E645EC-B5A0-4652-B810-692F8792127D}" destId="{4031400A-8F90-44A7-A44D-E9AA17A6C7F8}" srcOrd="0" destOrd="0" presId="urn:microsoft.com/office/officeart/2005/8/layout/lProcess2"/>
    <dgm:cxn modelId="{FA16A7C8-F64C-4458-8881-8355E32FCFBB}" srcId="{8027CE12-663A-41C5-A502-2BFEC6589D0B}" destId="{FF169728-6133-421F-B4FD-B39063B17840}" srcOrd="0" destOrd="0" parTransId="{93CEA3B1-17EA-4F25-9E08-B4CBDE89CA37}" sibTransId="{247F4339-9A84-42FC-9CB9-ABA803454985}"/>
    <dgm:cxn modelId="{079FD440-A236-453A-A986-01019CA6550B}" srcId="{7B420B39-07D3-4BEB-BC25-FED12825F72D}" destId="{D2404617-D97E-4896-9CF6-1EAE2AB3B6BE}" srcOrd="1" destOrd="0" parTransId="{16F2ADA3-A413-4D33-B87C-239FFC7C82B4}" sibTransId="{8690519C-1E12-47EE-9FE0-3580FC35A286}"/>
    <dgm:cxn modelId="{898D92FE-2F33-44E7-B6ED-3A2438D5C76F}" srcId="{7B420B39-07D3-4BEB-BC25-FED12825F72D}" destId="{FCCC7DC2-C39D-4DF5-A3D9-237C6ED19516}" srcOrd="2" destOrd="0" parTransId="{12A44C3A-76D7-4F62-AD94-27AB57986319}" sibTransId="{65B904EC-D824-4046-9A95-53439FF7BAAA}"/>
    <dgm:cxn modelId="{BC3D9C80-03C9-47DC-8CF5-AAA2DAB545B6}" srcId="{7B420B39-07D3-4BEB-BC25-FED12825F72D}" destId="{939C5958-35F7-4032-9F2A-32487208427E}" srcOrd="4" destOrd="0" parTransId="{AB269A63-BC11-421A-B701-1652F8C86BC9}" sibTransId="{C0F01040-8774-4F61-B299-EF65E8E3306B}"/>
    <dgm:cxn modelId="{8033E3EB-B47D-4041-A4DB-1F19EF8094FB}" srcId="{FC693325-47B9-4E4F-BD1B-7EF2EC32AD2D}" destId="{7B420B39-07D3-4BEB-BC25-FED12825F72D}" srcOrd="6" destOrd="0" parTransId="{89B91DF0-3138-490B-BD7F-49EC4CF9C3EE}" sibTransId="{6AA06882-0409-44DB-833A-06C136CC7A0E}"/>
    <dgm:cxn modelId="{6758E5C5-2811-442B-9A77-40BA468FF537}" srcId="{8027CE12-663A-41C5-A502-2BFEC6589D0B}" destId="{30C8D11D-264C-45CB-9C93-27B94A8B644E}" srcOrd="1" destOrd="0" parTransId="{644A82FE-0FBA-4019-9D88-AA4715F96DD9}" sibTransId="{893CD619-F166-4159-9889-070551876DB1}"/>
    <dgm:cxn modelId="{FB858AE8-195B-4B6C-AD6B-0F472582F2D5}" type="presOf" srcId="{440BF237-3B8E-4909-AA36-C795784C80AC}" destId="{A5E0A21B-5A21-4E1A-9553-777471973973}" srcOrd="0" destOrd="0" presId="urn:microsoft.com/office/officeart/2005/8/layout/lProcess2"/>
    <dgm:cxn modelId="{0FCB5A4A-1C74-48A4-A7AF-AFF426EE61DF}" type="presOf" srcId="{163B1F3D-F0B5-4092-A17F-6B31DB4251FF}" destId="{37A01116-6EA6-4A16-9B9F-086088CDDD90}" srcOrd="0" destOrd="0" presId="urn:microsoft.com/office/officeart/2005/8/layout/lProcess2"/>
    <dgm:cxn modelId="{664BB05D-ED49-4CA1-BCF7-4889CE566148}" type="presOf" srcId="{F01AA687-C6CD-43FA-982E-B6D8432849A7}" destId="{340D638E-FEF4-4A7A-927B-6173C27197F5}" srcOrd="0" destOrd="0" presId="urn:microsoft.com/office/officeart/2005/8/layout/lProcess2"/>
    <dgm:cxn modelId="{97F97876-3546-4050-BF04-E36CE68F7B2B}" type="presOf" srcId="{C3601DA1-0E46-4499-80DF-E64AA86925AC}" destId="{0E72A5B9-1B35-4F06-B995-115DFC6BAB4E}" srcOrd="0" destOrd="0" presId="urn:microsoft.com/office/officeart/2005/8/layout/lProcess2"/>
    <dgm:cxn modelId="{BCB56311-0AD3-4753-9A5A-A3F09409EAA0}" type="presOf" srcId="{8D9C0226-D2FC-436F-BAB0-31ECD6C2AA7C}" destId="{B705C511-5834-49FC-8661-1FAC50ABAD41}" srcOrd="1" destOrd="0" presId="urn:microsoft.com/office/officeart/2005/8/layout/lProcess2"/>
    <dgm:cxn modelId="{08B0172A-27D9-49BE-AA2D-3755D9F844FB}" srcId="{7B420B39-07D3-4BEB-BC25-FED12825F72D}" destId="{5D79AE44-CF02-47C0-9791-7531B8319BB5}" srcOrd="3" destOrd="0" parTransId="{01E7F787-3CA2-41B2-BED1-ED79B02400EE}" sibTransId="{8CE2D6DE-76E6-45AB-B55E-8A054E76E8DD}"/>
    <dgm:cxn modelId="{36E3B075-E59F-4F69-9CCA-A06B25C8663E}" srcId="{FC693325-47B9-4E4F-BD1B-7EF2EC32AD2D}" destId="{728B5AC9-A325-40DE-8FE7-2DD9A8D4976F}" srcOrd="7" destOrd="0" parTransId="{BDDE1B51-2563-4BB2-A7D2-7D86A5C21415}" sibTransId="{2A95E98A-149C-4FAB-96F2-33696D410F43}"/>
    <dgm:cxn modelId="{B9645614-EC02-46B7-B209-5644B4F21DC8}" type="presOf" srcId="{D2404617-D97E-4896-9CF6-1EAE2AB3B6BE}" destId="{F75EB11F-859F-409A-9D0C-5A49AA767986}" srcOrd="0" destOrd="0" presId="urn:microsoft.com/office/officeart/2005/8/layout/lProcess2"/>
    <dgm:cxn modelId="{18DEE59C-3158-4767-8FD2-75BC6EA8F15B}" srcId="{7B420B39-07D3-4BEB-BC25-FED12825F72D}" destId="{B5A66691-E6B1-4062-9639-6198DD5D3AD1}" srcOrd="0" destOrd="0" parTransId="{B9D45507-A2BD-452C-90AF-EB374773CA28}" sibTransId="{61329A88-9DF4-446F-8786-BDD121B2F1D9}"/>
    <dgm:cxn modelId="{CED89970-E9B5-4F4A-85AF-FB17443CC275}" type="presOf" srcId="{FCCC7DC2-C39D-4DF5-A3D9-237C6ED19516}" destId="{AA83284D-B571-4CC0-B00E-0957D450ACFB}" srcOrd="0" destOrd="0" presId="urn:microsoft.com/office/officeart/2005/8/layout/lProcess2"/>
    <dgm:cxn modelId="{DF5FD4F1-E615-42EB-BE76-6121D59A1F1F}" srcId="{F7B0B0D9-33B6-449B-A52E-46A2B193BE77}" destId="{F01AA687-C6CD-43FA-982E-B6D8432849A7}" srcOrd="2" destOrd="0" parTransId="{85E713C7-8A90-425F-998B-C25569F58DC2}" sibTransId="{557D4457-3F26-46B8-864F-F1E587979AE8}"/>
    <dgm:cxn modelId="{049118FA-086F-4145-997E-8FAE84B6CB59}" type="presOf" srcId="{0EF1FD3F-A281-4C86-86FB-121F12E971F4}" destId="{393D4862-FD76-4311-B617-75F4C200B393}" srcOrd="0" destOrd="0" presId="urn:microsoft.com/office/officeart/2005/8/layout/lProcess2"/>
    <dgm:cxn modelId="{BA808D12-42BF-40F0-97BB-C6BCBD695F19}" srcId="{8D9C0226-D2FC-436F-BAB0-31ECD6C2AA7C}" destId="{7A2ECFC6-4B99-4F40-820A-BAF0A310BFBF}" srcOrd="1" destOrd="0" parTransId="{E8EB9860-0C3E-4DF0-B7C4-ADAB391AE91A}" sibTransId="{08298BE1-46FD-41D2-A383-08CCEA511760}"/>
    <dgm:cxn modelId="{B6649992-170B-4F76-BC16-9060570C0884}" srcId="{FC693325-47B9-4E4F-BD1B-7EF2EC32AD2D}" destId="{66446D06-03ED-48D1-8C4C-0359F886B4CB}" srcOrd="2" destOrd="0" parTransId="{4081329F-D930-45F4-A6CB-99345745C9A3}" sibTransId="{76D5BCAB-0286-4917-B77D-9DA577D04C86}"/>
    <dgm:cxn modelId="{C1155080-0CE3-405E-AC9E-DE61D8A88446}" srcId="{FC693325-47B9-4E4F-BD1B-7EF2EC32AD2D}" destId="{55E645EC-B5A0-4652-B810-692F8792127D}" srcOrd="5" destOrd="0" parTransId="{679AEC51-E8E9-41E4-ADFF-5FB37A448C73}" sibTransId="{DEC26B52-9FF9-4D3C-A747-2E7EEEB1DF3E}"/>
    <dgm:cxn modelId="{FA46C006-CB30-4932-BE79-A3A63574A11A}" type="presOf" srcId="{728B5AC9-A325-40DE-8FE7-2DD9A8D4976F}" destId="{14BE172F-9CEE-4CEB-80B9-E8A259102D7C}" srcOrd="1" destOrd="0" presId="urn:microsoft.com/office/officeart/2005/8/layout/lProcess2"/>
    <dgm:cxn modelId="{4D2F486C-E130-4B83-88B5-DB5FB3E88C6C}" type="presOf" srcId="{FF169728-6133-421F-B4FD-B39063B17840}" destId="{273EAE21-8B2D-46FE-AE21-626ACFC5A0A5}" srcOrd="0" destOrd="0" presId="urn:microsoft.com/office/officeart/2005/8/layout/lProcess2"/>
    <dgm:cxn modelId="{2B71A3C9-044E-44BB-8369-A57CA2E025D7}" type="presOf" srcId="{FC693325-47B9-4E4F-BD1B-7EF2EC32AD2D}" destId="{9CB2A59D-8104-4BE1-A27D-CAF2FB6A5930}" srcOrd="0" destOrd="0" presId="urn:microsoft.com/office/officeart/2005/8/layout/lProcess2"/>
    <dgm:cxn modelId="{BA30111D-DBA8-4E87-B058-7EE774457648}" srcId="{66446D06-03ED-48D1-8C4C-0359F886B4CB}" destId="{7077E0B0-AB9D-46DE-A6A8-CD556CA6ABA4}" srcOrd="1" destOrd="0" parTransId="{B7E352A7-8629-440C-805F-CF72F6B45949}" sibTransId="{E65852F9-820B-47DB-9677-757D4414007D}"/>
    <dgm:cxn modelId="{55CD9702-85F8-4BA8-968E-2F1D1377A486}" type="presOf" srcId="{55E645EC-B5A0-4652-B810-692F8792127D}" destId="{2E3A5D53-792D-4345-9505-1B838C1F033B}" srcOrd="1" destOrd="0" presId="urn:microsoft.com/office/officeart/2005/8/layout/lProcess2"/>
    <dgm:cxn modelId="{4AFF1312-1D3B-4D27-B225-1BD37DE83BB8}" srcId="{66446D06-03ED-48D1-8C4C-0359F886B4CB}" destId="{D2DF05FF-1165-4E86-BE7E-5A1720E36C01}" srcOrd="0" destOrd="0" parTransId="{4EC6C426-3E3D-4DF6-AE17-78DA3F073F38}" sibTransId="{EAAFCD6C-6EEE-443B-9616-51653501F3E6}"/>
    <dgm:cxn modelId="{DAFC34C9-EBA4-4996-AC27-915AFA7AEC92}" type="presOf" srcId="{7077E0B0-AB9D-46DE-A6A8-CD556CA6ABA4}" destId="{F5ED68DD-1901-4842-8A1E-9510D0E60843}" srcOrd="0" destOrd="0" presId="urn:microsoft.com/office/officeart/2005/8/layout/lProcess2"/>
    <dgm:cxn modelId="{AAABBF32-DCEF-477A-A44A-98B471C923F6}" type="presOf" srcId="{7C02A341-E192-46B9-AF4F-F6B67B631144}" destId="{738DBD30-2FAC-4B43-8360-6B63C5AED899}" srcOrd="0" destOrd="0" presId="urn:microsoft.com/office/officeart/2005/8/layout/lProcess2"/>
    <dgm:cxn modelId="{331863C0-2A78-4A1D-A428-08342F2E618D}" srcId="{FC693325-47B9-4E4F-BD1B-7EF2EC32AD2D}" destId="{163B1F3D-F0B5-4092-A17F-6B31DB4251FF}" srcOrd="3" destOrd="0" parTransId="{F006C59F-5E4E-4FBA-A21A-4B8E200F949B}" sibTransId="{86516431-E24C-48A2-8F36-D447D9993392}"/>
    <dgm:cxn modelId="{9244B39B-CADF-402F-8B95-601BAEA7F593}" srcId="{8D9C0226-D2FC-436F-BAB0-31ECD6C2AA7C}" destId="{3CD37C2E-8CB1-4B5A-B137-C1E064496907}" srcOrd="0" destOrd="0" parTransId="{67817D7F-7046-4B23-8404-13DD03A80936}" sibTransId="{83FCF37E-E782-465E-9E68-D00D36D6DFDB}"/>
    <dgm:cxn modelId="{2BE7E18D-E482-4BA9-8AFF-9E831A569095}" srcId="{F7B0B0D9-33B6-449B-A52E-46A2B193BE77}" destId="{6E0CF30B-B31B-43FA-A225-F601E744B7A0}" srcOrd="0" destOrd="0" parTransId="{4E0F56A5-0FF4-4EE3-BB48-7C3E6391B69E}" sibTransId="{6DECA7FA-D36F-440C-8FC5-7F980CC70985}"/>
    <dgm:cxn modelId="{3C81884D-6F2D-434A-BDE5-053D029AE805}" srcId="{F7B0B0D9-33B6-449B-A52E-46A2B193BE77}" destId="{7C02A341-E192-46B9-AF4F-F6B67B631144}" srcOrd="4" destOrd="0" parTransId="{7D11C46F-6B0E-4BF7-AAA3-B8F339365ED6}" sibTransId="{EC69496B-CCD1-4F85-9CEF-C5BBA855CE92}"/>
    <dgm:cxn modelId="{04E38D80-FD37-4702-A639-9CA20353D471}" type="presOf" srcId="{D2DF05FF-1165-4E86-BE7E-5A1720E36C01}" destId="{BBA0443A-479E-48B3-AF3C-D275821312C0}" srcOrd="0" destOrd="0" presId="urn:microsoft.com/office/officeart/2005/8/layout/lProcess2"/>
    <dgm:cxn modelId="{4AF069A7-3A34-47AA-8467-179C459C073D}" srcId="{F7B0B0D9-33B6-449B-A52E-46A2B193BE77}" destId="{E3D0340F-8178-4E48-B134-EC3C3167B575}" srcOrd="3" destOrd="0" parTransId="{AB8EEE2E-6143-4A65-BD08-FC828BBA3137}" sibTransId="{931484F2-FDD4-4651-81DF-5524FD940F7F}"/>
    <dgm:cxn modelId="{1FEF78DA-BD37-4482-AFB6-E7E1AD518EFA}" srcId="{66446D06-03ED-48D1-8C4C-0359F886B4CB}" destId="{0EF1FD3F-A281-4C86-86FB-121F12E971F4}" srcOrd="3" destOrd="0" parTransId="{0B6AD9CA-79AE-407B-B3B8-54548161F788}" sibTransId="{233DF2F3-871F-4489-89A4-0FDE2773ACC2}"/>
    <dgm:cxn modelId="{0C40BC5B-F698-4FB6-B3DC-DDCD5499568D}" srcId="{8027CE12-663A-41C5-A502-2BFEC6589D0B}" destId="{C3601DA1-0E46-4499-80DF-E64AA86925AC}" srcOrd="3" destOrd="0" parTransId="{1B87A3F7-EF34-4556-AC5C-85F363845C44}" sibTransId="{A28D8E2F-A88F-4A0D-A561-539842A1FDA2}"/>
    <dgm:cxn modelId="{1ADDBF20-D53A-42C3-9CD7-1EEA41771240}" type="presOf" srcId="{6F9476DF-1C99-4ECC-BBF5-F609C8510AEF}" destId="{FCE757B9-F644-4C20-98A6-BB4E0B92D0E6}" srcOrd="0" destOrd="0" presId="urn:microsoft.com/office/officeart/2005/8/layout/lProcess2"/>
    <dgm:cxn modelId="{92A1D827-78D5-44C5-A6A9-5A7A8D14BC30}" srcId="{8027CE12-663A-41C5-A502-2BFEC6589D0B}" destId="{381320F5-DF98-4181-9FFE-7CEF2FA8CE53}" srcOrd="2" destOrd="0" parTransId="{2D28F236-C16C-4F59-802C-AF331E5DA7A5}" sibTransId="{D39348DD-9607-4698-B680-1E02F7F1A996}"/>
    <dgm:cxn modelId="{5D02C9D3-928D-446C-918D-BD8856AFB75A}" type="presOf" srcId="{66446D06-03ED-48D1-8C4C-0359F886B4CB}" destId="{2A9E08BB-AABC-4AD6-90E3-4B23BBF30466}" srcOrd="1" destOrd="0" presId="urn:microsoft.com/office/officeart/2005/8/layout/lProcess2"/>
    <dgm:cxn modelId="{B76C3E24-85C1-4D2E-87B4-34BCC3660F02}" type="presOf" srcId="{7A2ECFC6-4B99-4F40-820A-BAF0A310BFBF}" destId="{EEA23F08-626D-441E-911A-C1713F9901A8}" srcOrd="0" destOrd="0" presId="urn:microsoft.com/office/officeart/2005/8/layout/lProcess2"/>
    <dgm:cxn modelId="{BC9AD801-22BE-4C43-8A80-09C656BEC7A3}" type="presOf" srcId="{8027CE12-663A-41C5-A502-2BFEC6589D0B}" destId="{B867C1BC-B8D8-4CFB-9DC7-5E340834AEC4}" srcOrd="0" destOrd="0" presId="urn:microsoft.com/office/officeart/2005/8/layout/lProcess2"/>
    <dgm:cxn modelId="{9074654B-84C1-40D5-A4B5-F7AD0AE91960}" type="presOf" srcId="{36745089-F893-4893-A864-8C908179ECE8}" destId="{20042F1A-19BA-4EFB-825B-51A8A3A12251}" srcOrd="0" destOrd="0" presId="urn:microsoft.com/office/officeart/2005/8/layout/lProcess2"/>
    <dgm:cxn modelId="{2DD1FA35-D6B8-4050-B87C-C74F2991FD0F}" type="presOf" srcId="{7B420B39-07D3-4BEB-BC25-FED12825F72D}" destId="{B082C7EA-5907-4753-B0F4-5D62F74B1B77}" srcOrd="0" destOrd="0" presId="urn:microsoft.com/office/officeart/2005/8/layout/lProcess2"/>
    <dgm:cxn modelId="{AEC4548C-F7C4-49F3-AC88-6AA08D689413}" srcId="{66446D06-03ED-48D1-8C4C-0359F886B4CB}" destId="{6F9476DF-1C99-4ECC-BBF5-F609C8510AEF}" srcOrd="4" destOrd="0" parTransId="{48C3E910-FFA3-4E94-818E-31EFD3202D1B}" sibTransId="{5B9428A0-AE0E-484E-A490-C2769FC33A5F}"/>
    <dgm:cxn modelId="{4D841D17-36D0-4BB9-8A06-6E533D76390A}" type="presOf" srcId="{8027CE12-663A-41C5-A502-2BFEC6589D0B}" destId="{134506B4-1906-4F4E-804B-7C5DB81087F4}" srcOrd="1" destOrd="0" presId="urn:microsoft.com/office/officeart/2005/8/layout/lProcess2"/>
    <dgm:cxn modelId="{FF68AD59-ADEE-40E0-9228-4263A536E67C}" srcId="{66446D06-03ED-48D1-8C4C-0359F886B4CB}" destId="{36745089-F893-4893-A864-8C908179ECE8}" srcOrd="2" destOrd="0" parTransId="{BCE07834-D9ED-4596-934A-78A992AC2E3F}" sibTransId="{9A017331-1C42-4CEB-97E8-2D86D02C5F48}"/>
    <dgm:cxn modelId="{EA241D03-7B1F-405A-800F-C44D96726032}" type="presOf" srcId="{5D79AE44-CF02-47C0-9791-7531B8319BB5}" destId="{2DA2ABE6-A5E0-47D2-B6D7-CD8FC3C407A2}" srcOrd="0" destOrd="0" presId="urn:microsoft.com/office/officeart/2005/8/layout/lProcess2"/>
    <dgm:cxn modelId="{D83EAD6D-2CF3-4592-A25C-098074740D28}" type="presOf" srcId="{E3D0340F-8178-4E48-B134-EC3C3167B575}" destId="{C7323DF0-8904-4A92-8DCF-20A8B6488432}" srcOrd="0" destOrd="0" presId="urn:microsoft.com/office/officeart/2005/8/layout/lProcess2"/>
    <dgm:cxn modelId="{CE4137B9-F066-49BA-96AC-8B68BCB9D0DE}" srcId="{FC693325-47B9-4E4F-BD1B-7EF2EC32AD2D}" destId="{8027CE12-663A-41C5-A502-2BFEC6589D0B}" srcOrd="1" destOrd="0" parTransId="{9939C28F-680C-4B36-8CB5-0225978A6E56}" sibTransId="{5E689887-6060-448F-BB9B-FB7E2B646956}"/>
    <dgm:cxn modelId="{2901ADF2-854D-4C08-B1D4-C858E9ABD47E}" type="presOf" srcId="{F7B0B0D9-33B6-449B-A52E-46A2B193BE77}" destId="{F9D359B5-5307-49E9-9C12-8A5A089F468E}" srcOrd="0" destOrd="0" presId="urn:microsoft.com/office/officeart/2005/8/layout/lProcess2"/>
    <dgm:cxn modelId="{7B283866-75D9-4A64-8660-FDC905CF5643}" type="presOf" srcId="{939C5958-35F7-4032-9F2A-32487208427E}" destId="{10F51177-FCC7-437E-B6A4-8B8FCF06BC48}" srcOrd="0" destOrd="0" presId="urn:microsoft.com/office/officeart/2005/8/layout/lProcess2"/>
    <dgm:cxn modelId="{A0C678AC-FC6E-4B5C-980C-F178C30450A5}" type="presOf" srcId="{3CD37C2E-8CB1-4B5A-B137-C1E064496907}" destId="{3CEF7324-8287-46F3-B295-8470EF1619B5}" srcOrd="0" destOrd="0" presId="urn:microsoft.com/office/officeart/2005/8/layout/lProcess2"/>
    <dgm:cxn modelId="{04741F2C-824A-4467-B3E6-F73A632D6396}" srcId="{8027CE12-663A-41C5-A502-2BFEC6589D0B}" destId="{55EC8A8B-90FE-45D0-9C52-997563049600}" srcOrd="4" destOrd="0" parTransId="{C33B077F-7975-49AA-A2C0-9B807AB26ED2}" sibTransId="{2701DDCE-E3E0-4628-BDD6-C08D7E3EB19A}"/>
    <dgm:cxn modelId="{20C2DF8A-C5E7-407C-AD0C-9CD49C82BBCB}" type="presOf" srcId="{381320F5-DF98-4181-9FFE-7CEF2FA8CE53}" destId="{EBADC2EE-B5EF-4073-8E54-86D6EFD1364D}" srcOrd="0" destOrd="0" presId="urn:microsoft.com/office/officeart/2005/8/layout/lProcess2"/>
    <dgm:cxn modelId="{65A442C4-BD73-45EA-B9F0-AA1E13E010A2}" type="presOf" srcId="{6E0CF30B-B31B-43FA-A225-F601E744B7A0}" destId="{C831B04C-DC7E-412F-AA3F-66A7724D0EBB}" srcOrd="0" destOrd="0" presId="urn:microsoft.com/office/officeart/2005/8/layout/lProcess2"/>
    <dgm:cxn modelId="{A0E62407-471E-4DC1-A463-D61D1E0151DE}" type="presOf" srcId="{F7B0B0D9-33B6-449B-A52E-46A2B193BE77}" destId="{824F8C07-682B-4288-AE44-B53CC76DC53F}" srcOrd="1" destOrd="0" presId="urn:microsoft.com/office/officeart/2005/8/layout/lProcess2"/>
    <dgm:cxn modelId="{3F82BF3C-4E16-4F67-B1AA-8C1E935B3DAD}" srcId="{FC693325-47B9-4E4F-BD1B-7EF2EC32AD2D}" destId="{F7B0B0D9-33B6-449B-A52E-46A2B193BE77}" srcOrd="0" destOrd="0" parTransId="{8A756945-0132-4E5C-AF6A-C106E0F52183}" sibTransId="{64DC7C01-044F-4750-8F5C-CA35F2B31EE0}"/>
    <dgm:cxn modelId="{301F7C04-6B1E-45D9-9E4F-2719ECCA15DE}" type="presParOf" srcId="{9CB2A59D-8104-4BE1-A27D-CAF2FB6A5930}" destId="{83217126-182F-4791-9B4B-8232ADD103C7}" srcOrd="0" destOrd="0" presId="urn:microsoft.com/office/officeart/2005/8/layout/lProcess2"/>
    <dgm:cxn modelId="{E990A44B-F8D3-4B72-B588-6F5DB02E0B92}" type="presParOf" srcId="{83217126-182F-4791-9B4B-8232ADD103C7}" destId="{F9D359B5-5307-49E9-9C12-8A5A089F468E}" srcOrd="0" destOrd="0" presId="urn:microsoft.com/office/officeart/2005/8/layout/lProcess2"/>
    <dgm:cxn modelId="{8E116417-58D6-4D95-9BBC-D0237B5264F3}" type="presParOf" srcId="{83217126-182F-4791-9B4B-8232ADD103C7}" destId="{824F8C07-682B-4288-AE44-B53CC76DC53F}" srcOrd="1" destOrd="0" presId="urn:microsoft.com/office/officeart/2005/8/layout/lProcess2"/>
    <dgm:cxn modelId="{D20D6108-6AB9-4204-A3E0-04650C974F44}" type="presParOf" srcId="{83217126-182F-4791-9B4B-8232ADD103C7}" destId="{A076516F-4AAF-4705-9858-8112CA5F16D1}" srcOrd="2" destOrd="0" presId="urn:microsoft.com/office/officeart/2005/8/layout/lProcess2"/>
    <dgm:cxn modelId="{7B6F6D65-F417-44D3-9046-FEC38F0731B2}" type="presParOf" srcId="{A076516F-4AAF-4705-9858-8112CA5F16D1}" destId="{3EFAE218-3BAE-48A8-8BB7-841947CB3936}" srcOrd="0" destOrd="0" presId="urn:microsoft.com/office/officeart/2005/8/layout/lProcess2"/>
    <dgm:cxn modelId="{0F94A808-0AAB-480A-BD2A-34D62181EB37}" type="presParOf" srcId="{3EFAE218-3BAE-48A8-8BB7-841947CB3936}" destId="{C831B04C-DC7E-412F-AA3F-66A7724D0EBB}" srcOrd="0" destOrd="0" presId="urn:microsoft.com/office/officeart/2005/8/layout/lProcess2"/>
    <dgm:cxn modelId="{0EA9BD98-1AB0-475C-AB3A-1606A813D65E}" type="presParOf" srcId="{3EFAE218-3BAE-48A8-8BB7-841947CB3936}" destId="{9BC5BF13-C73C-4383-89C5-58FA273C4509}" srcOrd="1" destOrd="0" presId="urn:microsoft.com/office/officeart/2005/8/layout/lProcess2"/>
    <dgm:cxn modelId="{32643757-C7D9-4E17-B989-9D08D1E4777A}" type="presParOf" srcId="{3EFAE218-3BAE-48A8-8BB7-841947CB3936}" destId="{A5E0A21B-5A21-4E1A-9553-777471973973}" srcOrd="2" destOrd="0" presId="urn:microsoft.com/office/officeart/2005/8/layout/lProcess2"/>
    <dgm:cxn modelId="{EE70869D-229C-485E-A3D2-1AB2B540FF45}" type="presParOf" srcId="{3EFAE218-3BAE-48A8-8BB7-841947CB3936}" destId="{3C1F86CE-6731-45A7-98C6-464B5127AF16}" srcOrd="3" destOrd="0" presId="urn:microsoft.com/office/officeart/2005/8/layout/lProcess2"/>
    <dgm:cxn modelId="{B7E54F24-5B7F-42D1-9306-612DFCEE2BAF}" type="presParOf" srcId="{3EFAE218-3BAE-48A8-8BB7-841947CB3936}" destId="{340D638E-FEF4-4A7A-927B-6173C27197F5}" srcOrd="4" destOrd="0" presId="urn:microsoft.com/office/officeart/2005/8/layout/lProcess2"/>
    <dgm:cxn modelId="{FE3B4DAC-B5E4-48FC-A889-366E74F40BD8}" type="presParOf" srcId="{3EFAE218-3BAE-48A8-8BB7-841947CB3936}" destId="{89C3DF18-1E69-43A1-8B53-5D0658106F6F}" srcOrd="5" destOrd="0" presId="urn:microsoft.com/office/officeart/2005/8/layout/lProcess2"/>
    <dgm:cxn modelId="{3FD31F75-CC2F-4820-8285-222BBCDE89BF}" type="presParOf" srcId="{3EFAE218-3BAE-48A8-8BB7-841947CB3936}" destId="{C7323DF0-8904-4A92-8DCF-20A8B6488432}" srcOrd="6" destOrd="0" presId="urn:microsoft.com/office/officeart/2005/8/layout/lProcess2"/>
    <dgm:cxn modelId="{665B0854-B4A3-46AD-9DE2-749AA536C77C}" type="presParOf" srcId="{3EFAE218-3BAE-48A8-8BB7-841947CB3936}" destId="{11D5E306-95A4-44A4-AF45-A4509172E14E}" srcOrd="7" destOrd="0" presId="urn:microsoft.com/office/officeart/2005/8/layout/lProcess2"/>
    <dgm:cxn modelId="{B0920204-4692-4B2A-9788-F6BE9C1EC352}" type="presParOf" srcId="{3EFAE218-3BAE-48A8-8BB7-841947CB3936}" destId="{738DBD30-2FAC-4B43-8360-6B63C5AED899}" srcOrd="8" destOrd="0" presId="urn:microsoft.com/office/officeart/2005/8/layout/lProcess2"/>
    <dgm:cxn modelId="{49075D68-C394-4B5D-A8B5-C5A920C8E543}" type="presParOf" srcId="{9CB2A59D-8104-4BE1-A27D-CAF2FB6A5930}" destId="{53688023-04F5-4D4D-AB62-B3FCF798C605}" srcOrd="1" destOrd="0" presId="urn:microsoft.com/office/officeart/2005/8/layout/lProcess2"/>
    <dgm:cxn modelId="{B0E6A38E-2330-410E-84FE-7A2AB6C2F296}" type="presParOf" srcId="{9CB2A59D-8104-4BE1-A27D-CAF2FB6A5930}" destId="{6373C3AD-4568-4383-A894-2E1652C7BA3C}" srcOrd="2" destOrd="0" presId="urn:microsoft.com/office/officeart/2005/8/layout/lProcess2"/>
    <dgm:cxn modelId="{8DC09BCA-A4CE-4AD1-A32E-228B1F1FDFAB}" type="presParOf" srcId="{6373C3AD-4568-4383-A894-2E1652C7BA3C}" destId="{B867C1BC-B8D8-4CFB-9DC7-5E340834AEC4}" srcOrd="0" destOrd="0" presId="urn:microsoft.com/office/officeart/2005/8/layout/lProcess2"/>
    <dgm:cxn modelId="{CEA3B601-3C0E-4EDE-B8A1-4D3C8ABEBE3B}" type="presParOf" srcId="{6373C3AD-4568-4383-A894-2E1652C7BA3C}" destId="{134506B4-1906-4F4E-804B-7C5DB81087F4}" srcOrd="1" destOrd="0" presId="urn:microsoft.com/office/officeart/2005/8/layout/lProcess2"/>
    <dgm:cxn modelId="{2E0E2DA2-662C-40E6-99F9-A733AE23C04D}" type="presParOf" srcId="{6373C3AD-4568-4383-A894-2E1652C7BA3C}" destId="{9FE4600B-542F-4E64-BF5C-336E3827FEEB}" srcOrd="2" destOrd="0" presId="urn:microsoft.com/office/officeart/2005/8/layout/lProcess2"/>
    <dgm:cxn modelId="{A07BB905-7C4C-40BB-9BCE-D6AE271F85FB}" type="presParOf" srcId="{9FE4600B-542F-4E64-BF5C-336E3827FEEB}" destId="{20014F18-9E97-4517-86A0-F11D1FCD45BA}" srcOrd="0" destOrd="0" presId="urn:microsoft.com/office/officeart/2005/8/layout/lProcess2"/>
    <dgm:cxn modelId="{3A1EC117-28DE-473C-A626-EB83263A9F35}" type="presParOf" srcId="{20014F18-9E97-4517-86A0-F11D1FCD45BA}" destId="{273EAE21-8B2D-46FE-AE21-626ACFC5A0A5}" srcOrd="0" destOrd="0" presId="urn:microsoft.com/office/officeart/2005/8/layout/lProcess2"/>
    <dgm:cxn modelId="{A2F6ABBB-A504-454A-9B78-44786E0E1430}" type="presParOf" srcId="{20014F18-9E97-4517-86A0-F11D1FCD45BA}" destId="{E5BFA0B4-AFC5-49B5-B103-484258E893E5}" srcOrd="1" destOrd="0" presId="urn:microsoft.com/office/officeart/2005/8/layout/lProcess2"/>
    <dgm:cxn modelId="{448AFFFD-7828-4FE5-8BAA-DF407D16B82B}" type="presParOf" srcId="{20014F18-9E97-4517-86A0-F11D1FCD45BA}" destId="{1692E485-4598-47C2-9DBD-1DF318427D79}" srcOrd="2" destOrd="0" presId="urn:microsoft.com/office/officeart/2005/8/layout/lProcess2"/>
    <dgm:cxn modelId="{1BAC8B33-AF58-40B7-9CD8-4C810112F277}" type="presParOf" srcId="{20014F18-9E97-4517-86A0-F11D1FCD45BA}" destId="{713F479F-F09E-468B-A8B7-60EB881BBDF2}" srcOrd="3" destOrd="0" presId="urn:microsoft.com/office/officeart/2005/8/layout/lProcess2"/>
    <dgm:cxn modelId="{27092CED-012A-4D51-87ED-323C11DADAA7}" type="presParOf" srcId="{20014F18-9E97-4517-86A0-F11D1FCD45BA}" destId="{EBADC2EE-B5EF-4073-8E54-86D6EFD1364D}" srcOrd="4" destOrd="0" presId="urn:microsoft.com/office/officeart/2005/8/layout/lProcess2"/>
    <dgm:cxn modelId="{29DD3A9D-A5B0-44B3-B412-B63203825566}" type="presParOf" srcId="{20014F18-9E97-4517-86A0-F11D1FCD45BA}" destId="{EDA2A1D0-2ECA-4186-9B76-D6A48F213ACD}" srcOrd="5" destOrd="0" presId="urn:microsoft.com/office/officeart/2005/8/layout/lProcess2"/>
    <dgm:cxn modelId="{B2003066-1888-41B8-A2FF-A65DBD8346F3}" type="presParOf" srcId="{20014F18-9E97-4517-86A0-F11D1FCD45BA}" destId="{0E72A5B9-1B35-4F06-B995-115DFC6BAB4E}" srcOrd="6" destOrd="0" presId="urn:microsoft.com/office/officeart/2005/8/layout/lProcess2"/>
    <dgm:cxn modelId="{82EA84C4-C666-4329-9B4E-F869A459681B}" type="presParOf" srcId="{20014F18-9E97-4517-86A0-F11D1FCD45BA}" destId="{9FD3FF3C-9FBA-434A-9214-C15C1A1F0AE0}" srcOrd="7" destOrd="0" presId="urn:microsoft.com/office/officeart/2005/8/layout/lProcess2"/>
    <dgm:cxn modelId="{63AA6558-612C-454C-8CC9-6EE3334EDF64}" type="presParOf" srcId="{20014F18-9E97-4517-86A0-F11D1FCD45BA}" destId="{D147ACAD-CEA6-4EFF-B666-CE1D4980E806}" srcOrd="8" destOrd="0" presId="urn:microsoft.com/office/officeart/2005/8/layout/lProcess2"/>
    <dgm:cxn modelId="{2DD45E91-1FE7-4353-8C22-E4150224CB27}" type="presParOf" srcId="{9CB2A59D-8104-4BE1-A27D-CAF2FB6A5930}" destId="{E05935C3-9DD3-438A-B1D4-7DD62E4B5E38}" srcOrd="3" destOrd="0" presId="urn:microsoft.com/office/officeart/2005/8/layout/lProcess2"/>
    <dgm:cxn modelId="{50E5FBA5-FF26-4E7D-81CD-C5B640980AE4}" type="presParOf" srcId="{9CB2A59D-8104-4BE1-A27D-CAF2FB6A5930}" destId="{848DA97E-A65D-45CB-83CB-B7EF51489384}" srcOrd="4" destOrd="0" presId="urn:microsoft.com/office/officeart/2005/8/layout/lProcess2"/>
    <dgm:cxn modelId="{FBA7D09F-321F-4C10-A5E2-D7CEFA66A4F2}" type="presParOf" srcId="{848DA97E-A65D-45CB-83CB-B7EF51489384}" destId="{31F19560-F844-4E63-92DD-EB081CE35F5A}" srcOrd="0" destOrd="0" presId="urn:microsoft.com/office/officeart/2005/8/layout/lProcess2"/>
    <dgm:cxn modelId="{FF118F76-334C-4219-B7C7-59D12CD8A36E}" type="presParOf" srcId="{848DA97E-A65D-45CB-83CB-B7EF51489384}" destId="{2A9E08BB-AABC-4AD6-90E3-4B23BBF30466}" srcOrd="1" destOrd="0" presId="urn:microsoft.com/office/officeart/2005/8/layout/lProcess2"/>
    <dgm:cxn modelId="{E1A7F48C-6944-4C50-BFCA-D393D4A713B3}" type="presParOf" srcId="{848DA97E-A65D-45CB-83CB-B7EF51489384}" destId="{C230B232-BA9F-466E-AEA0-2F25AD77769D}" srcOrd="2" destOrd="0" presId="urn:microsoft.com/office/officeart/2005/8/layout/lProcess2"/>
    <dgm:cxn modelId="{BC5818C4-3D31-4ED1-8A22-56F64AE53617}" type="presParOf" srcId="{C230B232-BA9F-466E-AEA0-2F25AD77769D}" destId="{1404F850-287D-4DB5-953D-78AD58492322}" srcOrd="0" destOrd="0" presId="urn:microsoft.com/office/officeart/2005/8/layout/lProcess2"/>
    <dgm:cxn modelId="{BFDBBFAB-D6D8-444B-BBAF-57B027ECD969}" type="presParOf" srcId="{1404F850-287D-4DB5-953D-78AD58492322}" destId="{BBA0443A-479E-48B3-AF3C-D275821312C0}" srcOrd="0" destOrd="0" presId="urn:microsoft.com/office/officeart/2005/8/layout/lProcess2"/>
    <dgm:cxn modelId="{4F56C931-F3E9-4C07-B985-238611575503}" type="presParOf" srcId="{1404F850-287D-4DB5-953D-78AD58492322}" destId="{A3145903-CE1F-48CA-B120-6BDCE816CBF4}" srcOrd="1" destOrd="0" presId="urn:microsoft.com/office/officeart/2005/8/layout/lProcess2"/>
    <dgm:cxn modelId="{8F1C47A5-C65F-4BC3-AA5A-ACC0058C62BD}" type="presParOf" srcId="{1404F850-287D-4DB5-953D-78AD58492322}" destId="{F5ED68DD-1901-4842-8A1E-9510D0E60843}" srcOrd="2" destOrd="0" presId="urn:microsoft.com/office/officeart/2005/8/layout/lProcess2"/>
    <dgm:cxn modelId="{3D7A0204-85F5-4614-91D3-5F2B51FDFAA3}" type="presParOf" srcId="{1404F850-287D-4DB5-953D-78AD58492322}" destId="{348E9CD9-5D14-456C-8BB3-F29B534DFFCE}" srcOrd="3" destOrd="0" presId="urn:microsoft.com/office/officeart/2005/8/layout/lProcess2"/>
    <dgm:cxn modelId="{4E7CC639-A30A-4EE0-8FB5-E131075D7D59}" type="presParOf" srcId="{1404F850-287D-4DB5-953D-78AD58492322}" destId="{20042F1A-19BA-4EFB-825B-51A8A3A12251}" srcOrd="4" destOrd="0" presId="urn:microsoft.com/office/officeart/2005/8/layout/lProcess2"/>
    <dgm:cxn modelId="{244E05EF-EECD-4D96-8F79-B86A77681B16}" type="presParOf" srcId="{1404F850-287D-4DB5-953D-78AD58492322}" destId="{F6772604-5B0A-4CED-A741-686A29577A8A}" srcOrd="5" destOrd="0" presId="urn:microsoft.com/office/officeart/2005/8/layout/lProcess2"/>
    <dgm:cxn modelId="{5E9E0EBC-1495-4300-B912-718293E8CD92}" type="presParOf" srcId="{1404F850-287D-4DB5-953D-78AD58492322}" destId="{393D4862-FD76-4311-B617-75F4C200B393}" srcOrd="6" destOrd="0" presId="urn:microsoft.com/office/officeart/2005/8/layout/lProcess2"/>
    <dgm:cxn modelId="{BD203BE8-DDC8-4784-8B51-AB81F53AA0DF}" type="presParOf" srcId="{1404F850-287D-4DB5-953D-78AD58492322}" destId="{78DDBEFD-E254-4A1E-975A-B8642063869F}" srcOrd="7" destOrd="0" presId="urn:microsoft.com/office/officeart/2005/8/layout/lProcess2"/>
    <dgm:cxn modelId="{10D877D5-E706-4C3B-92A0-EDBDAC538729}" type="presParOf" srcId="{1404F850-287D-4DB5-953D-78AD58492322}" destId="{FCE757B9-F644-4C20-98A6-BB4E0B92D0E6}" srcOrd="8" destOrd="0" presId="urn:microsoft.com/office/officeart/2005/8/layout/lProcess2"/>
    <dgm:cxn modelId="{7FA12ECD-B70B-4976-9F8B-8A824BD4A4A6}" type="presParOf" srcId="{9CB2A59D-8104-4BE1-A27D-CAF2FB6A5930}" destId="{D205103A-ECAD-4735-A285-686CAF42653E}" srcOrd="5" destOrd="0" presId="urn:microsoft.com/office/officeart/2005/8/layout/lProcess2"/>
    <dgm:cxn modelId="{AABEF11F-5A81-4D3A-AB69-44BC40821B26}" type="presParOf" srcId="{9CB2A59D-8104-4BE1-A27D-CAF2FB6A5930}" destId="{69EC33C2-C78B-439C-896F-3E432B63B315}" srcOrd="6" destOrd="0" presId="urn:microsoft.com/office/officeart/2005/8/layout/lProcess2"/>
    <dgm:cxn modelId="{BCDF0EE9-823D-4A57-BB1A-005D45143671}" type="presParOf" srcId="{69EC33C2-C78B-439C-896F-3E432B63B315}" destId="{37A01116-6EA6-4A16-9B9F-086088CDDD90}" srcOrd="0" destOrd="0" presId="urn:microsoft.com/office/officeart/2005/8/layout/lProcess2"/>
    <dgm:cxn modelId="{95A500A1-0BC8-4170-BA2F-F54B7BF87986}" type="presParOf" srcId="{69EC33C2-C78B-439C-896F-3E432B63B315}" destId="{23CA038F-FF29-455A-BAE0-39E8D94BCF9E}" srcOrd="1" destOrd="0" presId="urn:microsoft.com/office/officeart/2005/8/layout/lProcess2"/>
    <dgm:cxn modelId="{45F7DB47-B15F-4E1B-8FE7-04A204063D91}" type="presParOf" srcId="{69EC33C2-C78B-439C-896F-3E432B63B315}" destId="{0F48BE3F-9A6F-4BBA-8324-CFBB3A3B7EC3}" srcOrd="2" destOrd="0" presId="urn:microsoft.com/office/officeart/2005/8/layout/lProcess2"/>
    <dgm:cxn modelId="{C33FFADF-D741-4EE9-AE94-48E8321CAD04}" type="presParOf" srcId="{0F48BE3F-9A6F-4BBA-8324-CFBB3A3B7EC3}" destId="{A4D027D8-A4F0-446F-9C6E-200F872BFD2C}" srcOrd="0" destOrd="0" presId="urn:microsoft.com/office/officeart/2005/8/layout/lProcess2"/>
    <dgm:cxn modelId="{7EDA4ADD-BBB3-49C8-974C-3BB3982FF796}" type="presParOf" srcId="{9CB2A59D-8104-4BE1-A27D-CAF2FB6A5930}" destId="{D1F3F741-7B74-4737-A207-E3F171499899}" srcOrd="7" destOrd="0" presId="urn:microsoft.com/office/officeart/2005/8/layout/lProcess2"/>
    <dgm:cxn modelId="{84D43812-5E77-4463-A7F7-6CFA750C6E68}" type="presParOf" srcId="{9CB2A59D-8104-4BE1-A27D-CAF2FB6A5930}" destId="{2F966301-FA92-4D53-986A-611C8D4ED431}" srcOrd="8" destOrd="0" presId="urn:microsoft.com/office/officeart/2005/8/layout/lProcess2"/>
    <dgm:cxn modelId="{EC7F0775-AA41-4F7B-B896-CEB07074DAB0}" type="presParOf" srcId="{2F966301-FA92-4D53-986A-611C8D4ED431}" destId="{0AB8D10B-9511-4091-B88C-9D190C42348E}" srcOrd="0" destOrd="0" presId="urn:microsoft.com/office/officeart/2005/8/layout/lProcess2"/>
    <dgm:cxn modelId="{686418FC-B250-4075-B4E6-3C6A4FFA7B13}" type="presParOf" srcId="{2F966301-FA92-4D53-986A-611C8D4ED431}" destId="{B705C511-5834-49FC-8661-1FAC50ABAD41}" srcOrd="1" destOrd="0" presId="urn:microsoft.com/office/officeart/2005/8/layout/lProcess2"/>
    <dgm:cxn modelId="{99AC5BB1-F5EF-4BE1-89A6-7FE86BD1977D}" type="presParOf" srcId="{2F966301-FA92-4D53-986A-611C8D4ED431}" destId="{5B6A61F1-5360-4B2F-80BB-4431D8CD23EC}" srcOrd="2" destOrd="0" presId="urn:microsoft.com/office/officeart/2005/8/layout/lProcess2"/>
    <dgm:cxn modelId="{AE40AD37-EFD9-422C-A6D1-CB75626FA4DF}" type="presParOf" srcId="{5B6A61F1-5360-4B2F-80BB-4431D8CD23EC}" destId="{5D21251C-2D06-4258-B739-7E1D6FE5EAA8}" srcOrd="0" destOrd="0" presId="urn:microsoft.com/office/officeart/2005/8/layout/lProcess2"/>
    <dgm:cxn modelId="{DBCA00CA-E6A6-4BE2-BA68-E1FE46D8E55B}" type="presParOf" srcId="{5D21251C-2D06-4258-B739-7E1D6FE5EAA8}" destId="{3CEF7324-8287-46F3-B295-8470EF1619B5}" srcOrd="0" destOrd="0" presId="urn:microsoft.com/office/officeart/2005/8/layout/lProcess2"/>
    <dgm:cxn modelId="{D453AB45-4BE9-497F-8145-652AAE85BCE2}" type="presParOf" srcId="{5D21251C-2D06-4258-B739-7E1D6FE5EAA8}" destId="{BEF90F0D-F609-4F58-82DA-01B638382742}" srcOrd="1" destOrd="0" presId="urn:microsoft.com/office/officeart/2005/8/layout/lProcess2"/>
    <dgm:cxn modelId="{44CC35CC-8FBC-4179-A493-60815E66AAD4}" type="presParOf" srcId="{5D21251C-2D06-4258-B739-7E1D6FE5EAA8}" destId="{EEA23F08-626D-441E-911A-C1713F9901A8}" srcOrd="2" destOrd="0" presId="urn:microsoft.com/office/officeart/2005/8/layout/lProcess2"/>
    <dgm:cxn modelId="{5379F86E-5273-4862-AA83-86777F642317}" type="presParOf" srcId="{9CB2A59D-8104-4BE1-A27D-CAF2FB6A5930}" destId="{220EE41F-1B65-4B88-BD24-47C24E4C86CA}" srcOrd="9" destOrd="0" presId="urn:microsoft.com/office/officeart/2005/8/layout/lProcess2"/>
    <dgm:cxn modelId="{EA50452E-C508-4D64-A9AD-57340C22B3B2}" type="presParOf" srcId="{9CB2A59D-8104-4BE1-A27D-CAF2FB6A5930}" destId="{0FB96966-C0C6-4A10-B15B-F6AA94C60322}" srcOrd="10" destOrd="0" presId="urn:microsoft.com/office/officeart/2005/8/layout/lProcess2"/>
    <dgm:cxn modelId="{F7452BC0-6C5D-4E02-A5EA-E1F2A278E1B9}" type="presParOf" srcId="{0FB96966-C0C6-4A10-B15B-F6AA94C60322}" destId="{4031400A-8F90-44A7-A44D-E9AA17A6C7F8}" srcOrd="0" destOrd="0" presId="urn:microsoft.com/office/officeart/2005/8/layout/lProcess2"/>
    <dgm:cxn modelId="{81E4D3FF-AF7A-478D-BBAE-1630B0CF03D0}" type="presParOf" srcId="{0FB96966-C0C6-4A10-B15B-F6AA94C60322}" destId="{2E3A5D53-792D-4345-9505-1B838C1F033B}" srcOrd="1" destOrd="0" presId="urn:microsoft.com/office/officeart/2005/8/layout/lProcess2"/>
    <dgm:cxn modelId="{BF848AC1-FB0A-4093-A32D-2D084D92D113}" type="presParOf" srcId="{0FB96966-C0C6-4A10-B15B-F6AA94C60322}" destId="{8564C82D-4FEB-4F1E-AE5B-65B9051ABCD1}" srcOrd="2" destOrd="0" presId="urn:microsoft.com/office/officeart/2005/8/layout/lProcess2"/>
    <dgm:cxn modelId="{BCF5CC1C-1234-4C6C-93CE-CEFC29CB035A}" type="presParOf" srcId="{8564C82D-4FEB-4F1E-AE5B-65B9051ABCD1}" destId="{13020098-55AB-4028-B7BC-33E6EBD38361}" srcOrd="0" destOrd="0" presId="urn:microsoft.com/office/officeart/2005/8/layout/lProcess2"/>
    <dgm:cxn modelId="{12572BDD-4867-4E7C-908D-033FE45F525C}" type="presParOf" srcId="{9CB2A59D-8104-4BE1-A27D-CAF2FB6A5930}" destId="{9735A307-8741-4C54-B062-F25F7525B9F7}" srcOrd="11" destOrd="0" presId="urn:microsoft.com/office/officeart/2005/8/layout/lProcess2"/>
    <dgm:cxn modelId="{A4C4BA09-7F7E-49EF-8C15-39111ED4FF5A}" type="presParOf" srcId="{9CB2A59D-8104-4BE1-A27D-CAF2FB6A5930}" destId="{8E3D82AD-7845-4243-BB2D-BF73F1FD3384}" srcOrd="12" destOrd="0" presId="urn:microsoft.com/office/officeart/2005/8/layout/lProcess2"/>
    <dgm:cxn modelId="{1612D604-45EC-4C6F-B3B0-F86DC27079E5}" type="presParOf" srcId="{8E3D82AD-7845-4243-BB2D-BF73F1FD3384}" destId="{B082C7EA-5907-4753-B0F4-5D62F74B1B77}" srcOrd="0" destOrd="0" presId="urn:microsoft.com/office/officeart/2005/8/layout/lProcess2"/>
    <dgm:cxn modelId="{B4CE128A-8F4F-42CE-8CAE-8FC415E84268}" type="presParOf" srcId="{8E3D82AD-7845-4243-BB2D-BF73F1FD3384}" destId="{CB815937-AA72-403A-B875-A40716BDB9EE}" srcOrd="1" destOrd="0" presId="urn:microsoft.com/office/officeart/2005/8/layout/lProcess2"/>
    <dgm:cxn modelId="{8190DC5F-5180-4A72-9650-C127232D80A2}" type="presParOf" srcId="{8E3D82AD-7845-4243-BB2D-BF73F1FD3384}" destId="{2486EBF7-5BCF-4266-B4E7-7E8FF709A7BF}" srcOrd="2" destOrd="0" presId="urn:microsoft.com/office/officeart/2005/8/layout/lProcess2"/>
    <dgm:cxn modelId="{34D8AA48-08E8-4F78-A9F4-17300F3D981F}" type="presParOf" srcId="{2486EBF7-5BCF-4266-B4E7-7E8FF709A7BF}" destId="{939E3F8D-99ED-4207-8BCA-CFC9395A2958}" srcOrd="0" destOrd="0" presId="urn:microsoft.com/office/officeart/2005/8/layout/lProcess2"/>
    <dgm:cxn modelId="{1C5358DF-A714-47AC-92B4-ACF850ECFEAA}" type="presParOf" srcId="{939E3F8D-99ED-4207-8BCA-CFC9395A2958}" destId="{70E9B9E9-D6F8-4ACF-8D3E-D63F1290C725}" srcOrd="0" destOrd="0" presId="urn:microsoft.com/office/officeart/2005/8/layout/lProcess2"/>
    <dgm:cxn modelId="{577445A3-210F-4B4E-B1D1-8D3DEBA4EFF8}" type="presParOf" srcId="{939E3F8D-99ED-4207-8BCA-CFC9395A2958}" destId="{87046409-4EAE-4D50-8E8E-75FB30897A13}" srcOrd="1" destOrd="0" presId="urn:microsoft.com/office/officeart/2005/8/layout/lProcess2"/>
    <dgm:cxn modelId="{36CF946F-C38D-4C8E-8C55-387B865E9D1D}" type="presParOf" srcId="{939E3F8D-99ED-4207-8BCA-CFC9395A2958}" destId="{F75EB11F-859F-409A-9D0C-5A49AA767986}" srcOrd="2" destOrd="0" presId="urn:microsoft.com/office/officeart/2005/8/layout/lProcess2"/>
    <dgm:cxn modelId="{804CE6E3-DF3C-4C08-98E2-9ACF94AA2794}" type="presParOf" srcId="{939E3F8D-99ED-4207-8BCA-CFC9395A2958}" destId="{F0D248D1-3B39-4127-9193-107F575502DA}" srcOrd="3" destOrd="0" presId="urn:microsoft.com/office/officeart/2005/8/layout/lProcess2"/>
    <dgm:cxn modelId="{6355B629-C5E6-480E-9A15-F2B9381E3E14}" type="presParOf" srcId="{939E3F8D-99ED-4207-8BCA-CFC9395A2958}" destId="{AA83284D-B571-4CC0-B00E-0957D450ACFB}" srcOrd="4" destOrd="0" presId="urn:microsoft.com/office/officeart/2005/8/layout/lProcess2"/>
    <dgm:cxn modelId="{95C7F2FE-316D-4AB5-81DD-6FABEFC00394}" type="presParOf" srcId="{939E3F8D-99ED-4207-8BCA-CFC9395A2958}" destId="{45A5570C-DA1D-4CC2-94D8-FE66F19AF2DA}" srcOrd="5" destOrd="0" presId="urn:microsoft.com/office/officeart/2005/8/layout/lProcess2"/>
    <dgm:cxn modelId="{26229D2A-4984-4C89-951B-A20686749D6A}" type="presParOf" srcId="{939E3F8D-99ED-4207-8BCA-CFC9395A2958}" destId="{2DA2ABE6-A5E0-47D2-B6D7-CD8FC3C407A2}" srcOrd="6" destOrd="0" presId="urn:microsoft.com/office/officeart/2005/8/layout/lProcess2"/>
    <dgm:cxn modelId="{987DF770-EAF7-4571-9B65-EE8DFC3BE2B2}" type="presParOf" srcId="{939E3F8D-99ED-4207-8BCA-CFC9395A2958}" destId="{F84CED10-E9B4-4756-9FA3-25C0F0E853AB}" srcOrd="7" destOrd="0" presId="urn:microsoft.com/office/officeart/2005/8/layout/lProcess2"/>
    <dgm:cxn modelId="{F21288A6-AE52-4C88-B00B-8D33CE481B77}" type="presParOf" srcId="{939E3F8D-99ED-4207-8BCA-CFC9395A2958}" destId="{10F51177-FCC7-437E-B6A4-8B8FCF06BC48}" srcOrd="8" destOrd="0" presId="urn:microsoft.com/office/officeart/2005/8/layout/lProcess2"/>
    <dgm:cxn modelId="{45F207C6-C849-4FD7-B3C7-652C73E45C48}" type="presParOf" srcId="{9CB2A59D-8104-4BE1-A27D-CAF2FB6A5930}" destId="{A423DBF3-BC76-4A07-9602-7E011A578214}" srcOrd="13" destOrd="0" presId="urn:microsoft.com/office/officeart/2005/8/layout/lProcess2"/>
    <dgm:cxn modelId="{29C186D6-5362-4027-B3BC-D8375EBB85D2}" type="presParOf" srcId="{9CB2A59D-8104-4BE1-A27D-CAF2FB6A5930}" destId="{2EEA23CE-A107-40C7-91F8-D9B8161D4982}" srcOrd="14" destOrd="0" presId="urn:microsoft.com/office/officeart/2005/8/layout/lProcess2"/>
    <dgm:cxn modelId="{0BF35514-AF7E-4F67-8CA4-03B852CB367A}" type="presParOf" srcId="{2EEA23CE-A107-40C7-91F8-D9B8161D4982}" destId="{06786F18-DF61-475D-A073-DEE1F8F5031E}" srcOrd="0" destOrd="0" presId="urn:microsoft.com/office/officeart/2005/8/layout/lProcess2"/>
    <dgm:cxn modelId="{116893A2-ABFD-42F3-BA81-3C174D127792}" type="presParOf" srcId="{2EEA23CE-A107-40C7-91F8-D9B8161D4982}" destId="{14BE172F-9CEE-4CEB-80B9-E8A259102D7C}" srcOrd="1" destOrd="0" presId="urn:microsoft.com/office/officeart/2005/8/layout/lProcess2"/>
    <dgm:cxn modelId="{98458BB0-3CC8-4DC4-9456-F7A491C65DDD}" type="presParOf" srcId="{2EEA23CE-A107-40C7-91F8-D9B8161D4982}" destId="{FB5F9186-A467-48AD-990A-2008A2351E48}" srcOrd="2" destOrd="0" presId="urn:microsoft.com/office/officeart/2005/8/layout/lProcess2"/>
    <dgm:cxn modelId="{9B83EA2A-B65D-4C03-823A-6235486E0B23}" type="presParOf" srcId="{FB5F9186-A467-48AD-990A-2008A2351E48}" destId="{4F5873F1-D9B9-4976-BC11-3B0C6434BE6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07B530-E6B4-4249-B01C-ED456E05310A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A4B19B79-1BC7-4D8F-8B81-29FD5CF95757}">
      <dgm:prSet phldrT="[Texto]" custT="1"/>
      <dgm:spPr/>
      <dgm:t>
        <a:bodyPr/>
        <a:lstStyle/>
        <a:p>
          <a:pPr algn="ctr"/>
          <a:r>
            <a:rPr lang="es-MX" sz="1200" b="1" dirty="0" smtClean="0"/>
            <a:t>FAIS</a:t>
          </a:r>
        </a:p>
        <a:p>
          <a:pPr algn="l"/>
          <a:r>
            <a:rPr lang="es-MX" sz="1200" dirty="0" smtClean="0"/>
            <a:t>- Agua Potable</a:t>
          </a:r>
        </a:p>
        <a:p>
          <a:pPr algn="l"/>
          <a:r>
            <a:rPr lang="es-MX" sz="1200" dirty="0" smtClean="0"/>
            <a:t>- Drenaje</a:t>
          </a:r>
        </a:p>
        <a:p>
          <a:pPr algn="l"/>
          <a:r>
            <a:rPr lang="es-MX" sz="1200" dirty="0" smtClean="0"/>
            <a:t>- Urbanización</a:t>
          </a:r>
        </a:p>
        <a:p>
          <a:pPr algn="l"/>
          <a:r>
            <a:rPr lang="es-MX" sz="1200" dirty="0" smtClean="0"/>
            <a:t>- Electrificación rural</a:t>
          </a:r>
        </a:p>
        <a:p>
          <a:pPr algn="l"/>
          <a:r>
            <a:rPr lang="es-MX" sz="1200" dirty="0" smtClean="0"/>
            <a:t>- Infraestructura básica del sector salud y educativo</a:t>
          </a:r>
        </a:p>
        <a:p>
          <a:pPr algn="l"/>
          <a:r>
            <a:rPr lang="es-MX" sz="1200" dirty="0" smtClean="0"/>
            <a:t>- Mejoramiento de vivienda</a:t>
          </a:r>
        </a:p>
        <a:p>
          <a:pPr algn="l"/>
          <a:r>
            <a:rPr lang="es-MX" sz="1200" dirty="0" smtClean="0"/>
            <a:t>- Mantenimiento de Infraestructura</a:t>
          </a:r>
        </a:p>
        <a:p>
          <a:pPr algn="ctr"/>
          <a:endParaRPr lang="es-MX" sz="700" dirty="0" smtClean="0"/>
        </a:p>
        <a:p>
          <a:pPr algn="ctr"/>
          <a:endParaRPr lang="es-MX" sz="700" dirty="0"/>
        </a:p>
      </dgm:t>
    </dgm:pt>
    <dgm:pt modelId="{FC06C9E5-B362-47E2-9AC5-7B152170956B}" type="parTrans" cxnId="{47CD7CC5-C258-4852-9A1A-820BE71D788B}">
      <dgm:prSet/>
      <dgm:spPr/>
      <dgm:t>
        <a:bodyPr/>
        <a:lstStyle/>
        <a:p>
          <a:endParaRPr lang="es-MX"/>
        </a:p>
      </dgm:t>
    </dgm:pt>
    <dgm:pt modelId="{88CA3B32-668F-4BEA-A60D-826A22DB0F11}" type="sibTrans" cxnId="{47CD7CC5-C258-4852-9A1A-820BE71D788B}">
      <dgm:prSet/>
      <dgm:spPr/>
      <dgm:t>
        <a:bodyPr/>
        <a:lstStyle/>
        <a:p>
          <a:endParaRPr lang="es-MX"/>
        </a:p>
      </dgm:t>
    </dgm:pt>
    <dgm:pt modelId="{F19CDE57-352B-4F72-B61D-E17C24B207C4}">
      <dgm:prSet phldrT="[Texto]" custT="1"/>
      <dgm:spPr/>
      <dgm:t>
        <a:bodyPr/>
        <a:lstStyle/>
        <a:p>
          <a:r>
            <a:rPr lang="es-MX" sz="1100" b="1" dirty="0" smtClean="0"/>
            <a:t>CONAGUA</a:t>
          </a:r>
          <a:endParaRPr lang="es-MX" sz="1100" b="1" dirty="0"/>
        </a:p>
      </dgm:t>
    </dgm:pt>
    <dgm:pt modelId="{34875CC4-D26D-4C05-96AC-3F5546E0AD8C}" type="parTrans" cxnId="{E78F5FFB-78CB-4629-B56D-372F3820DBDA}">
      <dgm:prSet/>
      <dgm:spPr/>
      <dgm:t>
        <a:bodyPr/>
        <a:lstStyle/>
        <a:p>
          <a:endParaRPr lang="es-MX"/>
        </a:p>
      </dgm:t>
    </dgm:pt>
    <dgm:pt modelId="{C887100D-BF7D-4CC3-BE45-6F7E790674CD}" type="sibTrans" cxnId="{E78F5FFB-78CB-4629-B56D-372F3820DBDA}">
      <dgm:prSet/>
      <dgm:spPr/>
      <dgm:t>
        <a:bodyPr/>
        <a:lstStyle/>
        <a:p>
          <a:endParaRPr lang="es-MX"/>
        </a:p>
      </dgm:t>
    </dgm:pt>
    <dgm:pt modelId="{3E492DCB-24EA-415A-89D0-507B156307FA}">
      <dgm:prSet phldrT="[Texto]" custT="1"/>
      <dgm:spPr/>
      <dgm:t>
        <a:bodyPr/>
        <a:lstStyle/>
        <a:p>
          <a:r>
            <a:rPr lang="es-MX" sz="1100" b="1" dirty="0" smtClean="0"/>
            <a:t>SCT</a:t>
          </a:r>
          <a:endParaRPr lang="es-MX" sz="1100" b="1" dirty="0"/>
        </a:p>
      </dgm:t>
    </dgm:pt>
    <dgm:pt modelId="{5A59AF9F-E047-4853-8E8B-C994FA1BA89C}" type="parTrans" cxnId="{697E5BFB-DD42-4560-9A2E-B6EA7E8F7812}">
      <dgm:prSet/>
      <dgm:spPr/>
      <dgm:t>
        <a:bodyPr/>
        <a:lstStyle/>
        <a:p>
          <a:endParaRPr lang="es-MX"/>
        </a:p>
      </dgm:t>
    </dgm:pt>
    <dgm:pt modelId="{6CD89ECB-B0C0-41D8-AD13-6E4C1CDCE9A6}" type="sibTrans" cxnId="{697E5BFB-DD42-4560-9A2E-B6EA7E8F7812}">
      <dgm:prSet/>
      <dgm:spPr/>
      <dgm:t>
        <a:bodyPr/>
        <a:lstStyle/>
        <a:p>
          <a:endParaRPr lang="es-MX"/>
        </a:p>
      </dgm:t>
    </dgm:pt>
    <dgm:pt modelId="{AB69BE82-7B7D-4F18-9110-DA8F1EEF85A1}">
      <dgm:prSet phldrT="[Texto]" custT="1"/>
      <dgm:spPr/>
      <dgm:t>
        <a:bodyPr/>
        <a:lstStyle/>
        <a:p>
          <a:r>
            <a:rPr lang="es-MX" sz="1100" b="1" dirty="0" smtClean="0"/>
            <a:t>CDI</a:t>
          </a:r>
          <a:endParaRPr lang="es-MX" sz="1100" b="1" dirty="0"/>
        </a:p>
      </dgm:t>
    </dgm:pt>
    <dgm:pt modelId="{5632463B-F378-4882-B8B6-5F5C41E9AEA8}" type="parTrans" cxnId="{DBB03CBB-3A98-4493-881C-C5E3CD51B57C}">
      <dgm:prSet/>
      <dgm:spPr/>
      <dgm:t>
        <a:bodyPr/>
        <a:lstStyle/>
        <a:p>
          <a:endParaRPr lang="es-MX"/>
        </a:p>
      </dgm:t>
    </dgm:pt>
    <dgm:pt modelId="{F7B4C548-95F5-495E-AD0F-DAC00BF884E1}" type="sibTrans" cxnId="{DBB03CBB-3A98-4493-881C-C5E3CD51B57C}">
      <dgm:prSet/>
      <dgm:spPr/>
      <dgm:t>
        <a:bodyPr/>
        <a:lstStyle/>
        <a:p>
          <a:endParaRPr lang="es-MX"/>
        </a:p>
      </dgm:t>
    </dgm:pt>
    <dgm:pt modelId="{12985F4B-AB34-4EDB-AFAF-9C8BC78ADCC8}">
      <dgm:prSet phldrT="[Texto]" custT="1"/>
      <dgm:spPr/>
      <dgm:t>
        <a:bodyPr/>
        <a:lstStyle/>
        <a:p>
          <a:r>
            <a:rPr lang="es-MX" sz="1100" b="1" dirty="0" smtClean="0"/>
            <a:t>SEDESOL</a:t>
          </a:r>
          <a:endParaRPr lang="es-MX" sz="1100" b="1" dirty="0"/>
        </a:p>
      </dgm:t>
    </dgm:pt>
    <dgm:pt modelId="{EF6E1542-37F2-451E-8D0E-0A12164C48E8}" type="parTrans" cxnId="{197F6B82-C58B-4336-B469-9827667054C4}">
      <dgm:prSet/>
      <dgm:spPr/>
      <dgm:t>
        <a:bodyPr/>
        <a:lstStyle/>
        <a:p>
          <a:endParaRPr lang="es-MX"/>
        </a:p>
      </dgm:t>
    </dgm:pt>
    <dgm:pt modelId="{9681E4E3-F4F6-4F54-AEE9-A69BB3D0721D}" type="sibTrans" cxnId="{197F6B82-C58B-4336-B469-9827667054C4}">
      <dgm:prSet/>
      <dgm:spPr/>
      <dgm:t>
        <a:bodyPr/>
        <a:lstStyle/>
        <a:p>
          <a:endParaRPr lang="es-MX"/>
        </a:p>
      </dgm:t>
    </dgm:pt>
    <dgm:pt modelId="{FE9BE453-E636-422D-A132-AE6122EDE974}">
      <dgm:prSet phldrT="[Texto]" custT="1"/>
      <dgm:spPr/>
      <dgm:t>
        <a:bodyPr/>
        <a:lstStyle/>
        <a:p>
          <a:r>
            <a:rPr lang="es-MX" sz="1100" b="1" dirty="0" smtClean="0"/>
            <a:t>SEDATU</a:t>
          </a:r>
          <a:endParaRPr lang="es-MX" sz="1100" b="1" dirty="0"/>
        </a:p>
      </dgm:t>
    </dgm:pt>
    <dgm:pt modelId="{986952BC-05C3-4A1A-9A3C-0BBE24DED281}" type="parTrans" cxnId="{DAF62546-374C-443A-A9E5-9670E90D1EA0}">
      <dgm:prSet/>
      <dgm:spPr/>
      <dgm:t>
        <a:bodyPr/>
        <a:lstStyle/>
        <a:p>
          <a:endParaRPr lang="es-MX"/>
        </a:p>
      </dgm:t>
    </dgm:pt>
    <dgm:pt modelId="{C3A797BC-88DF-48E9-A90E-3CB8BF183584}" type="sibTrans" cxnId="{DAF62546-374C-443A-A9E5-9670E90D1EA0}">
      <dgm:prSet/>
      <dgm:spPr/>
      <dgm:t>
        <a:bodyPr/>
        <a:lstStyle/>
        <a:p>
          <a:endParaRPr lang="es-MX"/>
        </a:p>
      </dgm:t>
    </dgm:pt>
    <dgm:pt modelId="{79A87D4D-EAEB-4B1C-A6C7-0671B970E0A5}">
      <dgm:prSet phldrT="[Texto]" custT="1"/>
      <dgm:spPr/>
      <dgm:t>
        <a:bodyPr/>
        <a:lstStyle/>
        <a:p>
          <a:r>
            <a:rPr lang="es-MX" sz="1100" b="1" dirty="0" smtClean="0"/>
            <a:t>FONHAPO</a:t>
          </a:r>
          <a:endParaRPr lang="es-MX" sz="1100" b="1" dirty="0"/>
        </a:p>
      </dgm:t>
    </dgm:pt>
    <dgm:pt modelId="{7C21BC7C-B0AE-4A8A-9075-A204816E8561}" type="parTrans" cxnId="{9858436B-2E26-4B89-B921-13B1C4BD786C}">
      <dgm:prSet/>
      <dgm:spPr/>
      <dgm:t>
        <a:bodyPr/>
        <a:lstStyle/>
        <a:p>
          <a:endParaRPr lang="es-MX"/>
        </a:p>
      </dgm:t>
    </dgm:pt>
    <dgm:pt modelId="{32CBFCBF-9EF8-4A17-9ACC-1790B58763D1}" type="sibTrans" cxnId="{9858436B-2E26-4B89-B921-13B1C4BD786C}">
      <dgm:prSet/>
      <dgm:spPr/>
      <dgm:t>
        <a:bodyPr/>
        <a:lstStyle/>
        <a:p>
          <a:endParaRPr lang="es-MX"/>
        </a:p>
      </dgm:t>
    </dgm:pt>
    <dgm:pt modelId="{6DA57936-C559-48F4-AA36-3562B799F6D2}">
      <dgm:prSet phldrT="[Texto]" custT="1"/>
      <dgm:spPr/>
      <dgm:t>
        <a:bodyPr/>
        <a:lstStyle/>
        <a:p>
          <a:r>
            <a:rPr lang="es-MX" sz="1100" b="1" dirty="0" smtClean="0"/>
            <a:t>SEP</a:t>
          </a:r>
          <a:endParaRPr lang="es-MX" sz="1100" b="1" dirty="0"/>
        </a:p>
      </dgm:t>
    </dgm:pt>
    <dgm:pt modelId="{3B04E529-0F0B-4AF0-8C1F-90B91F6A344C}" type="parTrans" cxnId="{11370399-9923-49C5-B5E7-3F7DAA063743}">
      <dgm:prSet/>
      <dgm:spPr/>
      <dgm:t>
        <a:bodyPr/>
        <a:lstStyle/>
        <a:p>
          <a:endParaRPr lang="es-MX"/>
        </a:p>
      </dgm:t>
    </dgm:pt>
    <dgm:pt modelId="{060FD0E1-BADF-4EDF-AEC9-B58D15230000}" type="sibTrans" cxnId="{11370399-9923-49C5-B5E7-3F7DAA063743}">
      <dgm:prSet/>
      <dgm:spPr/>
      <dgm:t>
        <a:bodyPr/>
        <a:lstStyle/>
        <a:p>
          <a:endParaRPr lang="es-MX"/>
        </a:p>
      </dgm:t>
    </dgm:pt>
    <dgm:pt modelId="{0FB62522-6B9F-4B55-B518-4B55A0BA1B2D}">
      <dgm:prSet phldrT="[Texto]" custT="1"/>
      <dgm:spPr/>
      <dgm:t>
        <a:bodyPr/>
        <a:lstStyle/>
        <a:p>
          <a:r>
            <a:rPr lang="es-MX" sz="1100" b="1" dirty="0" smtClean="0"/>
            <a:t>SALUD</a:t>
          </a:r>
          <a:endParaRPr lang="es-MX" sz="1100" b="1" dirty="0"/>
        </a:p>
      </dgm:t>
    </dgm:pt>
    <dgm:pt modelId="{CEE0168D-24D7-4DD4-8214-7235D7C31F26}" type="parTrans" cxnId="{265EADE2-E886-4EA9-85CF-37F485CC6378}">
      <dgm:prSet/>
      <dgm:spPr/>
      <dgm:t>
        <a:bodyPr/>
        <a:lstStyle/>
        <a:p>
          <a:endParaRPr lang="es-MX"/>
        </a:p>
      </dgm:t>
    </dgm:pt>
    <dgm:pt modelId="{DC6584D1-8F43-4CE1-BF68-B2E6666D1800}" type="sibTrans" cxnId="{265EADE2-E886-4EA9-85CF-37F485CC6378}">
      <dgm:prSet/>
      <dgm:spPr/>
      <dgm:t>
        <a:bodyPr/>
        <a:lstStyle/>
        <a:p>
          <a:endParaRPr lang="es-MX"/>
        </a:p>
      </dgm:t>
    </dgm:pt>
    <dgm:pt modelId="{29ABE594-A77F-4239-B7FF-94F70AE5854B}">
      <dgm:prSet phldrT="[Texto]" custT="1"/>
      <dgm:spPr/>
      <dgm:t>
        <a:bodyPr/>
        <a:lstStyle/>
        <a:p>
          <a:r>
            <a:rPr lang="es-MX" sz="1100" b="1" dirty="0" smtClean="0"/>
            <a:t>CFE</a:t>
          </a:r>
          <a:endParaRPr lang="es-MX" sz="1100" b="1" dirty="0"/>
        </a:p>
      </dgm:t>
    </dgm:pt>
    <dgm:pt modelId="{E681FE99-93F4-4154-83F1-B2698857B01B}" type="parTrans" cxnId="{1B237738-BC2C-4091-B4A0-B368F1FD2CAA}">
      <dgm:prSet/>
      <dgm:spPr/>
      <dgm:t>
        <a:bodyPr/>
        <a:lstStyle/>
        <a:p>
          <a:endParaRPr lang="es-MX"/>
        </a:p>
      </dgm:t>
    </dgm:pt>
    <dgm:pt modelId="{742C0CD5-0239-4312-835D-63E78F5EE840}" type="sibTrans" cxnId="{1B237738-BC2C-4091-B4A0-B368F1FD2CAA}">
      <dgm:prSet/>
      <dgm:spPr/>
      <dgm:t>
        <a:bodyPr/>
        <a:lstStyle/>
        <a:p>
          <a:endParaRPr lang="es-MX"/>
        </a:p>
      </dgm:t>
    </dgm:pt>
    <dgm:pt modelId="{FA66FD9A-2E15-4E6E-8651-78E1F5080E5E}">
      <dgm:prSet phldrT="[Texto]" custT="1"/>
      <dgm:spPr/>
      <dgm:t>
        <a:bodyPr/>
        <a:lstStyle/>
        <a:p>
          <a:r>
            <a:rPr lang="es-MX" sz="1100" b="1" dirty="0" smtClean="0"/>
            <a:t>CONAVI</a:t>
          </a:r>
          <a:endParaRPr lang="es-MX" sz="1100" b="1" dirty="0"/>
        </a:p>
      </dgm:t>
    </dgm:pt>
    <dgm:pt modelId="{C64DDB72-5AA5-4E16-8EDD-FAC1394E91EA}" type="parTrans" cxnId="{CEC46465-A92E-499F-8A9E-B2E8BB336290}">
      <dgm:prSet/>
      <dgm:spPr/>
      <dgm:t>
        <a:bodyPr/>
        <a:lstStyle/>
        <a:p>
          <a:endParaRPr lang="es-MX"/>
        </a:p>
      </dgm:t>
    </dgm:pt>
    <dgm:pt modelId="{28DBF0CA-9F3D-446E-B9E5-649C804AD58E}" type="sibTrans" cxnId="{CEC46465-A92E-499F-8A9E-B2E8BB336290}">
      <dgm:prSet/>
      <dgm:spPr/>
      <dgm:t>
        <a:bodyPr/>
        <a:lstStyle/>
        <a:p>
          <a:endParaRPr lang="es-MX"/>
        </a:p>
      </dgm:t>
    </dgm:pt>
    <dgm:pt modelId="{BACD4468-974A-4604-B1BA-4416DC76CE3A}">
      <dgm:prSet phldrT="[Texto]" custT="1"/>
      <dgm:spPr/>
      <dgm:t>
        <a:bodyPr/>
        <a:lstStyle/>
        <a:p>
          <a:r>
            <a:rPr lang="es-MX" sz="1100" b="1" dirty="0" smtClean="0"/>
            <a:t>SAGARPA</a:t>
          </a:r>
          <a:endParaRPr lang="es-MX" sz="1100" b="1" dirty="0"/>
        </a:p>
      </dgm:t>
    </dgm:pt>
    <dgm:pt modelId="{A55BBB20-697B-4033-967B-54678467974B}" type="parTrans" cxnId="{7C67A96F-7206-44EF-ACF0-B45B84E6019E}">
      <dgm:prSet/>
      <dgm:spPr/>
      <dgm:t>
        <a:bodyPr/>
        <a:lstStyle/>
        <a:p>
          <a:endParaRPr lang="es-MX"/>
        </a:p>
      </dgm:t>
    </dgm:pt>
    <dgm:pt modelId="{FBB5FCF5-76A6-400C-B71A-37F8F4688E27}" type="sibTrans" cxnId="{7C67A96F-7206-44EF-ACF0-B45B84E6019E}">
      <dgm:prSet/>
      <dgm:spPr/>
      <dgm:t>
        <a:bodyPr/>
        <a:lstStyle/>
        <a:p>
          <a:endParaRPr lang="es-MX"/>
        </a:p>
      </dgm:t>
    </dgm:pt>
    <dgm:pt modelId="{309BEE14-20D2-484F-91A2-0C6EF62A9C57}" type="pres">
      <dgm:prSet presAssocID="{5007B530-E6B4-4249-B01C-ED456E05310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8FFD1BC-EE61-48BA-B643-9F1ABA3D82B8}" type="pres">
      <dgm:prSet presAssocID="{A4B19B79-1BC7-4D8F-8B81-29FD5CF95757}" presName="centerShape" presStyleLbl="node0" presStyleIdx="0" presStyleCnt="1" custScaleX="268501" custScaleY="261579"/>
      <dgm:spPr/>
      <dgm:t>
        <a:bodyPr/>
        <a:lstStyle/>
        <a:p>
          <a:endParaRPr lang="es-MX"/>
        </a:p>
      </dgm:t>
    </dgm:pt>
    <dgm:pt modelId="{31CCC12B-FF32-4820-96A1-A9946FD3B3C4}" type="pres">
      <dgm:prSet presAssocID="{34875CC4-D26D-4C05-96AC-3F5546E0AD8C}" presName="Name9" presStyleLbl="parChTrans1D2" presStyleIdx="0" presStyleCnt="11"/>
      <dgm:spPr/>
      <dgm:t>
        <a:bodyPr/>
        <a:lstStyle/>
        <a:p>
          <a:endParaRPr lang="es-MX"/>
        </a:p>
      </dgm:t>
    </dgm:pt>
    <dgm:pt modelId="{87AD1B49-2260-4F7E-9B35-16DBAE83791D}" type="pres">
      <dgm:prSet presAssocID="{34875CC4-D26D-4C05-96AC-3F5546E0AD8C}" presName="connTx" presStyleLbl="parChTrans1D2" presStyleIdx="0" presStyleCnt="11"/>
      <dgm:spPr/>
      <dgm:t>
        <a:bodyPr/>
        <a:lstStyle/>
        <a:p>
          <a:endParaRPr lang="es-MX"/>
        </a:p>
      </dgm:t>
    </dgm:pt>
    <dgm:pt modelId="{97D445A1-99BB-4997-8BBB-43A7AE34D2AC}" type="pres">
      <dgm:prSet presAssocID="{F19CDE57-352B-4F72-B61D-E17C24B207C4}" presName="node" presStyleLbl="node1" presStyleIdx="0" presStyleCnt="11" custScaleX="124786" custScaleY="113152" custRadScaleRad="100043" custRadScaleInc="-30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834F58-E2F6-40BB-A6AB-9D0E6E4E2CFF}" type="pres">
      <dgm:prSet presAssocID="{5A59AF9F-E047-4853-8E8B-C994FA1BA89C}" presName="Name9" presStyleLbl="parChTrans1D2" presStyleIdx="1" presStyleCnt="11"/>
      <dgm:spPr/>
      <dgm:t>
        <a:bodyPr/>
        <a:lstStyle/>
        <a:p>
          <a:endParaRPr lang="es-MX"/>
        </a:p>
      </dgm:t>
    </dgm:pt>
    <dgm:pt modelId="{E1FD7D7A-CCAF-40C1-ACC8-8C74B977A508}" type="pres">
      <dgm:prSet presAssocID="{5A59AF9F-E047-4853-8E8B-C994FA1BA89C}" presName="connTx" presStyleLbl="parChTrans1D2" presStyleIdx="1" presStyleCnt="11"/>
      <dgm:spPr/>
      <dgm:t>
        <a:bodyPr/>
        <a:lstStyle/>
        <a:p>
          <a:endParaRPr lang="es-MX"/>
        </a:p>
      </dgm:t>
    </dgm:pt>
    <dgm:pt modelId="{579F3027-B17F-453E-A612-50EA44A372B0}" type="pres">
      <dgm:prSet presAssocID="{3E492DCB-24EA-415A-89D0-507B156307FA}" presName="node" presStyleLbl="node1" presStyleIdx="1" presStyleCnt="11" custScaleX="121084" custScaleY="113152" custRadScaleRad="99559" custRadScaleInc="-26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19982A-4956-448B-AD6D-6CA4E515084E}" type="pres">
      <dgm:prSet presAssocID="{5632463B-F378-4882-B8B6-5F5C41E9AEA8}" presName="Name9" presStyleLbl="parChTrans1D2" presStyleIdx="2" presStyleCnt="11"/>
      <dgm:spPr/>
      <dgm:t>
        <a:bodyPr/>
        <a:lstStyle/>
        <a:p>
          <a:endParaRPr lang="es-MX"/>
        </a:p>
      </dgm:t>
    </dgm:pt>
    <dgm:pt modelId="{5A32843A-C26F-458F-803C-C2D448D3C74D}" type="pres">
      <dgm:prSet presAssocID="{5632463B-F378-4882-B8B6-5F5C41E9AEA8}" presName="connTx" presStyleLbl="parChTrans1D2" presStyleIdx="2" presStyleCnt="11"/>
      <dgm:spPr/>
      <dgm:t>
        <a:bodyPr/>
        <a:lstStyle/>
        <a:p>
          <a:endParaRPr lang="es-MX"/>
        </a:p>
      </dgm:t>
    </dgm:pt>
    <dgm:pt modelId="{89FD6FF9-0B2A-4ED6-94EF-925CBDA3CF9C}" type="pres">
      <dgm:prSet presAssocID="{AB69BE82-7B7D-4F18-9110-DA8F1EEF85A1}" presName="node" presStyleLbl="node1" presStyleIdx="2" presStyleCnt="11" custScaleX="121084" custScaleY="113152" custRadScaleRad="99215" custRadScaleInc="-14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D98E2F-89DE-4F54-9615-E586BE4E862B}" type="pres">
      <dgm:prSet presAssocID="{EF6E1542-37F2-451E-8D0E-0A12164C48E8}" presName="Name9" presStyleLbl="parChTrans1D2" presStyleIdx="3" presStyleCnt="11"/>
      <dgm:spPr/>
      <dgm:t>
        <a:bodyPr/>
        <a:lstStyle/>
        <a:p>
          <a:endParaRPr lang="es-MX"/>
        </a:p>
      </dgm:t>
    </dgm:pt>
    <dgm:pt modelId="{22217825-207C-41F7-B9EE-411DD15633A4}" type="pres">
      <dgm:prSet presAssocID="{EF6E1542-37F2-451E-8D0E-0A12164C48E8}" presName="connTx" presStyleLbl="parChTrans1D2" presStyleIdx="3" presStyleCnt="11"/>
      <dgm:spPr/>
      <dgm:t>
        <a:bodyPr/>
        <a:lstStyle/>
        <a:p>
          <a:endParaRPr lang="es-MX"/>
        </a:p>
      </dgm:t>
    </dgm:pt>
    <dgm:pt modelId="{D7F3BA7A-5F75-4CFB-81A5-84ECE1205D8B}" type="pres">
      <dgm:prSet presAssocID="{12985F4B-AB34-4EDB-AFAF-9C8BC78ADCC8}" presName="node" presStyleLbl="node1" presStyleIdx="3" presStyleCnt="11" custScaleX="121084" custScaleY="113152" custRadScaleRad="99122" custRadScaleInc="30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AD2E3D-26BF-4F8B-9FE0-1379A0F6317D}" type="pres">
      <dgm:prSet presAssocID="{986952BC-05C3-4A1A-9A3C-0BBE24DED281}" presName="Name9" presStyleLbl="parChTrans1D2" presStyleIdx="4" presStyleCnt="11"/>
      <dgm:spPr/>
      <dgm:t>
        <a:bodyPr/>
        <a:lstStyle/>
        <a:p>
          <a:endParaRPr lang="es-MX"/>
        </a:p>
      </dgm:t>
    </dgm:pt>
    <dgm:pt modelId="{9A799FCD-0DF6-45D6-B70E-16E94C20B300}" type="pres">
      <dgm:prSet presAssocID="{986952BC-05C3-4A1A-9A3C-0BBE24DED281}" presName="connTx" presStyleLbl="parChTrans1D2" presStyleIdx="4" presStyleCnt="11"/>
      <dgm:spPr/>
      <dgm:t>
        <a:bodyPr/>
        <a:lstStyle/>
        <a:p>
          <a:endParaRPr lang="es-MX"/>
        </a:p>
      </dgm:t>
    </dgm:pt>
    <dgm:pt modelId="{EA463ACD-137F-4D48-B4D3-C06FE8ED15E5}" type="pres">
      <dgm:prSet presAssocID="{FE9BE453-E636-422D-A132-AE6122EDE974}" presName="node" presStyleLbl="node1" presStyleIdx="4" presStyleCnt="11" custScaleX="121084" custScaleY="113152" custRadScaleRad="99310" custRadScaleInc="19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98C70C-75DA-4A49-B971-0A66199BB31D}" type="pres">
      <dgm:prSet presAssocID="{7C21BC7C-B0AE-4A8A-9075-A204816E8561}" presName="Name9" presStyleLbl="parChTrans1D2" presStyleIdx="5" presStyleCnt="11"/>
      <dgm:spPr/>
      <dgm:t>
        <a:bodyPr/>
        <a:lstStyle/>
        <a:p>
          <a:endParaRPr lang="es-MX"/>
        </a:p>
      </dgm:t>
    </dgm:pt>
    <dgm:pt modelId="{68A61010-0BE8-412B-B6D7-68B46C935292}" type="pres">
      <dgm:prSet presAssocID="{7C21BC7C-B0AE-4A8A-9075-A204816E8561}" presName="connTx" presStyleLbl="parChTrans1D2" presStyleIdx="5" presStyleCnt="11"/>
      <dgm:spPr/>
      <dgm:t>
        <a:bodyPr/>
        <a:lstStyle/>
        <a:p>
          <a:endParaRPr lang="es-MX"/>
        </a:p>
      </dgm:t>
    </dgm:pt>
    <dgm:pt modelId="{426E38C5-074F-40B6-9ADD-04266C58D35F}" type="pres">
      <dgm:prSet presAssocID="{79A87D4D-EAEB-4B1C-A6C7-0671B970E0A5}" presName="node" presStyleLbl="node1" presStyleIdx="5" presStyleCnt="11" custScaleX="121084" custScaleY="113152" custRadScaleRad="99718" custRadScaleInc="293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03B945-6507-4DC2-BC92-25BD6F1C496B}" type="pres">
      <dgm:prSet presAssocID="{3B04E529-0F0B-4AF0-8C1F-90B91F6A344C}" presName="Name9" presStyleLbl="parChTrans1D2" presStyleIdx="6" presStyleCnt="11"/>
      <dgm:spPr/>
      <dgm:t>
        <a:bodyPr/>
        <a:lstStyle/>
        <a:p>
          <a:endParaRPr lang="es-MX"/>
        </a:p>
      </dgm:t>
    </dgm:pt>
    <dgm:pt modelId="{CE377EF8-9261-4B9E-91E3-2CF375F7E746}" type="pres">
      <dgm:prSet presAssocID="{3B04E529-0F0B-4AF0-8C1F-90B91F6A344C}" presName="connTx" presStyleLbl="parChTrans1D2" presStyleIdx="6" presStyleCnt="11"/>
      <dgm:spPr/>
      <dgm:t>
        <a:bodyPr/>
        <a:lstStyle/>
        <a:p>
          <a:endParaRPr lang="es-MX"/>
        </a:p>
      </dgm:t>
    </dgm:pt>
    <dgm:pt modelId="{2B2A1B92-1CD8-4BF0-970B-4D0327A9D8FE}" type="pres">
      <dgm:prSet presAssocID="{6DA57936-C559-48F4-AA36-3562B799F6D2}" presName="node" presStyleLbl="node1" presStyleIdx="6" presStyleCnt="11" custScaleX="121084" custScaleY="113152" custRadScaleRad="100215" custRadScaleInc="29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E4F8F7-1590-4F21-ADCA-BA1341F3DDF3}" type="pres">
      <dgm:prSet presAssocID="{CEE0168D-24D7-4DD4-8214-7235D7C31F26}" presName="Name9" presStyleLbl="parChTrans1D2" presStyleIdx="7" presStyleCnt="11"/>
      <dgm:spPr/>
      <dgm:t>
        <a:bodyPr/>
        <a:lstStyle/>
        <a:p>
          <a:endParaRPr lang="es-MX"/>
        </a:p>
      </dgm:t>
    </dgm:pt>
    <dgm:pt modelId="{71BA70F8-92BA-4FD5-939F-2FC668444310}" type="pres">
      <dgm:prSet presAssocID="{CEE0168D-24D7-4DD4-8214-7235D7C31F26}" presName="connTx" presStyleLbl="parChTrans1D2" presStyleIdx="7" presStyleCnt="11"/>
      <dgm:spPr/>
      <dgm:t>
        <a:bodyPr/>
        <a:lstStyle/>
        <a:p>
          <a:endParaRPr lang="es-MX"/>
        </a:p>
      </dgm:t>
    </dgm:pt>
    <dgm:pt modelId="{1E7F8D6A-DDAB-40F1-8D77-73B521A782B6}" type="pres">
      <dgm:prSet presAssocID="{0FB62522-6B9F-4B55-B518-4B55A0BA1B2D}" presName="node" presStyleLbl="node1" presStyleIdx="7" presStyleCnt="11" custScaleX="121084" custScaleY="113152" custRadScaleRad="100643" custRadScaleInc="211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8741818-2C7A-4C16-AA4F-CF6A29AB05A7}" type="pres">
      <dgm:prSet presAssocID="{E681FE99-93F4-4154-83F1-B2698857B01B}" presName="Name9" presStyleLbl="parChTrans1D2" presStyleIdx="8" presStyleCnt="11"/>
      <dgm:spPr/>
      <dgm:t>
        <a:bodyPr/>
        <a:lstStyle/>
        <a:p>
          <a:endParaRPr lang="es-MX"/>
        </a:p>
      </dgm:t>
    </dgm:pt>
    <dgm:pt modelId="{689A1C58-16B7-4605-B704-86E1852A41E1}" type="pres">
      <dgm:prSet presAssocID="{E681FE99-93F4-4154-83F1-B2698857B01B}" presName="connTx" presStyleLbl="parChTrans1D2" presStyleIdx="8" presStyleCnt="11"/>
      <dgm:spPr/>
      <dgm:t>
        <a:bodyPr/>
        <a:lstStyle/>
        <a:p>
          <a:endParaRPr lang="es-MX"/>
        </a:p>
      </dgm:t>
    </dgm:pt>
    <dgm:pt modelId="{769E4BAE-7128-4F79-995E-AAE6B8CC8206}" type="pres">
      <dgm:prSet presAssocID="{29ABE594-A77F-4239-B7FF-94F70AE5854B}" presName="node" presStyleLbl="node1" presStyleIdx="8" presStyleCnt="11" custScaleX="121084" custScaleY="113152" custRadScaleRad="100868" custRadScaleInc="56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84F83E-6631-4399-BDE4-AED84B50000C}" type="pres">
      <dgm:prSet presAssocID="{C64DDB72-5AA5-4E16-8EDD-FAC1394E91EA}" presName="Name9" presStyleLbl="parChTrans1D2" presStyleIdx="9" presStyleCnt="11"/>
      <dgm:spPr/>
      <dgm:t>
        <a:bodyPr/>
        <a:lstStyle/>
        <a:p>
          <a:endParaRPr lang="es-MX"/>
        </a:p>
      </dgm:t>
    </dgm:pt>
    <dgm:pt modelId="{E1C00278-0873-467A-84CE-D5E59EA631E1}" type="pres">
      <dgm:prSet presAssocID="{C64DDB72-5AA5-4E16-8EDD-FAC1394E91EA}" presName="connTx" presStyleLbl="parChTrans1D2" presStyleIdx="9" presStyleCnt="11"/>
      <dgm:spPr/>
      <dgm:t>
        <a:bodyPr/>
        <a:lstStyle/>
        <a:p>
          <a:endParaRPr lang="es-MX"/>
        </a:p>
      </dgm:t>
    </dgm:pt>
    <dgm:pt modelId="{9BC1F345-0A9A-4FB0-8782-29F20F931070}" type="pres">
      <dgm:prSet presAssocID="{FA66FD9A-2E15-4E6E-8651-78E1F5080E5E}" presName="node" presStyleLbl="node1" presStyleIdx="9" presStyleCnt="11" custScaleX="121084" custScaleY="113152" custRadScaleRad="100819" custRadScaleInc="-115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425A36-3202-45D7-9DB3-2401244FE507}" type="pres">
      <dgm:prSet presAssocID="{A55BBB20-697B-4033-967B-54678467974B}" presName="Name9" presStyleLbl="parChTrans1D2" presStyleIdx="10" presStyleCnt="11"/>
      <dgm:spPr/>
      <dgm:t>
        <a:bodyPr/>
        <a:lstStyle/>
        <a:p>
          <a:endParaRPr lang="es-MX"/>
        </a:p>
      </dgm:t>
    </dgm:pt>
    <dgm:pt modelId="{98129FAA-7A49-4AD3-8910-FD157194237C}" type="pres">
      <dgm:prSet presAssocID="{A55BBB20-697B-4033-967B-54678467974B}" presName="connTx" presStyleLbl="parChTrans1D2" presStyleIdx="10" presStyleCnt="11"/>
      <dgm:spPr/>
      <dgm:t>
        <a:bodyPr/>
        <a:lstStyle/>
        <a:p>
          <a:endParaRPr lang="es-MX"/>
        </a:p>
      </dgm:t>
    </dgm:pt>
    <dgm:pt modelId="{EE4A9ED8-F68B-475A-B89D-0BE814E0E3BD}" type="pres">
      <dgm:prSet presAssocID="{BACD4468-974A-4604-B1BA-4416DC76CE3A}" presName="node" presStyleLbl="node1" presStyleIdx="10" presStyleCnt="11" custScaleX="121084" custScaleY="113152" custRadScaleRad="100512" custRadScaleInc="-25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B8EFA9B-1F23-4936-9045-A94C3E2BBCB6}" type="presOf" srcId="{3E492DCB-24EA-415A-89D0-507B156307FA}" destId="{579F3027-B17F-453E-A612-50EA44A372B0}" srcOrd="0" destOrd="0" presId="urn:microsoft.com/office/officeart/2005/8/layout/radial1"/>
    <dgm:cxn modelId="{378BC7B9-43E6-476D-AC49-2A9CF7078C50}" type="presOf" srcId="{EF6E1542-37F2-451E-8D0E-0A12164C48E8}" destId="{22217825-207C-41F7-B9EE-411DD15633A4}" srcOrd="1" destOrd="0" presId="urn:microsoft.com/office/officeart/2005/8/layout/radial1"/>
    <dgm:cxn modelId="{7476056C-F048-4C36-88EF-C722D0EBC43F}" type="presOf" srcId="{5632463B-F378-4882-B8B6-5F5C41E9AEA8}" destId="{B119982A-4956-448B-AD6D-6CA4E515084E}" srcOrd="0" destOrd="0" presId="urn:microsoft.com/office/officeart/2005/8/layout/radial1"/>
    <dgm:cxn modelId="{30A2D0D6-7758-44BF-A686-E5F889BEFCCA}" type="presOf" srcId="{CEE0168D-24D7-4DD4-8214-7235D7C31F26}" destId="{71BA70F8-92BA-4FD5-939F-2FC668444310}" srcOrd="1" destOrd="0" presId="urn:microsoft.com/office/officeart/2005/8/layout/radial1"/>
    <dgm:cxn modelId="{10EC6943-AE7A-4A53-9543-D2365ED4F7D1}" type="presOf" srcId="{29ABE594-A77F-4239-B7FF-94F70AE5854B}" destId="{769E4BAE-7128-4F79-995E-AAE6B8CC8206}" srcOrd="0" destOrd="0" presId="urn:microsoft.com/office/officeart/2005/8/layout/radial1"/>
    <dgm:cxn modelId="{E78F5FFB-78CB-4629-B56D-372F3820DBDA}" srcId="{A4B19B79-1BC7-4D8F-8B81-29FD5CF95757}" destId="{F19CDE57-352B-4F72-B61D-E17C24B207C4}" srcOrd="0" destOrd="0" parTransId="{34875CC4-D26D-4C05-96AC-3F5546E0AD8C}" sibTransId="{C887100D-BF7D-4CC3-BE45-6F7E790674CD}"/>
    <dgm:cxn modelId="{54D88C46-39C4-4357-80E1-7C5796C29327}" type="presOf" srcId="{3B04E529-0F0B-4AF0-8C1F-90B91F6A344C}" destId="{6503B945-6507-4DC2-BC92-25BD6F1C496B}" srcOrd="0" destOrd="0" presId="urn:microsoft.com/office/officeart/2005/8/layout/radial1"/>
    <dgm:cxn modelId="{03B62BAA-7C61-4D06-B671-0A24B7F686D2}" type="presOf" srcId="{0FB62522-6B9F-4B55-B518-4B55A0BA1B2D}" destId="{1E7F8D6A-DDAB-40F1-8D77-73B521A782B6}" srcOrd="0" destOrd="0" presId="urn:microsoft.com/office/officeart/2005/8/layout/radial1"/>
    <dgm:cxn modelId="{CEC46465-A92E-499F-8A9E-B2E8BB336290}" srcId="{A4B19B79-1BC7-4D8F-8B81-29FD5CF95757}" destId="{FA66FD9A-2E15-4E6E-8651-78E1F5080E5E}" srcOrd="9" destOrd="0" parTransId="{C64DDB72-5AA5-4E16-8EDD-FAC1394E91EA}" sibTransId="{28DBF0CA-9F3D-446E-B9E5-649C804AD58E}"/>
    <dgm:cxn modelId="{E6C73FE5-866A-44BA-8443-5F6CC1428509}" type="presOf" srcId="{7C21BC7C-B0AE-4A8A-9075-A204816E8561}" destId="{C598C70C-75DA-4A49-B971-0A66199BB31D}" srcOrd="0" destOrd="0" presId="urn:microsoft.com/office/officeart/2005/8/layout/radial1"/>
    <dgm:cxn modelId="{1171AFA9-0267-4BEC-814D-1689526F6CB5}" type="presOf" srcId="{5A59AF9F-E047-4853-8E8B-C994FA1BA89C}" destId="{E1FD7D7A-CCAF-40C1-ACC8-8C74B977A508}" srcOrd="1" destOrd="0" presId="urn:microsoft.com/office/officeart/2005/8/layout/radial1"/>
    <dgm:cxn modelId="{A627A293-4BB7-41C6-9344-8B4238609D2D}" type="presOf" srcId="{34875CC4-D26D-4C05-96AC-3F5546E0AD8C}" destId="{31CCC12B-FF32-4820-96A1-A9946FD3B3C4}" srcOrd="0" destOrd="0" presId="urn:microsoft.com/office/officeart/2005/8/layout/radial1"/>
    <dgm:cxn modelId="{C8EF0C0A-F223-4A2E-B871-882DE9B770B3}" type="presOf" srcId="{EF6E1542-37F2-451E-8D0E-0A12164C48E8}" destId="{A7D98E2F-89DE-4F54-9615-E586BE4E862B}" srcOrd="0" destOrd="0" presId="urn:microsoft.com/office/officeart/2005/8/layout/radial1"/>
    <dgm:cxn modelId="{79F6952C-CAC3-4D4C-B7DA-2FD55C717B6E}" type="presOf" srcId="{A4B19B79-1BC7-4D8F-8B81-29FD5CF95757}" destId="{A8FFD1BC-EE61-48BA-B643-9F1ABA3D82B8}" srcOrd="0" destOrd="0" presId="urn:microsoft.com/office/officeart/2005/8/layout/radial1"/>
    <dgm:cxn modelId="{197F6B82-C58B-4336-B469-9827667054C4}" srcId="{A4B19B79-1BC7-4D8F-8B81-29FD5CF95757}" destId="{12985F4B-AB34-4EDB-AFAF-9C8BC78ADCC8}" srcOrd="3" destOrd="0" parTransId="{EF6E1542-37F2-451E-8D0E-0A12164C48E8}" sibTransId="{9681E4E3-F4F6-4F54-AEE9-A69BB3D0721D}"/>
    <dgm:cxn modelId="{D33F1113-C00E-4E2A-BC49-E8126F14F00C}" type="presOf" srcId="{12985F4B-AB34-4EDB-AFAF-9C8BC78ADCC8}" destId="{D7F3BA7A-5F75-4CFB-81A5-84ECE1205D8B}" srcOrd="0" destOrd="0" presId="urn:microsoft.com/office/officeart/2005/8/layout/radial1"/>
    <dgm:cxn modelId="{3930ADAB-39E3-48EC-A07C-DDCB41BB25BC}" type="presOf" srcId="{F19CDE57-352B-4F72-B61D-E17C24B207C4}" destId="{97D445A1-99BB-4997-8BBB-43A7AE34D2AC}" srcOrd="0" destOrd="0" presId="urn:microsoft.com/office/officeart/2005/8/layout/radial1"/>
    <dgm:cxn modelId="{4A63A2E5-2470-45A4-AFB5-EE7C5263BA94}" type="presOf" srcId="{E681FE99-93F4-4154-83F1-B2698857B01B}" destId="{689A1C58-16B7-4605-B704-86E1852A41E1}" srcOrd="1" destOrd="0" presId="urn:microsoft.com/office/officeart/2005/8/layout/radial1"/>
    <dgm:cxn modelId="{E30E5840-ACA3-490D-8C2F-7ECD029DD35D}" type="presOf" srcId="{7C21BC7C-B0AE-4A8A-9075-A204816E8561}" destId="{68A61010-0BE8-412B-B6D7-68B46C935292}" srcOrd="1" destOrd="0" presId="urn:microsoft.com/office/officeart/2005/8/layout/radial1"/>
    <dgm:cxn modelId="{A4C38274-3A31-41EB-95D8-E2307F393495}" type="presOf" srcId="{986952BC-05C3-4A1A-9A3C-0BBE24DED281}" destId="{A9AD2E3D-26BF-4F8B-9FE0-1379A0F6317D}" srcOrd="0" destOrd="0" presId="urn:microsoft.com/office/officeart/2005/8/layout/radial1"/>
    <dgm:cxn modelId="{11370399-9923-49C5-B5E7-3F7DAA063743}" srcId="{A4B19B79-1BC7-4D8F-8B81-29FD5CF95757}" destId="{6DA57936-C559-48F4-AA36-3562B799F6D2}" srcOrd="6" destOrd="0" parTransId="{3B04E529-0F0B-4AF0-8C1F-90B91F6A344C}" sibTransId="{060FD0E1-BADF-4EDF-AEC9-B58D15230000}"/>
    <dgm:cxn modelId="{265EADE2-E886-4EA9-85CF-37F485CC6378}" srcId="{A4B19B79-1BC7-4D8F-8B81-29FD5CF95757}" destId="{0FB62522-6B9F-4B55-B518-4B55A0BA1B2D}" srcOrd="7" destOrd="0" parTransId="{CEE0168D-24D7-4DD4-8214-7235D7C31F26}" sibTransId="{DC6584D1-8F43-4CE1-BF68-B2E6666D1800}"/>
    <dgm:cxn modelId="{47CD7CC5-C258-4852-9A1A-820BE71D788B}" srcId="{5007B530-E6B4-4249-B01C-ED456E05310A}" destId="{A4B19B79-1BC7-4D8F-8B81-29FD5CF95757}" srcOrd="0" destOrd="0" parTransId="{FC06C9E5-B362-47E2-9AC5-7B152170956B}" sibTransId="{88CA3B32-668F-4BEA-A60D-826A22DB0F11}"/>
    <dgm:cxn modelId="{5715DE83-5615-4EB9-9047-4140F5B01880}" type="presOf" srcId="{79A87D4D-EAEB-4B1C-A6C7-0671B970E0A5}" destId="{426E38C5-074F-40B6-9ADD-04266C58D35F}" srcOrd="0" destOrd="0" presId="urn:microsoft.com/office/officeart/2005/8/layout/radial1"/>
    <dgm:cxn modelId="{1B237738-BC2C-4091-B4A0-B368F1FD2CAA}" srcId="{A4B19B79-1BC7-4D8F-8B81-29FD5CF95757}" destId="{29ABE594-A77F-4239-B7FF-94F70AE5854B}" srcOrd="8" destOrd="0" parTransId="{E681FE99-93F4-4154-83F1-B2698857B01B}" sibTransId="{742C0CD5-0239-4312-835D-63E78F5EE840}"/>
    <dgm:cxn modelId="{DAF62546-374C-443A-A9E5-9670E90D1EA0}" srcId="{A4B19B79-1BC7-4D8F-8B81-29FD5CF95757}" destId="{FE9BE453-E636-422D-A132-AE6122EDE974}" srcOrd="4" destOrd="0" parTransId="{986952BC-05C3-4A1A-9A3C-0BBE24DED281}" sibTransId="{C3A797BC-88DF-48E9-A90E-3CB8BF183584}"/>
    <dgm:cxn modelId="{084BB17F-F13E-4149-85C8-3F21321445E9}" type="presOf" srcId="{E681FE99-93F4-4154-83F1-B2698857B01B}" destId="{78741818-2C7A-4C16-AA4F-CF6A29AB05A7}" srcOrd="0" destOrd="0" presId="urn:microsoft.com/office/officeart/2005/8/layout/radial1"/>
    <dgm:cxn modelId="{7C67A96F-7206-44EF-ACF0-B45B84E6019E}" srcId="{A4B19B79-1BC7-4D8F-8B81-29FD5CF95757}" destId="{BACD4468-974A-4604-B1BA-4416DC76CE3A}" srcOrd="10" destOrd="0" parTransId="{A55BBB20-697B-4033-967B-54678467974B}" sibTransId="{FBB5FCF5-76A6-400C-B71A-37F8F4688E27}"/>
    <dgm:cxn modelId="{6D925D0F-C4DD-4858-AAB9-CCDB4A278254}" type="presOf" srcId="{5632463B-F378-4882-B8B6-5F5C41E9AEA8}" destId="{5A32843A-C26F-458F-803C-C2D448D3C74D}" srcOrd="1" destOrd="0" presId="urn:microsoft.com/office/officeart/2005/8/layout/radial1"/>
    <dgm:cxn modelId="{90B69231-279E-40A8-8EF2-38914698A469}" type="presOf" srcId="{C64DDB72-5AA5-4E16-8EDD-FAC1394E91EA}" destId="{E1C00278-0873-467A-84CE-D5E59EA631E1}" srcOrd="1" destOrd="0" presId="urn:microsoft.com/office/officeart/2005/8/layout/radial1"/>
    <dgm:cxn modelId="{697E5BFB-DD42-4560-9A2E-B6EA7E8F7812}" srcId="{A4B19B79-1BC7-4D8F-8B81-29FD5CF95757}" destId="{3E492DCB-24EA-415A-89D0-507B156307FA}" srcOrd="1" destOrd="0" parTransId="{5A59AF9F-E047-4853-8E8B-C994FA1BA89C}" sibTransId="{6CD89ECB-B0C0-41D8-AD13-6E4C1CDCE9A6}"/>
    <dgm:cxn modelId="{19242515-554E-49E0-94DE-4CE248D68F59}" type="presOf" srcId="{FE9BE453-E636-422D-A132-AE6122EDE974}" destId="{EA463ACD-137F-4D48-B4D3-C06FE8ED15E5}" srcOrd="0" destOrd="0" presId="urn:microsoft.com/office/officeart/2005/8/layout/radial1"/>
    <dgm:cxn modelId="{32A064D1-AEED-40AD-8D53-AB8B3812947C}" type="presOf" srcId="{3B04E529-0F0B-4AF0-8C1F-90B91F6A344C}" destId="{CE377EF8-9261-4B9E-91E3-2CF375F7E746}" srcOrd="1" destOrd="0" presId="urn:microsoft.com/office/officeart/2005/8/layout/radial1"/>
    <dgm:cxn modelId="{77190D25-83F1-4C83-B610-365C06A1E68A}" type="presOf" srcId="{34875CC4-D26D-4C05-96AC-3F5546E0AD8C}" destId="{87AD1B49-2260-4F7E-9B35-16DBAE83791D}" srcOrd="1" destOrd="0" presId="urn:microsoft.com/office/officeart/2005/8/layout/radial1"/>
    <dgm:cxn modelId="{4DEBCD81-366C-43FD-BB6A-606C99165715}" type="presOf" srcId="{FA66FD9A-2E15-4E6E-8651-78E1F5080E5E}" destId="{9BC1F345-0A9A-4FB0-8782-29F20F931070}" srcOrd="0" destOrd="0" presId="urn:microsoft.com/office/officeart/2005/8/layout/radial1"/>
    <dgm:cxn modelId="{9858436B-2E26-4B89-B921-13B1C4BD786C}" srcId="{A4B19B79-1BC7-4D8F-8B81-29FD5CF95757}" destId="{79A87D4D-EAEB-4B1C-A6C7-0671B970E0A5}" srcOrd="5" destOrd="0" parTransId="{7C21BC7C-B0AE-4A8A-9075-A204816E8561}" sibTransId="{32CBFCBF-9EF8-4A17-9ACC-1790B58763D1}"/>
    <dgm:cxn modelId="{D5A3EBA6-7E2B-41A8-BDEC-BBEA656280B8}" type="presOf" srcId="{5007B530-E6B4-4249-B01C-ED456E05310A}" destId="{309BEE14-20D2-484F-91A2-0C6EF62A9C57}" srcOrd="0" destOrd="0" presId="urn:microsoft.com/office/officeart/2005/8/layout/radial1"/>
    <dgm:cxn modelId="{4AB9E23C-332C-4AE3-947A-58E33DFB2A6A}" type="presOf" srcId="{BACD4468-974A-4604-B1BA-4416DC76CE3A}" destId="{EE4A9ED8-F68B-475A-B89D-0BE814E0E3BD}" srcOrd="0" destOrd="0" presId="urn:microsoft.com/office/officeart/2005/8/layout/radial1"/>
    <dgm:cxn modelId="{90919097-6B31-4BAE-BFF9-7BAE2215ED32}" type="presOf" srcId="{986952BC-05C3-4A1A-9A3C-0BBE24DED281}" destId="{9A799FCD-0DF6-45D6-B70E-16E94C20B300}" srcOrd="1" destOrd="0" presId="urn:microsoft.com/office/officeart/2005/8/layout/radial1"/>
    <dgm:cxn modelId="{8A7C68BF-580B-4D52-A1F8-C71D07EFC0DF}" type="presOf" srcId="{A55BBB20-697B-4033-967B-54678467974B}" destId="{CC425A36-3202-45D7-9DB3-2401244FE507}" srcOrd="0" destOrd="0" presId="urn:microsoft.com/office/officeart/2005/8/layout/radial1"/>
    <dgm:cxn modelId="{96FA3FB9-C1CF-4032-AA3C-BB08FF6FBD1D}" type="presOf" srcId="{C64DDB72-5AA5-4E16-8EDD-FAC1394E91EA}" destId="{0984F83E-6631-4399-BDE4-AED84B50000C}" srcOrd="0" destOrd="0" presId="urn:microsoft.com/office/officeart/2005/8/layout/radial1"/>
    <dgm:cxn modelId="{CDA66001-0E11-42E0-BA31-D15AD298DEF7}" type="presOf" srcId="{CEE0168D-24D7-4DD4-8214-7235D7C31F26}" destId="{C4E4F8F7-1590-4F21-ADCA-BA1341F3DDF3}" srcOrd="0" destOrd="0" presId="urn:microsoft.com/office/officeart/2005/8/layout/radial1"/>
    <dgm:cxn modelId="{386BC30D-F969-46B7-ABC2-9A64D5CD203C}" type="presOf" srcId="{6DA57936-C559-48F4-AA36-3562B799F6D2}" destId="{2B2A1B92-1CD8-4BF0-970B-4D0327A9D8FE}" srcOrd="0" destOrd="0" presId="urn:microsoft.com/office/officeart/2005/8/layout/radial1"/>
    <dgm:cxn modelId="{004FC13C-8B27-4DCB-96FB-E522B513FACB}" type="presOf" srcId="{5A59AF9F-E047-4853-8E8B-C994FA1BA89C}" destId="{CD834F58-E2F6-40BB-A6AB-9D0E6E4E2CFF}" srcOrd="0" destOrd="0" presId="urn:microsoft.com/office/officeart/2005/8/layout/radial1"/>
    <dgm:cxn modelId="{4E908F3B-C772-4F9F-9A16-560B8CDC1812}" type="presOf" srcId="{AB69BE82-7B7D-4F18-9110-DA8F1EEF85A1}" destId="{89FD6FF9-0B2A-4ED6-94EF-925CBDA3CF9C}" srcOrd="0" destOrd="0" presId="urn:microsoft.com/office/officeart/2005/8/layout/radial1"/>
    <dgm:cxn modelId="{7478425A-5AFA-4B37-8809-D9137CE1DF89}" type="presOf" srcId="{A55BBB20-697B-4033-967B-54678467974B}" destId="{98129FAA-7A49-4AD3-8910-FD157194237C}" srcOrd="1" destOrd="0" presId="urn:microsoft.com/office/officeart/2005/8/layout/radial1"/>
    <dgm:cxn modelId="{DBB03CBB-3A98-4493-881C-C5E3CD51B57C}" srcId="{A4B19B79-1BC7-4D8F-8B81-29FD5CF95757}" destId="{AB69BE82-7B7D-4F18-9110-DA8F1EEF85A1}" srcOrd="2" destOrd="0" parTransId="{5632463B-F378-4882-B8B6-5F5C41E9AEA8}" sibTransId="{F7B4C548-95F5-495E-AD0F-DAC00BF884E1}"/>
    <dgm:cxn modelId="{E121FE38-2920-4307-8E70-B9BDAD532A8D}" type="presParOf" srcId="{309BEE14-20D2-484F-91A2-0C6EF62A9C57}" destId="{A8FFD1BC-EE61-48BA-B643-9F1ABA3D82B8}" srcOrd="0" destOrd="0" presId="urn:microsoft.com/office/officeart/2005/8/layout/radial1"/>
    <dgm:cxn modelId="{7F8DF614-2E76-4F7D-83A2-4988886028BF}" type="presParOf" srcId="{309BEE14-20D2-484F-91A2-0C6EF62A9C57}" destId="{31CCC12B-FF32-4820-96A1-A9946FD3B3C4}" srcOrd="1" destOrd="0" presId="urn:microsoft.com/office/officeart/2005/8/layout/radial1"/>
    <dgm:cxn modelId="{B665FB73-322B-4154-8F66-A759D373EBE5}" type="presParOf" srcId="{31CCC12B-FF32-4820-96A1-A9946FD3B3C4}" destId="{87AD1B49-2260-4F7E-9B35-16DBAE83791D}" srcOrd="0" destOrd="0" presId="urn:microsoft.com/office/officeart/2005/8/layout/radial1"/>
    <dgm:cxn modelId="{429F692C-C446-4EA8-806C-6621508A606D}" type="presParOf" srcId="{309BEE14-20D2-484F-91A2-0C6EF62A9C57}" destId="{97D445A1-99BB-4997-8BBB-43A7AE34D2AC}" srcOrd="2" destOrd="0" presId="urn:microsoft.com/office/officeart/2005/8/layout/radial1"/>
    <dgm:cxn modelId="{B3440DDE-52A4-41F3-8433-A94CD0152771}" type="presParOf" srcId="{309BEE14-20D2-484F-91A2-0C6EF62A9C57}" destId="{CD834F58-E2F6-40BB-A6AB-9D0E6E4E2CFF}" srcOrd="3" destOrd="0" presId="urn:microsoft.com/office/officeart/2005/8/layout/radial1"/>
    <dgm:cxn modelId="{4555FC04-8986-4C06-B08D-A28597A5F2CC}" type="presParOf" srcId="{CD834F58-E2F6-40BB-A6AB-9D0E6E4E2CFF}" destId="{E1FD7D7A-CCAF-40C1-ACC8-8C74B977A508}" srcOrd="0" destOrd="0" presId="urn:microsoft.com/office/officeart/2005/8/layout/radial1"/>
    <dgm:cxn modelId="{B508595D-316C-4024-9278-0CC075779114}" type="presParOf" srcId="{309BEE14-20D2-484F-91A2-0C6EF62A9C57}" destId="{579F3027-B17F-453E-A612-50EA44A372B0}" srcOrd="4" destOrd="0" presId="urn:microsoft.com/office/officeart/2005/8/layout/radial1"/>
    <dgm:cxn modelId="{9F7CAA69-CFB4-4429-AC0C-6B2B51B55263}" type="presParOf" srcId="{309BEE14-20D2-484F-91A2-0C6EF62A9C57}" destId="{B119982A-4956-448B-AD6D-6CA4E515084E}" srcOrd="5" destOrd="0" presId="urn:microsoft.com/office/officeart/2005/8/layout/radial1"/>
    <dgm:cxn modelId="{1B726BEA-D307-4624-9527-A17BE756887C}" type="presParOf" srcId="{B119982A-4956-448B-AD6D-6CA4E515084E}" destId="{5A32843A-C26F-458F-803C-C2D448D3C74D}" srcOrd="0" destOrd="0" presId="urn:microsoft.com/office/officeart/2005/8/layout/radial1"/>
    <dgm:cxn modelId="{92ABA761-B2F6-4D21-B2C6-121ED58901F8}" type="presParOf" srcId="{309BEE14-20D2-484F-91A2-0C6EF62A9C57}" destId="{89FD6FF9-0B2A-4ED6-94EF-925CBDA3CF9C}" srcOrd="6" destOrd="0" presId="urn:microsoft.com/office/officeart/2005/8/layout/radial1"/>
    <dgm:cxn modelId="{895B4D6F-167B-42EA-B1BE-FCDF64B16AF0}" type="presParOf" srcId="{309BEE14-20D2-484F-91A2-0C6EF62A9C57}" destId="{A7D98E2F-89DE-4F54-9615-E586BE4E862B}" srcOrd="7" destOrd="0" presId="urn:microsoft.com/office/officeart/2005/8/layout/radial1"/>
    <dgm:cxn modelId="{6A3A2213-CAF4-4B2E-988E-5C56DD4D3F01}" type="presParOf" srcId="{A7D98E2F-89DE-4F54-9615-E586BE4E862B}" destId="{22217825-207C-41F7-B9EE-411DD15633A4}" srcOrd="0" destOrd="0" presId="urn:microsoft.com/office/officeart/2005/8/layout/radial1"/>
    <dgm:cxn modelId="{F03CE3E3-1DBB-44F1-83C2-6ABFE4FC65E5}" type="presParOf" srcId="{309BEE14-20D2-484F-91A2-0C6EF62A9C57}" destId="{D7F3BA7A-5F75-4CFB-81A5-84ECE1205D8B}" srcOrd="8" destOrd="0" presId="urn:microsoft.com/office/officeart/2005/8/layout/radial1"/>
    <dgm:cxn modelId="{35F089B6-D4DE-47C0-9786-40361E33FD46}" type="presParOf" srcId="{309BEE14-20D2-484F-91A2-0C6EF62A9C57}" destId="{A9AD2E3D-26BF-4F8B-9FE0-1379A0F6317D}" srcOrd="9" destOrd="0" presId="urn:microsoft.com/office/officeart/2005/8/layout/radial1"/>
    <dgm:cxn modelId="{A5382EC2-352E-49E9-958F-89A9F42F645F}" type="presParOf" srcId="{A9AD2E3D-26BF-4F8B-9FE0-1379A0F6317D}" destId="{9A799FCD-0DF6-45D6-B70E-16E94C20B300}" srcOrd="0" destOrd="0" presId="urn:microsoft.com/office/officeart/2005/8/layout/radial1"/>
    <dgm:cxn modelId="{35D49828-9950-4169-BC80-F92F7B1A0C57}" type="presParOf" srcId="{309BEE14-20D2-484F-91A2-0C6EF62A9C57}" destId="{EA463ACD-137F-4D48-B4D3-C06FE8ED15E5}" srcOrd="10" destOrd="0" presId="urn:microsoft.com/office/officeart/2005/8/layout/radial1"/>
    <dgm:cxn modelId="{B218EAD2-05A0-42F5-9A4F-B5B732247347}" type="presParOf" srcId="{309BEE14-20D2-484F-91A2-0C6EF62A9C57}" destId="{C598C70C-75DA-4A49-B971-0A66199BB31D}" srcOrd="11" destOrd="0" presId="urn:microsoft.com/office/officeart/2005/8/layout/radial1"/>
    <dgm:cxn modelId="{03945003-2053-48CB-8B1E-441C23B12FCD}" type="presParOf" srcId="{C598C70C-75DA-4A49-B971-0A66199BB31D}" destId="{68A61010-0BE8-412B-B6D7-68B46C935292}" srcOrd="0" destOrd="0" presId="urn:microsoft.com/office/officeart/2005/8/layout/radial1"/>
    <dgm:cxn modelId="{319C927E-DDAB-4FAA-9E23-6C3FBBEF0B71}" type="presParOf" srcId="{309BEE14-20D2-484F-91A2-0C6EF62A9C57}" destId="{426E38C5-074F-40B6-9ADD-04266C58D35F}" srcOrd="12" destOrd="0" presId="urn:microsoft.com/office/officeart/2005/8/layout/radial1"/>
    <dgm:cxn modelId="{5EF4885A-3F47-4365-98BB-6BC718A45662}" type="presParOf" srcId="{309BEE14-20D2-484F-91A2-0C6EF62A9C57}" destId="{6503B945-6507-4DC2-BC92-25BD6F1C496B}" srcOrd="13" destOrd="0" presId="urn:microsoft.com/office/officeart/2005/8/layout/radial1"/>
    <dgm:cxn modelId="{7CED276C-DC12-4444-9496-BEB4B072813C}" type="presParOf" srcId="{6503B945-6507-4DC2-BC92-25BD6F1C496B}" destId="{CE377EF8-9261-4B9E-91E3-2CF375F7E746}" srcOrd="0" destOrd="0" presId="urn:microsoft.com/office/officeart/2005/8/layout/radial1"/>
    <dgm:cxn modelId="{33692F61-ED77-44AD-8F03-4BB72E99EEF2}" type="presParOf" srcId="{309BEE14-20D2-484F-91A2-0C6EF62A9C57}" destId="{2B2A1B92-1CD8-4BF0-970B-4D0327A9D8FE}" srcOrd="14" destOrd="0" presId="urn:microsoft.com/office/officeart/2005/8/layout/radial1"/>
    <dgm:cxn modelId="{456C9DD7-C95E-49ED-9BA0-F0F436337911}" type="presParOf" srcId="{309BEE14-20D2-484F-91A2-0C6EF62A9C57}" destId="{C4E4F8F7-1590-4F21-ADCA-BA1341F3DDF3}" srcOrd="15" destOrd="0" presId="urn:microsoft.com/office/officeart/2005/8/layout/radial1"/>
    <dgm:cxn modelId="{B374DFCF-5E46-4000-88A4-B286A03B6B29}" type="presParOf" srcId="{C4E4F8F7-1590-4F21-ADCA-BA1341F3DDF3}" destId="{71BA70F8-92BA-4FD5-939F-2FC668444310}" srcOrd="0" destOrd="0" presId="urn:microsoft.com/office/officeart/2005/8/layout/radial1"/>
    <dgm:cxn modelId="{7B1225D9-C923-450C-9D74-91E177E47BDF}" type="presParOf" srcId="{309BEE14-20D2-484F-91A2-0C6EF62A9C57}" destId="{1E7F8D6A-DDAB-40F1-8D77-73B521A782B6}" srcOrd="16" destOrd="0" presId="urn:microsoft.com/office/officeart/2005/8/layout/radial1"/>
    <dgm:cxn modelId="{CF1F6B20-D32F-4293-9E60-BEF4178752A1}" type="presParOf" srcId="{309BEE14-20D2-484F-91A2-0C6EF62A9C57}" destId="{78741818-2C7A-4C16-AA4F-CF6A29AB05A7}" srcOrd="17" destOrd="0" presId="urn:microsoft.com/office/officeart/2005/8/layout/radial1"/>
    <dgm:cxn modelId="{3C0A8C3B-1757-4525-8DF6-F02FF50506C8}" type="presParOf" srcId="{78741818-2C7A-4C16-AA4F-CF6A29AB05A7}" destId="{689A1C58-16B7-4605-B704-86E1852A41E1}" srcOrd="0" destOrd="0" presId="urn:microsoft.com/office/officeart/2005/8/layout/radial1"/>
    <dgm:cxn modelId="{0673874F-0F5C-4125-B6C3-F8F413E78807}" type="presParOf" srcId="{309BEE14-20D2-484F-91A2-0C6EF62A9C57}" destId="{769E4BAE-7128-4F79-995E-AAE6B8CC8206}" srcOrd="18" destOrd="0" presId="urn:microsoft.com/office/officeart/2005/8/layout/radial1"/>
    <dgm:cxn modelId="{DAFC955B-8730-4165-8C84-8CD7CB619A34}" type="presParOf" srcId="{309BEE14-20D2-484F-91A2-0C6EF62A9C57}" destId="{0984F83E-6631-4399-BDE4-AED84B50000C}" srcOrd="19" destOrd="0" presId="urn:microsoft.com/office/officeart/2005/8/layout/radial1"/>
    <dgm:cxn modelId="{39385D3C-FB71-4DDA-AB7D-E7A915BF1F1D}" type="presParOf" srcId="{0984F83E-6631-4399-BDE4-AED84B50000C}" destId="{E1C00278-0873-467A-84CE-D5E59EA631E1}" srcOrd="0" destOrd="0" presId="urn:microsoft.com/office/officeart/2005/8/layout/radial1"/>
    <dgm:cxn modelId="{9CE55495-3954-4E08-834F-630C043C7ABB}" type="presParOf" srcId="{309BEE14-20D2-484F-91A2-0C6EF62A9C57}" destId="{9BC1F345-0A9A-4FB0-8782-29F20F931070}" srcOrd="20" destOrd="0" presId="urn:microsoft.com/office/officeart/2005/8/layout/radial1"/>
    <dgm:cxn modelId="{3492EC5E-56A4-4313-8EBF-92E4E5DBE852}" type="presParOf" srcId="{309BEE14-20D2-484F-91A2-0C6EF62A9C57}" destId="{CC425A36-3202-45D7-9DB3-2401244FE507}" srcOrd="21" destOrd="0" presId="urn:microsoft.com/office/officeart/2005/8/layout/radial1"/>
    <dgm:cxn modelId="{253344AF-D577-4660-BF34-44A59A380D37}" type="presParOf" srcId="{CC425A36-3202-45D7-9DB3-2401244FE507}" destId="{98129FAA-7A49-4AD3-8910-FD157194237C}" srcOrd="0" destOrd="0" presId="urn:microsoft.com/office/officeart/2005/8/layout/radial1"/>
    <dgm:cxn modelId="{63510D8B-4D0A-4DDE-8696-021651F598FF}" type="presParOf" srcId="{309BEE14-20D2-484F-91A2-0C6EF62A9C57}" destId="{EE4A9ED8-F68B-475A-B89D-0BE814E0E3BD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50F90-8775-4798-9C48-7990B251B256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98775A21-DC7B-4554-BF12-3ED1ACA29DBB}">
      <dgm:prSet phldrT="[Texto]"/>
      <dgm:spPr/>
      <dgm:t>
        <a:bodyPr/>
        <a:lstStyle/>
        <a:p>
          <a:r>
            <a:rPr lang="es-MX" dirty="0" smtClean="0"/>
            <a:t>Federación</a:t>
          </a:r>
          <a:endParaRPr lang="es-MX" dirty="0"/>
        </a:p>
      </dgm:t>
    </dgm:pt>
    <dgm:pt modelId="{4CA18A0B-5F03-4A75-86A3-7377B3CB3160}" type="parTrans" cxnId="{3B351C56-75DC-44F8-87B5-2A16509FB927}">
      <dgm:prSet/>
      <dgm:spPr/>
      <dgm:t>
        <a:bodyPr/>
        <a:lstStyle/>
        <a:p>
          <a:endParaRPr lang="es-MX"/>
        </a:p>
      </dgm:t>
    </dgm:pt>
    <dgm:pt modelId="{FB0C3489-640C-4E4A-B1A6-EECD83DBF4C7}" type="sibTrans" cxnId="{3B351C56-75DC-44F8-87B5-2A16509FB927}">
      <dgm:prSet/>
      <dgm:spPr/>
      <dgm:t>
        <a:bodyPr/>
        <a:lstStyle/>
        <a:p>
          <a:endParaRPr lang="es-MX"/>
        </a:p>
      </dgm:t>
    </dgm:pt>
    <dgm:pt modelId="{8E9E404E-9F46-4A10-9856-1FB8DF9BD0E3}">
      <dgm:prSet phldrT="[Texto]"/>
      <dgm:spPr/>
      <dgm:t>
        <a:bodyPr/>
        <a:lstStyle/>
        <a:p>
          <a:r>
            <a:rPr lang="es-MX" dirty="0" smtClean="0"/>
            <a:t>Municipios</a:t>
          </a:r>
          <a:endParaRPr lang="es-MX" dirty="0"/>
        </a:p>
      </dgm:t>
    </dgm:pt>
    <dgm:pt modelId="{7C84D3A0-B241-4392-A526-10F6DF54A39C}" type="parTrans" cxnId="{652C8D85-8DE8-4AF2-A59A-244D43C05EFD}">
      <dgm:prSet/>
      <dgm:spPr/>
      <dgm:t>
        <a:bodyPr/>
        <a:lstStyle/>
        <a:p>
          <a:endParaRPr lang="es-MX"/>
        </a:p>
      </dgm:t>
    </dgm:pt>
    <dgm:pt modelId="{CB86CF30-E87D-4502-8C70-CD044C543AC9}" type="sibTrans" cxnId="{652C8D85-8DE8-4AF2-A59A-244D43C05EFD}">
      <dgm:prSet/>
      <dgm:spPr/>
      <dgm:t>
        <a:bodyPr/>
        <a:lstStyle/>
        <a:p>
          <a:endParaRPr lang="es-MX"/>
        </a:p>
      </dgm:t>
    </dgm:pt>
    <dgm:pt modelId="{67B5804C-280E-4657-ACFB-2545D79FDAD6}">
      <dgm:prSet phldrT="[Texto]"/>
      <dgm:spPr/>
      <dgm:t>
        <a:bodyPr/>
        <a:lstStyle/>
        <a:p>
          <a:r>
            <a:rPr lang="es-MX" dirty="0" smtClean="0"/>
            <a:t>Entidades</a:t>
          </a:r>
          <a:endParaRPr lang="es-MX" dirty="0"/>
        </a:p>
      </dgm:t>
    </dgm:pt>
    <dgm:pt modelId="{3F27C5AF-E87A-430E-A1BB-B8087831F968}" type="parTrans" cxnId="{E5C3FB5D-D380-416C-A0CD-51304F818E66}">
      <dgm:prSet/>
      <dgm:spPr/>
      <dgm:t>
        <a:bodyPr/>
        <a:lstStyle/>
        <a:p>
          <a:endParaRPr lang="es-MX"/>
        </a:p>
      </dgm:t>
    </dgm:pt>
    <dgm:pt modelId="{90144999-DBF5-4E15-B2E7-7CF809AF510D}" type="sibTrans" cxnId="{E5C3FB5D-D380-416C-A0CD-51304F818E66}">
      <dgm:prSet/>
      <dgm:spPr/>
      <dgm:t>
        <a:bodyPr/>
        <a:lstStyle/>
        <a:p>
          <a:endParaRPr lang="es-MX"/>
        </a:p>
      </dgm:t>
    </dgm:pt>
    <dgm:pt modelId="{6AA843D9-D954-479E-915E-4966D13F9B2B}" type="pres">
      <dgm:prSet presAssocID="{70450F90-8775-4798-9C48-7990B251B2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B68580C-7FFC-4B99-8154-73AF07BDC4E9}" type="pres">
      <dgm:prSet presAssocID="{98775A21-DC7B-4554-BF12-3ED1ACA29DBB}" presName="node" presStyleLbl="node1" presStyleIdx="0" presStyleCnt="3" custRadScaleRad="1268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77F349-E483-4451-B4B4-A69B6F78D339}" type="pres">
      <dgm:prSet presAssocID="{FB0C3489-640C-4E4A-B1A6-EECD83DBF4C7}" presName="sibTrans" presStyleLbl="sibTrans2D1" presStyleIdx="0" presStyleCnt="3" custScaleX="156040" custScaleY="76332"/>
      <dgm:spPr/>
      <dgm:t>
        <a:bodyPr/>
        <a:lstStyle/>
        <a:p>
          <a:endParaRPr lang="es-MX"/>
        </a:p>
      </dgm:t>
    </dgm:pt>
    <dgm:pt modelId="{A781AEF5-B6E8-4091-9C90-A42A51BA222A}" type="pres">
      <dgm:prSet presAssocID="{FB0C3489-640C-4E4A-B1A6-EECD83DBF4C7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AF660513-D6FE-481C-B5F4-BEB27E6EF46E}" type="pres">
      <dgm:prSet presAssocID="{8E9E404E-9F46-4A10-9856-1FB8DF9BD0E3}" presName="node" presStyleLbl="node1" presStyleIdx="1" presStyleCnt="3" custRadScaleRad="114477" custRadScaleInc="180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FC3094-62BB-4D3E-AE56-91432A1E6373}" type="pres">
      <dgm:prSet presAssocID="{CB86CF30-E87D-4502-8C70-CD044C543AC9}" presName="sibTrans" presStyleLbl="sibTrans2D1" presStyleIdx="1" presStyleCnt="3" custScaleX="144345" custLinFactNeighborX="-15410"/>
      <dgm:spPr/>
      <dgm:t>
        <a:bodyPr/>
        <a:lstStyle/>
        <a:p>
          <a:endParaRPr lang="es-MX"/>
        </a:p>
      </dgm:t>
    </dgm:pt>
    <dgm:pt modelId="{777EA8C7-F3F9-484E-B8B5-E8F86FBF1F9A}" type="pres">
      <dgm:prSet presAssocID="{CB86CF30-E87D-4502-8C70-CD044C543AC9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E0AF4C12-518B-43DF-9F65-950EAFCF8D5E}" type="pres">
      <dgm:prSet presAssocID="{67B5804C-280E-4657-ACFB-2545D79FDAD6}" presName="node" presStyleLbl="node1" presStyleIdx="2" presStyleCnt="3" custRadScaleRad="114477" custRadScaleInc="-180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BE02B1-5EC9-42F5-9527-8E4DC0F74CA2}" type="pres">
      <dgm:prSet presAssocID="{90144999-DBF5-4E15-B2E7-7CF809AF510D}" presName="sibTrans" presStyleLbl="sibTrans2D1" presStyleIdx="2" presStyleCnt="3" custScaleX="155119" custScaleY="83804"/>
      <dgm:spPr/>
      <dgm:t>
        <a:bodyPr/>
        <a:lstStyle/>
        <a:p>
          <a:endParaRPr lang="es-MX"/>
        </a:p>
      </dgm:t>
    </dgm:pt>
    <dgm:pt modelId="{9DCF95B1-F7AB-43A0-84B9-D447B681A528}" type="pres">
      <dgm:prSet presAssocID="{90144999-DBF5-4E15-B2E7-7CF809AF510D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E5C3FB5D-D380-416C-A0CD-51304F818E66}" srcId="{70450F90-8775-4798-9C48-7990B251B256}" destId="{67B5804C-280E-4657-ACFB-2545D79FDAD6}" srcOrd="2" destOrd="0" parTransId="{3F27C5AF-E87A-430E-A1BB-B8087831F968}" sibTransId="{90144999-DBF5-4E15-B2E7-7CF809AF510D}"/>
    <dgm:cxn modelId="{4E6E8ED4-A1EE-4E76-86E4-08317113CCD3}" type="presOf" srcId="{98775A21-DC7B-4554-BF12-3ED1ACA29DBB}" destId="{4B68580C-7FFC-4B99-8154-73AF07BDC4E9}" srcOrd="0" destOrd="0" presId="urn:microsoft.com/office/officeart/2005/8/layout/cycle2"/>
    <dgm:cxn modelId="{C229BF90-83E4-4534-B7AD-1806E9E0E306}" type="presOf" srcId="{70450F90-8775-4798-9C48-7990B251B256}" destId="{6AA843D9-D954-479E-915E-4966D13F9B2B}" srcOrd="0" destOrd="0" presId="urn:microsoft.com/office/officeart/2005/8/layout/cycle2"/>
    <dgm:cxn modelId="{6B802D8E-E88C-4B0B-8774-FB7FA02E29B8}" type="presOf" srcId="{67B5804C-280E-4657-ACFB-2545D79FDAD6}" destId="{E0AF4C12-518B-43DF-9F65-950EAFCF8D5E}" srcOrd="0" destOrd="0" presId="urn:microsoft.com/office/officeart/2005/8/layout/cycle2"/>
    <dgm:cxn modelId="{2C200014-0C6E-40FC-ABCC-9CAF8CE9391A}" type="presOf" srcId="{8E9E404E-9F46-4A10-9856-1FB8DF9BD0E3}" destId="{AF660513-D6FE-481C-B5F4-BEB27E6EF46E}" srcOrd="0" destOrd="0" presId="urn:microsoft.com/office/officeart/2005/8/layout/cycle2"/>
    <dgm:cxn modelId="{DC929039-B2FB-444C-9DD9-ED25B20B0366}" type="presOf" srcId="{90144999-DBF5-4E15-B2E7-7CF809AF510D}" destId="{54BE02B1-5EC9-42F5-9527-8E4DC0F74CA2}" srcOrd="0" destOrd="0" presId="urn:microsoft.com/office/officeart/2005/8/layout/cycle2"/>
    <dgm:cxn modelId="{5CC57141-FC88-4C9D-A2D6-1DA5DA3D148F}" type="presOf" srcId="{FB0C3489-640C-4E4A-B1A6-EECD83DBF4C7}" destId="{9F77F349-E483-4451-B4B4-A69B6F78D339}" srcOrd="0" destOrd="0" presId="urn:microsoft.com/office/officeart/2005/8/layout/cycle2"/>
    <dgm:cxn modelId="{EE54CDC2-4F15-47C1-B4C6-5C375B3BCB5F}" type="presOf" srcId="{90144999-DBF5-4E15-B2E7-7CF809AF510D}" destId="{9DCF95B1-F7AB-43A0-84B9-D447B681A528}" srcOrd="1" destOrd="0" presId="urn:microsoft.com/office/officeart/2005/8/layout/cycle2"/>
    <dgm:cxn modelId="{A608CD5F-05CD-4A5E-8315-06DA2F121917}" type="presOf" srcId="{CB86CF30-E87D-4502-8C70-CD044C543AC9}" destId="{FBFC3094-62BB-4D3E-AE56-91432A1E6373}" srcOrd="0" destOrd="0" presId="urn:microsoft.com/office/officeart/2005/8/layout/cycle2"/>
    <dgm:cxn modelId="{3B351C56-75DC-44F8-87B5-2A16509FB927}" srcId="{70450F90-8775-4798-9C48-7990B251B256}" destId="{98775A21-DC7B-4554-BF12-3ED1ACA29DBB}" srcOrd="0" destOrd="0" parTransId="{4CA18A0B-5F03-4A75-86A3-7377B3CB3160}" sibTransId="{FB0C3489-640C-4E4A-B1A6-EECD83DBF4C7}"/>
    <dgm:cxn modelId="{652C8D85-8DE8-4AF2-A59A-244D43C05EFD}" srcId="{70450F90-8775-4798-9C48-7990B251B256}" destId="{8E9E404E-9F46-4A10-9856-1FB8DF9BD0E3}" srcOrd="1" destOrd="0" parTransId="{7C84D3A0-B241-4392-A526-10F6DF54A39C}" sibTransId="{CB86CF30-E87D-4502-8C70-CD044C543AC9}"/>
    <dgm:cxn modelId="{17AE0665-680A-4271-9072-E4A5D57C0F50}" type="presOf" srcId="{CB86CF30-E87D-4502-8C70-CD044C543AC9}" destId="{777EA8C7-F3F9-484E-B8B5-E8F86FBF1F9A}" srcOrd="1" destOrd="0" presId="urn:microsoft.com/office/officeart/2005/8/layout/cycle2"/>
    <dgm:cxn modelId="{37154BF7-E56E-4D7D-A467-8835F01D8C4D}" type="presOf" srcId="{FB0C3489-640C-4E4A-B1A6-EECD83DBF4C7}" destId="{A781AEF5-B6E8-4091-9C90-A42A51BA222A}" srcOrd="1" destOrd="0" presId="urn:microsoft.com/office/officeart/2005/8/layout/cycle2"/>
    <dgm:cxn modelId="{2E1C9AA0-60B7-487A-A8AC-E02D61C563EF}" type="presParOf" srcId="{6AA843D9-D954-479E-915E-4966D13F9B2B}" destId="{4B68580C-7FFC-4B99-8154-73AF07BDC4E9}" srcOrd="0" destOrd="0" presId="urn:microsoft.com/office/officeart/2005/8/layout/cycle2"/>
    <dgm:cxn modelId="{551A8D4C-76ED-45CD-B14E-BBECFFDDB993}" type="presParOf" srcId="{6AA843D9-D954-479E-915E-4966D13F9B2B}" destId="{9F77F349-E483-4451-B4B4-A69B6F78D339}" srcOrd="1" destOrd="0" presId="urn:microsoft.com/office/officeart/2005/8/layout/cycle2"/>
    <dgm:cxn modelId="{D8D22DC4-18F3-4A21-865A-E3E412192470}" type="presParOf" srcId="{9F77F349-E483-4451-B4B4-A69B6F78D339}" destId="{A781AEF5-B6E8-4091-9C90-A42A51BA222A}" srcOrd="0" destOrd="0" presId="urn:microsoft.com/office/officeart/2005/8/layout/cycle2"/>
    <dgm:cxn modelId="{F34F82D0-3354-4529-BA22-01B16903F57B}" type="presParOf" srcId="{6AA843D9-D954-479E-915E-4966D13F9B2B}" destId="{AF660513-D6FE-481C-B5F4-BEB27E6EF46E}" srcOrd="2" destOrd="0" presId="urn:microsoft.com/office/officeart/2005/8/layout/cycle2"/>
    <dgm:cxn modelId="{2AA15353-D7B0-4DE0-806C-9C6CEDF76542}" type="presParOf" srcId="{6AA843D9-D954-479E-915E-4966D13F9B2B}" destId="{FBFC3094-62BB-4D3E-AE56-91432A1E6373}" srcOrd="3" destOrd="0" presId="urn:microsoft.com/office/officeart/2005/8/layout/cycle2"/>
    <dgm:cxn modelId="{458C1DE5-58A0-4E0F-9988-BBE408AC69FD}" type="presParOf" srcId="{FBFC3094-62BB-4D3E-AE56-91432A1E6373}" destId="{777EA8C7-F3F9-484E-B8B5-E8F86FBF1F9A}" srcOrd="0" destOrd="0" presId="urn:microsoft.com/office/officeart/2005/8/layout/cycle2"/>
    <dgm:cxn modelId="{3C5CEDBF-6624-4214-9F64-2625648A9FC7}" type="presParOf" srcId="{6AA843D9-D954-479E-915E-4966D13F9B2B}" destId="{E0AF4C12-518B-43DF-9F65-950EAFCF8D5E}" srcOrd="4" destOrd="0" presId="urn:microsoft.com/office/officeart/2005/8/layout/cycle2"/>
    <dgm:cxn modelId="{1A99D11F-1302-4F36-8BCE-5BAE88E8BA38}" type="presParOf" srcId="{6AA843D9-D954-479E-915E-4966D13F9B2B}" destId="{54BE02B1-5EC9-42F5-9527-8E4DC0F74CA2}" srcOrd="5" destOrd="0" presId="urn:microsoft.com/office/officeart/2005/8/layout/cycle2"/>
    <dgm:cxn modelId="{FE0184BA-1A56-4648-99AC-0228AB920379}" type="presParOf" srcId="{54BE02B1-5EC9-42F5-9527-8E4DC0F74CA2}" destId="{9DCF95B1-F7AB-43A0-84B9-D447B681A52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8580C-7FFC-4B99-8154-73AF07BDC4E9}">
      <dsp:nvSpPr>
        <dsp:cNvPr id="0" name=""/>
        <dsp:cNvSpPr/>
      </dsp:nvSpPr>
      <dsp:spPr>
        <a:xfrm>
          <a:off x="1319033" y="20908"/>
          <a:ext cx="1754421" cy="17544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Federación</a:t>
          </a:r>
          <a:endParaRPr lang="es-MX" sz="1900" kern="1200" dirty="0"/>
        </a:p>
      </dsp:txBody>
      <dsp:txXfrm>
        <a:off x="1575962" y="277837"/>
        <a:ext cx="1240563" cy="1240563"/>
      </dsp:txXfrm>
    </dsp:sp>
    <dsp:sp modelId="{9F77F349-E483-4451-B4B4-A69B6F78D339}">
      <dsp:nvSpPr>
        <dsp:cNvPr id="0" name=""/>
        <dsp:cNvSpPr/>
      </dsp:nvSpPr>
      <dsp:spPr>
        <a:xfrm rot="4005909">
          <a:off x="2189793" y="2185309"/>
          <a:ext cx="1312176" cy="451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230843" y="2213407"/>
        <a:ext cx="1176584" cy="271184"/>
      </dsp:txXfrm>
    </dsp:sp>
    <dsp:sp modelId="{AF660513-D6FE-481C-B5F4-BEB27E6EF46E}">
      <dsp:nvSpPr>
        <dsp:cNvPr id="0" name=""/>
        <dsp:cNvSpPr/>
      </dsp:nvSpPr>
      <dsp:spPr>
        <a:xfrm>
          <a:off x="2637087" y="3091002"/>
          <a:ext cx="1754421" cy="1754421"/>
        </a:xfrm>
        <a:prstGeom prst="ellipse">
          <a:avLst/>
        </a:prstGeom>
        <a:solidFill>
          <a:schemeClr val="accent5">
            <a:hueOff val="-2541021"/>
            <a:satOff val="-49049"/>
            <a:lumOff val="-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Municipios</a:t>
          </a:r>
          <a:endParaRPr lang="es-MX" sz="1900" kern="1200" dirty="0"/>
        </a:p>
      </dsp:txBody>
      <dsp:txXfrm>
        <a:off x="2894016" y="3347931"/>
        <a:ext cx="1240563" cy="1240563"/>
      </dsp:txXfrm>
    </dsp:sp>
    <dsp:sp modelId="{FBFC3094-62BB-4D3E-AE56-91432A1E6373}">
      <dsp:nvSpPr>
        <dsp:cNvPr id="0" name=""/>
        <dsp:cNvSpPr/>
      </dsp:nvSpPr>
      <dsp:spPr>
        <a:xfrm rot="10800000">
          <a:off x="1800201" y="3672154"/>
          <a:ext cx="674516" cy="592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541021"/>
            <a:satOff val="-49049"/>
            <a:lumOff val="-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 rot="10800000">
        <a:off x="1977836" y="3790577"/>
        <a:ext cx="496881" cy="355271"/>
      </dsp:txXfrm>
    </dsp:sp>
    <dsp:sp modelId="{E0AF4C12-518B-43DF-9F65-950EAFCF8D5E}">
      <dsp:nvSpPr>
        <dsp:cNvPr id="0" name=""/>
        <dsp:cNvSpPr/>
      </dsp:nvSpPr>
      <dsp:spPr>
        <a:xfrm>
          <a:off x="978" y="3091002"/>
          <a:ext cx="1754421" cy="1754421"/>
        </a:xfrm>
        <a:prstGeom prst="ellipse">
          <a:avLst/>
        </a:prstGeom>
        <a:solidFill>
          <a:schemeClr val="accent5">
            <a:hueOff val="-5082043"/>
            <a:satOff val="-98099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Entidades</a:t>
          </a:r>
          <a:endParaRPr lang="es-MX" sz="1900" kern="1200" dirty="0"/>
        </a:p>
      </dsp:txBody>
      <dsp:txXfrm>
        <a:off x="257907" y="3347931"/>
        <a:ext cx="1240563" cy="1240563"/>
      </dsp:txXfrm>
    </dsp:sp>
    <dsp:sp modelId="{54BE02B1-5EC9-42F5-9527-8E4DC0F74CA2}">
      <dsp:nvSpPr>
        <dsp:cNvPr id="0" name=""/>
        <dsp:cNvSpPr/>
      </dsp:nvSpPr>
      <dsp:spPr>
        <a:xfrm rot="17594091">
          <a:off x="875611" y="2206926"/>
          <a:ext cx="1304432" cy="496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82043"/>
            <a:satOff val="-98099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920680" y="2374565"/>
        <a:ext cx="1155567" cy="297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C81CC-205E-4105-95B2-690709DD19EE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6813D9B-AB3B-42D6-AA3D-225A5FD490F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36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2C501-DB09-4121-A0CD-681663344016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0089D7-D723-4629-814A-D088220F8BB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289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0089D7-D723-4629-814A-D088220F8BBA}" type="slidenum">
              <a:rPr lang="es-MX" smtClean="0"/>
              <a:pPr>
                <a:defRPr/>
              </a:pPr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32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71E46-ED8C-4C77-9B1A-7BDA622D7841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38FAB-719A-4FEB-8497-A440B82C7C4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640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97804-25FA-4F11-83C3-4C8ECB146B43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144B5-2977-4FB6-8BC6-E79C726C1C8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62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F44C-CD52-419A-95F5-E6937FC90C43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DCE8-F201-4190-A877-11750C9B2BD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2126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HC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0300" y="1600200"/>
            <a:ext cx="3746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AFAC-4D80-4662-A664-0F5056E85C7E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5BAF4-3DC2-4A07-9C1C-F8443535768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8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97AB-E955-4EE4-AC75-01604A54C058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9745A-061D-47AB-A0A2-03E601A7D0A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57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CBF79-0122-4C13-8450-D500EE51F697}" type="datetimeFigureOut">
              <a:rPr lang="es-MX" smtClean="0"/>
              <a:pPr/>
              <a:t>08/12/2013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FCBCB-BF3D-4D60-A4A2-948BCA28349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457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aura.danese\Documents\Dropbox\SEDESOL 13\DGEMPS\LOGOS\SEDESOL_horizontal_ALTA-01.jpe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32980"/>
          <a:stretch>
            <a:fillRect/>
          </a:stretch>
        </p:blipFill>
        <p:spPr bwMode="auto">
          <a:xfrm>
            <a:off x="1692275" y="188913"/>
            <a:ext cx="597535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1EC76-8216-47DA-85EB-AB921850E7C0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5737A-D7FB-4A6C-A358-1C3FAA8BC70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213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FC0B-83A1-47DF-827C-792B741C9994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B9E49-43A6-4C39-B7E7-50B622228D9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156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AD68-7D89-4E2D-B5C1-B86B3D2F5A37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7BBA-9503-4BDB-BB10-3D4250BBD0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134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194B3-62C2-4BB6-BA33-CCB74D34C5A9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14421-02BE-4F5B-8137-7C8724C790B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462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59F73-DFC3-4BE3-8B7C-18397A69E201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F76B-7EA2-4527-98ED-9CE4190052F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4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325C5-EE65-4785-A7E8-F49C57BE5363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89501-4D44-4577-B887-BD14CCE09D2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833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5DA2-1E22-4801-A6C4-A48CBDB4F70F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CB93-06F2-4A29-A17E-9422D053468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6111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DFEB-437F-4296-A213-5FF142B7B7A5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CA8C-032B-4BAE-AE93-793465775A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0649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DD4FF-02D9-4E43-AB28-432591475ED0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8B69-6665-4C29-8B44-10A549F203A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6644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92C8-5742-493E-91BA-6C7AB422DD56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EA10-7063-4E79-AD41-1A921063426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7614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D6A5-8172-4E54-A60A-77E940F3E6BB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F143-58E2-4E4D-AE20-63FECD86F97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28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F6B4-4386-481D-A539-01FB1F6E0B88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559D-5217-4A40-9E9A-FBE12626A2B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682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ura.danese\Documents\Dropbox\SEDESOL 13\DGEMPS\Logo EP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1588"/>
            <a:ext cx="2814637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36504"/>
          </a:xfrm>
        </p:spPr>
        <p:txBody>
          <a:bodyPr>
            <a:normAutofit/>
          </a:bodyPr>
          <a:lstStyle>
            <a:lvl1pPr>
              <a:defRPr sz="2400">
                <a:latin typeface="Adobe Caslon Pro" pitchFamily="18" charset="0"/>
              </a:defRPr>
            </a:lvl1pPr>
            <a:lvl2pPr>
              <a:defRPr sz="2000">
                <a:latin typeface="Adobe Caslon Pro" pitchFamily="18" charset="0"/>
              </a:defRPr>
            </a:lvl2pPr>
            <a:lvl3pPr>
              <a:defRPr sz="1800">
                <a:latin typeface="Adobe Caslon Pro" pitchFamily="18" charset="0"/>
              </a:defRPr>
            </a:lvl3pPr>
            <a:lvl4pPr>
              <a:defRPr sz="1600">
                <a:latin typeface="Adobe Caslon Pro" pitchFamily="18" charset="0"/>
              </a:defRPr>
            </a:lvl4pPr>
            <a:lvl5pPr>
              <a:defRPr sz="1600">
                <a:latin typeface="Adobe Caslon Pro" pitchFamily="18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6048672" cy="1143000"/>
          </a:xfrm>
        </p:spPr>
        <p:txBody>
          <a:bodyPr>
            <a:noAutofit/>
          </a:bodyPr>
          <a:lstStyle>
            <a:lvl1pPr algn="l">
              <a:defRPr sz="2000">
                <a:latin typeface="Trajan Pro" pitchFamily="18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9F616-3A0A-4511-AC23-39267F009C4B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EBBA-A795-417E-A6DC-22188A72603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27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545D-ECDD-4A06-8276-561F1C3D8A00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ADAE-430B-4118-98E5-87969B7A499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02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B69F-079A-4171-A921-06E3D8161619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CBC2-6B75-4C87-B34B-C15180C8A6C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447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0EA80-03A4-4BC0-A5F7-BB324475A22A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6D8B-96FA-4C1E-881E-CB963BCA200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14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9065D-D1D3-4857-A7D5-E017EB3AB156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840-ACF7-43B4-BEE7-AD9F87DE94F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540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12685-209C-49ED-91F5-C6E87AF2A8A4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33669-4AD4-4EE2-9A71-15BC746D3D4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92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54BA-1B90-44F4-9D18-28E017882697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484BF-0127-436E-BAE3-ADF19410A2A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10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D30C0-8D28-4CC4-A4DE-1A2A136D8577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51984-9EFC-4A91-88A7-7BAA02B9FE3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10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C5D489-27B5-4195-A506-D2809A0CA524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F0244-560E-4347-A70E-E092BA7140A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pic>
        <p:nvPicPr>
          <p:cNvPr id="1029" name="Picture 2" descr="C:\Users\laura.danese\Documents\Dropbox\SEDESOL 13\DGEMPS\Logo EPN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565400"/>
            <a:ext cx="35655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457200" y="274638"/>
            <a:ext cx="6008688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pic>
        <p:nvPicPr>
          <p:cNvPr id="2051" name="Imagen 7" descr="escudo nacional_negro.jpg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3008313"/>
            <a:ext cx="2857500" cy="2879725"/>
          </a:xfrm>
          <a:prstGeom prst="rect">
            <a:avLst/>
          </a:prstGeom>
          <a:blipFill dpi="0" rotWithShape="0">
            <a:blip r:embed="rId6">
              <a:lum bright="70000" contrast="-70000"/>
              <a:alphaModFix amt="28000"/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smtClean="0"/>
              <a:t>Título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57275"/>
            <a:ext cx="82296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n-US" alt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pPr>
              <a:defRPr/>
            </a:pPr>
            <a:fld id="{0E90D409-0F38-4732-9E93-A132FCDB924D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dobe Caslon Pro"/>
                <a:cs typeface="Adobe Caslon Pro"/>
              </a:defRPr>
            </a:lvl1pPr>
          </a:lstStyle>
          <a:p>
            <a:pPr>
              <a:defRPr/>
            </a:pPr>
            <a:fld id="{5A801E64-BF1B-4934-BA19-5323A1CD88F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cxnSp>
        <p:nvCxnSpPr>
          <p:cNvPr id="21" name="Conector recto 20"/>
          <p:cNvCxnSpPr/>
          <p:nvPr/>
        </p:nvCxnSpPr>
        <p:spPr>
          <a:xfrm>
            <a:off x="457200" y="1057275"/>
            <a:ext cx="8229600" cy="0"/>
          </a:xfrm>
          <a:prstGeom prst="line">
            <a:avLst/>
          </a:prstGeom>
          <a:ln>
            <a:solidFill>
              <a:srgbClr val="BE0F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457200" y="6126163"/>
            <a:ext cx="8229600" cy="230187"/>
          </a:xfrm>
          <a:prstGeom prst="rect">
            <a:avLst/>
          </a:prstGeom>
          <a:solidFill>
            <a:srgbClr val="807F8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3" r:id="rId2"/>
    <p:sldLayoutId id="2147483717" r:id="rId3"/>
  </p:sldLayoutIdLst>
  <p:timing>
    <p:tnLst>
      <p:par>
        <p:cTn id="1" dur="indefinite" restart="never" nodeType="tmRoot"/>
      </p:par>
    </p:tnLst>
  </p:timing>
  <p:txStyles>
    <p:titleStyle>
      <a:lvl1pPr algn="r" defTabSz="457200" rtl="0" fontAlgn="base">
        <a:spcBef>
          <a:spcPct val="0"/>
        </a:spcBef>
        <a:spcAft>
          <a:spcPct val="0"/>
        </a:spcAft>
        <a:defRPr sz="2000" kern="1200">
          <a:solidFill>
            <a:srgbClr val="807F83"/>
          </a:solidFill>
          <a:latin typeface="Trajan Pro"/>
          <a:ea typeface="Trajan Pro"/>
          <a:cs typeface="Trajan Pro"/>
        </a:defRPr>
      </a:lvl1pPr>
      <a:lvl2pPr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2pPr>
      <a:lvl3pPr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3pPr>
      <a:lvl4pPr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4pPr>
      <a:lvl5pPr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2000">
          <a:solidFill>
            <a:srgbClr val="807F83"/>
          </a:solidFill>
          <a:latin typeface="Trajan Pro"/>
          <a:ea typeface="Trajan Pro"/>
          <a:cs typeface="Trajan Pro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807F83"/>
          </a:solidFill>
          <a:latin typeface="Adobe Caslon Pro"/>
          <a:ea typeface="Adobe Caslon Pro"/>
          <a:cs typeface="Adobe Caslon Pro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807F83"/>
          </a:solidFill>
          <a:latin typeface="Adobe Caslon Pro"/>
          <a:ea typeface="Adobe Caslon Pro"/>
          <a:cs typeface="Adobe Caslon Pro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807F83"/>
          </a:solidFill>
          <a:latin typeface="Adobe Caslon Pro"/>
          <a:ea typeface="Adobe Caslon Pro"/>
          <a:cs typeface="Adobe Caslon Pro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807F83"/>
          </a:solidFill>
          <a:latin typeface="Adobe Caslon Pro"/>
          <a:ea typeface="Adobe Caslon Pro"/>
          <a:cs typeface="Adobe Caslon Pro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807F83"/>
          </a:solidFill>
          <a:latin typeface="Adobe Caslon Pro"/>
          <a:ea typeface="Adobe Caslon Pro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Clic para editar título</a:t>
            </a:r>
            <a:endParaRPr lang="es-ES" altLang="es-MX" smtClean="0"/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MX" smtClean="0"/>
              <a:t>Haga clic para modificar el estilo de texto del patrón</a:t>
            </a:r>
          </a:p>
          <a:p>
            <a:pPr lvl="1"/>
            <a:r>
              <a:rPr lang="es-ES_tradnl" altLang="es-MX" smtClean="0"/>
              <a:t>Segundo nivel</a:t>
            </a:r>
          </a:p>
          <a:p>
            <a:pPr lvl="2"/>
            <a:r>
              <a:rPr lang="es-ES_tradnl" altLang="es-MX" smtClean="0"/>
              <a:t>Tercer nivel</a:t>
            </a:r>
          </a:p>
          <a:p>
            <a:pPr lvl="3"/>
            <a:r>
              <a:rPr lang="es-ES_tradnl" altLang="es-MX" smtClean="0"/>
              <a:t>Cuarto nivel</a:t>
            </a:r>
          </a:p>
          <a:p>
            <a:pPr lvl="4"/>
            <a:r>
              <a:rPr lang="es-ES_tradnl" altLang="es-MX" smtClean="0"/>
              <a:t>Quinto nivel</a:t>
            </a:r>
            <a:endParaRPr lang="es-ES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660C2B-0604-40E3-8754-D9AFFEDFFB1E}" type="datetimeFigureOut">
              <a:rPr lang="es-MX"/>
              <a:pPr>
                <a:defRPr/>
              </a:pPr>
              <a:t>08/12/2013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F268FC-5CEC-4D15-9ADF-54EE2B18F2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6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n 10" descr="fondo_inic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Agrupar 5"/>
          <p:cNvGrpSpPr>
            <a:grpSpLocks/>
          </p:cNvGrpSpPr>
          <p:nvPr/>
        </p:nvGrpSpPr>
        <p:grpSpPr bwMode="auto">
          <a:xfrm>
            <a:off x="827088" y="2941638"/>
            <a:ext cx="7672387" cy="2324100"/>
            <a:chOff x="1610824" y="3249694"/>
            <a:chExt cx="6101570" cy="1690033"/>
          </a:xfrm>
        </p:grpSpPr>
        <p:sp>
          <p:nvSpPr>
            <p:cNvPr id="13" name="Rectángulo 12"/>
            <p:cNvSpPr/>
            <p:nvPr/>
          </p:nvSpPr>
          <p:spPr>
            <a:xfrm rot="10800000">
              <a:off x="1610824" y="3249694"/>
              <a:ext cx="6101570" cy="1690033"/>
            </a:xfrm>
            <a:prstGeom prst="rect">
              <a:avLst/>
            </a:prstGeom>
            <a:gradFill>
              <a:gsLst>
                <a:gs pos="72000">
                  <a:srgbClr val="005800"/>
                </a:gs>
                <a:gs pos="100000">
                  <a:srgbClr val="006500"/>
                </a:gs>
              </a:gsLst>
            </a:gradFill>
            <a:ln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734547" y="3359361"/>
              <a:ext cx="5873061" cy="14914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solidFill>
                  <a:prstClr val="white"/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0" y="0"/>
            <a:ext cx="9144000" cy="85725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0" y="6772275"/>
            <a:ext cx="9144000" cy="857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187450" y="3429000"/>
            <a:ext cx="6985000" cy="1584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s-MX" sz="2800" b="1" dirty="0" smtClean="0">
                <a:solidFill>
                  <a:prstClr val="white"/>
                </a:solidFill>
              </a:rPr>
              <a:t>FONDO DE APORTACIONES PARA LA INFRAESTRUCTURA SOCIAL: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400" b="1" dirty="0" smtClean="0">
                <a:solidFill>
                  <a:prstClr val="white"/>
                </a:solidFill>
              </a:rPr>
              <a:t>ESTRATEGIA 2014</a:t>
            </a:r>
          </a:p>
        </p:txBody>
      </p:sp>
      <p:sp>
        <p:nvSpPr>
          <p:cNvPr id="8199" name="2 Subtítulo"/>
          <p:cNvSpPr txBox="1">
            <a:spLocks/>
          </p:cNvSpPr>
          <p:nvPr/>
        </p:nvSpPr>
        <p:spPr bwMode="auto">
          <a:xfrm>
            <a:off x="1835696" y="5445398"/>
            <a:ext cx="5617294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s-MX" altLang="es-MX" sz="1600" dirty="0">
                <a:solidFill>
                  <a:srgbClr val="404040"/>
                </a:solidFill>
                <a:latin typeface="Trajan Pro"/>
              </a:rPr>
              <a:t>Subsecretaría de Prospectiva, Planeación y Evaluación</a:t>
            </a:r>
          </a:p>
          <a:p>
            <a:pPr algn="ctr">
              <a:buFont typeface="Arial" pitchFamily="34" charset="0"/>
              <a:buNone/>
            </a:pPr>
            <a:r>
              <a:rPr lang="es-MX" altLang="es-MX" sz="1400" dirty="0">
                <a:solidFill>
                  <a:srgbClr val="404040"/>
                </a:solidFill>
                <a:latin typeface="Trajan Pro"/>
              </a:rPr>
              <a:t>Unidad de Planeación y Relaciones Internacionales</a:t>
            </a:r>
          </a:p>
          <a:p>
            <a:pPr algn="ctr">
              <a:buFont typeface="Arial" pitchFamily="34" charset="0"/>
              <a:buNone/>
            </a:pPr>
            <a:r>
              <a:rPr lang="es-MX" altLang="es-MX" sz="1100" b="1" dirty="0">
                <a:solidFill>
                  <a:srgbClr val="404040"/>
                </a:solidFill>
                <a:latin typeface="Trajan Pro"/>
              </a:rPr>
              <a:t>Diciembre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443198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446088" lvl="1" indent="4763" algn="just">
              <a:spcBef>
                <a:spcPts val="1200"/>
              </a:spcBef>
              <a:spcAft>
                <a:spcPts val="1200"/>
              </a:spcAft>
            </a:pPr>
            <a:r>
              <a:rPr lang="es-ES" sz="2800" b="1" i="1" dirty="0" smtClean="0">
                <a:solidFill>
                  <a:srgbClr val="FF0000"/>
                </a:solidFill>
                <a:latin typeface="Century Gothic" pitchFamily="34" charset="0"/>
              </a:rPr>
              <a:t>Prácticamente nula rendición de cuentas respecto del reporte de los informes trimestrales y los indicadores del desempeño del FAIS.</a:t>
            </a:r>
          </a:p>
          <a:p>
            <a:pPr marL="446088" lvl="1" indent="4763" algn="just">
              <a:spcBef>
                <a:spcPts val="1200"/>
              </a:spcBef>
              <a:spcAft>
                <a:spcPts val="1200"/>
              </a:spcAft>
            </a:pPr>
            <a:endParaRPr lang="es-MX" sz="28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ES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ES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0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b="1" dirty="0" smtClean="0">
                <a:solidFill>
                  <a:prstClr val="white"/>
                </a:solidFill>
                <a:latin typeface="Century Gothic" pitchFamily="34" charset="0"/>
              </a:rPr>
              <a:t>A los municipios: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286256"/>
            <a:ext cx="7920879" cy="15311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72% de lo municipios auditados en Cuenta Pública  2011, no informaron al inicio del ejercicio.</a:t>
            </a:r>
          </a:p>
          <a:p>
            <a:pPr algn="ctr"/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247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4431983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446088" lvl="1" indent="4763" algn="just">
              <a:spcBef>
                <a:spcPts val="1200"/>
              </a:spcBef>
              <a:spcAft>
                <a:spcPts val="1200"/>
              </a:spcAft>
            </a:pPr>
            <a:r>
              <a:rPr lang="es-ES" sz="2800" b="1" i="1" dirty="0" smtClean="0">
                <a:solidFill>
                  <a:srgbClr val="FF0000"/>
                </a:solidFill>
                <a:latin typeface="Century Gothic" pitchFamily="34" charset="0"/>
              </a:rPr>
              <a:t>Prácticamente nula rendición de cuentas respecto del reporte de los informes trimestrales y los indicadores del desempeño del FAIS.</a:t>
            </a:r>
          </a:p>
          <a:p>
            <a:pPr marL="446088" lvl="1" indent="4763" algn="just">
              <a:spcBef>
                <a:spcPts val="1200"/>
              </a:spcBef>
              <a:spcAft>
                <a:spcPts val="1200"/>
              </a:spcAft>
            </a:pPr>
            <a:endParaRPr lang="es-MX" sz="2800" b="1" i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ES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ES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000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b="1" dirty="0" smtClean="0">
                <a:solidFill>
                  <a:prstClr val="white"/>
                </a:solidFill>
                <a:latin typeface="Century Gothic" pitchFamily="34" charset="0"/>
              </a:rPr>
              <a:t>A los municipios: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28596" y="4286256"/>
            <a:ext cx="7920879" cy="153115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/>
          </a:p>
          <a:p>
            <a:pPr algn="ctr"/>
            <a:r>
              <a:rPr lang="es-MX" sz="2800" b="1" dirty="0" smtClean="0"/>
              <a:t>72% de lo municipios auditados en Cuenta Pública  2011, no informaron al inicio del ejercicio.</a:t>
            </a:r>
          </a:p>
          <a:p>
            <a:pPr algn="ctr"/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39247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430887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ES" sz="2400" b="1" i="1" dirty="0" smtClean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b="1" dirty="0" smtClean="0">
                <a:solidFill>
                  <a:prstClr val="white"/>
                </a:solidFill>
                <a:latin typeface="Century Gothic" pitchFamily="34" charset="0"/>
              </a:rPr>
              <a:t>A los municipios: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00100" y="4143380"/>
            <a:ext cx="7143800" cy="150019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/>
              <a:t>La falta de información NO permite la retroalimentación necesaria para apoyar una mejor gestión del fondo</a:t>
            </a:r>
            <a:endParaRPr lang="es-MX" sz="2800" b="1" dirty="0"/>
          </a:p>
        </p:txBody>
      </p:sp>
      <p:sp>
        <p:nvSpPr>
          <p:cNvPr id="10" name="9 Rectángulo"/>
          <p:cNvSpPr/>
          <p:nvPr/>
        </p:nvSpPr>
        <p:spPr>
          <a:xfrm>
            <a:off x="1000100" y="2143116"/>
            <a:ext cx="7072362" cy="15001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 smtClean="0"/>
              <a:t>Carencia de evaluaciones con una perspectiva nacional, estatal y municipal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9247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0765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Cambios a la Ley de Coordinación Fiscal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39552" y="119675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  <a:latin typeface="Arial" pitchFamily="34" charset="0"/>
              </a:rPr>
              <a:t>Nueva Fórmula de Distribución</a:t>
            </a:r>
            <a:endParaRPr lang="es-MX" sz="280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20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6" y="1848549"/>
            <a:ext cx="597366" cy="606363"/>
          </a:xfrm>
          <a:prstGeom prst="rect">
            <a:avLst/>
          </a:prstGeom>
        </p:spPr>
      </p:pic>
      <p:sp>
        <p:nvSpPr>
          <p:cNvPr id="21" name="CuadroTexto 1"/>
          <p:cNvSpPr txBox="1"/>
          <p:nvPr/>
        </p:nvSpPr>
        <p:spPr>
          <a:xfrm>
            <a:off x="1163382" y="1844824"/>
            <a:ext cx="7440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Piso estable 2013</a:t>
            </a:r>
            <a:r>
              <a:rPr lang="es-ES" sz="22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. </a:t>
            </a:r>
            <a:r>
              <a:rPr lang="es-ES" sz="2200" dirty="0" smtClean="0">
                <a:latin typeface="Adobe Caslon Pro"/>
                <a:cs typeface="Adobe Caslon Pro"/>
              </a:rPr>
              <a:t>Evita que las Entidades, Municipios o Demarcaciones Territoriales </a:t>
            </a:r>
            <a:r>
              <a:rPr lang="es-ES" sz="2200" b="1" dirty="0" smtClean="0">
                <a:solidFill>
                  <a:srgbClr val="009900"/>
                </a:solidFill>
                <a:latin typeface="Adobe Caslon Pro"/>
                <a:cs typeface="Adobe Caslon Pro"/>
              </a:rPr>
              <a:t>pierdan recursos de un año a otro.</a:t>
            </a:r>
            <a:endParaRPr lang="es-ES" sz="2200" b="1" dirty="0">
              <a:solidFill>
                <a:srgbClr val="009900"/>
              </a:solidFill>
              <a:latin typeface="Adobe Caslon Pro"/>
              <a:cs typeface="Adobe Caslon Pro"/>
            </a:endParaRPr>
          </a:p>
        </p:txBody>
      </p:sp>
      <p:pic>
        <p:nvPicPr>
          <p:cNvPr id="2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4693"/>
            <a:ext cx="597366" cy="606363"/>
          </a:xfrm>
          <a:prstGeom prst="rect">
            <a:avLst/>
          </a:prstGeom>
        </p:spPr>
      </p:pic>
      <p:sp>
        <p:nvSpPr>
          <p:cNvPr id="23" name="CuadroTexto 1"/>
          <p:cNvSpPr txBox="1"/>
          <p:nvPr/>
        </p:nvSpPr>
        <p:spPr>
          <a:xfrm>
            <a:off x="1208926" y="3140968"/>
            <a:ext cx="74408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Componentes de la fórmula alineados a </a:t>
            </a:r>
            <a:r>
              <a:rPr lang="es-ES" sz="2200" b="1" dirty="0" err="1" smtClean="0">
                <a:solidFill>
                  <a:srgbClr val="FF0000"/>
                </a:solidFill>
                <a:latin typeface="Adobe Caslon Pro"/>
                <a:cs typeface="Adobe Caslon Pro"/>
              </a:rPr>
              <a:t>Coneval</a:t>
            </a:r>
            <a:r>
              <a:rPr lang="es-ES" sz="22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. </a:t>
            </a:r>
            <a:r>
              <a:rPr lang="es-ES" sz="2200" dirty="0" smtClean="0">
                <a:latin typeface="Adobe Caslon Pro"/>
                <a:cs typeface="Adobe Caslon Pro"/>
              </a:rPr>
              <a:t>Las variables que considera la fórmula para distribuir los recursos son </a:t>
            </a:r>
            <a:r>
              <a:rPr lang="es-ES" sz="2200" b="1" dirty="0" smtClean="0">
                <a:solidFill>
                  <a:srgbClr val="009900"/>
                </a:solidFill>
                <a:latin typeface="Adobe Caslon Pro"/>
                <a:cs typeface="Adobe Caslon Pro"/>
              </a:rPr>
              <a:t>las mismas que utiliza el </a:t>
            </a:r>
            <a:r>
              <a:rPr lang="es-ES" sz="2200" b="1" dirty="0" err="1" smtClean="0">
                <a:solidFill>
                  <a:srgbClr val="009900"/>
                </a:solidFill>
                <a:latin typeface="Adobe Caslon Pro"/>
                <a:cs typeface="Adobe Caslon Pro"/>
              </a:rPr>
              <a:t>Coneval</a:t>
            </a:r>
            <a:r>
              <a:rPr lang="es-ES" sz="2200" dirty="0" smtClean="0">
                <a:solidFill>
                  <a:srgbClr val="009900"/>
                </a:solidFill>
                <a:latin typeface="Adobe Caslon Pro"/>
                <a:cs typeface="Adobe Caslon Pro"/>
              </a:rPr>
              <a:t> </a:t>
            </a:r>
            <a:r>
              <a:rPr lang="es-ES" sz="2200" dirty="0" smtClean="0">
                <a:latin typeface="Adobe Caslon Pro"/>
                <a:cs typeface="Adobe Caslon Pro"/>
              </a:rPr>
              <a:t>para la medición de la pobreza multidimensional.</a:t>
            </a:r>
            <a:endParaRPr lang="es-ES" sz="2200" dirty="0">
              <a:latin typeface="Adobe Caslon Pro"/>
              <a:cs typeface="Adobe Caslon Pro"/>
            </a:endParaRPr>
          </a:p>
        </p:txBody>
      </p:sp>
      <p:pic>
        <p:nvPicPr>
          <p:cNvPr id="24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22" y="4848734"/>
            <a:ext cx="597366" cy="606363"/>
          </a:xfrm>
          <a:prstGeom prst="rect">
            <a:avLst/>
          </a:prstGeom>
        </p:spPr>
      </p:pic>
      <p:sp>
        <p:nvSpPr>
          <p:cNvPr id="25" name="CuadroTexto 1"/>
          <p:cNvSpPr txBox="1"/>
          <p:nvPr/>
        </p:nvSpPr>
        <p:spPr>
          <a:xfrm>
            <a:off x="1235588" y="4845009"/>
            <a:ext cx="74408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Premia el mejoramiento de indicadores</a:t>
            </a:r>
            <a:r>
              <a:rPr lang="es-ES" sz="2200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. </a:t>
            </a:r>
            <a:r>
              <a:rPr lang="es-ES" sz="2200" dirty="0" smtClean="0">
                <a:latin typeface="Adobe Caslon Pro"/>
                <a:cs typeface="Adobe Caslon Pro"/>
              </a:rPr>
              <a:t>Si una entidad o municipio reduce su pobreza, </a:t>
            </a:r>
            <a:r>
              <a:rPr lang="es-ES" sz="2200" b="1" dirty="0" smtClean="0">
                <a:solidFill>
                  <a:srgbClr val="009900"/>
                </a:solidFill>
                <a:latin typeface="Adobe Caslon Pro"/>
                <a:cs typeface="Adobe Caslon Pro"/>
              </a:rPr>
              <a:t>recibe un premio </a:t>
            </a:r>
            <a:r>
              <a:rPr lang="es-ES" sz="2200" dirty="0" smtClean="0">
                <a:latin typeface="Adobe Caslon Pro"/>
                <a:cs typeface="Adobe Caslon Pro"/>
              </a:rPr>
              <a:t>que se traduce en mayores recursos.</a:t>
            </a:r>
            <a:endParaRPr lang="es-ES" sz="22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80738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836" y="1579962"/>
            <a:ext cx="8424936" cy="451333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72200" y="1196752"/>
            <a:ext cx="6984176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400" b="1" kern="0" cap="small" dirty="0" smtClean="0">
                <a:solidFill>
                  <a:prstClr val="white"/>
                </a:solidFill>
                <a:latin typeface="Calibri"/>
              </a:rPr>
              <a:t>Fuentes de Información</a:t>
            </a:r>
            <a:endParaRPr lang="es-ES" sz="2400" b="1" kern="0" cap="smal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11560" y="1772816"/>
            <a:ext cx="79757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 smtClean="0">
                <a:solidFill>
                  <a:srgbClr val="C00000"/>
                </a:solidFill>
              </a:rPr>
              <a:t>Para el cálculo 2013</a:t>
            </a:r>
          </a:p>
          <a:p>
            <a:r>
              <a:rPr lang="es-MX" sz="1600" b="1" dirty="0" smtClean="0"/>
              <a:t>Censo de Población y vivienda 2010. INEGI</a:t>
            </a:r>
          </a:p>
          <a:p>
            <a:endParaRPr lang="es-MX" sz="800" b="1" dirty="0">
              <a:solidFill>
                <a:srgbClr val="C00000"/>
              </a:solidFill>
            </a:endParaRPr>
          </a:p>
          <a:p>
            <a:r>
              <a:rPr lang="es-MX" sz="2000" b="1" dirty="0" smtClean="0">
                <a:solidFill>
                  <a:srgbClr val="C00000"/>
                </a:solidFill>
              </a:rPr>
              <a:t>Para el cálculo 2014</a:t>
            </a:r>
          </a:p>
          <a:p>
            <a:r>
              <a:rPr lang="es-MX" sz="1600" b="1" dirty="0" smtClean="0"/>
              <a:t>Información sobre la pobreza multidimensional 2010 y 2012. </a:t>
            </a:r>
            <a:r>
              <a:rPr lang="es-MX" sz="1600" b="1" dirty="0" err="1" smtClean="0"/>
              <a:t>Coneval</a:t>
            </a:r>
            <a:endParaRPr lang="es-MX" sz="1600" b="1" dirty="0" smtClean="0"/>
          </a:p>
          <a:p>
            <a:endParaRPr lang="es-MX" sz="800" dirty="0"/>
          </a:p>
          <a:p>
            <a:r>
              <a:rPr lang="es-MX" sz="2000" b="1" dirty="0" smtClean="0">
                <a:solidFill>
                  <a:srgbClr val="C00000"/>
                </a:solidFill>
              </a:rPr>
              <a:t>Ventajas de la Nueva Fuente de Información</a:t>
            </a:r>
          </a:p>
          <a:p>
            <a:endParaRPr lang="es-MX" sz="800" dirty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Se puede descargar rápidamente en formato </a:t>
            </a:r>
            <a:r>
              <a:rPr lang="es-MX" b="1" dirty="0">
                <a:solidFill>
                  <a:srgbClr val="009900"/>
                </a:solidFill>
              </a:rPr>
              <a:t>E</a:t>
            </a:r>
            <a:r>
              <a:rPr lang="es-MX" b="1" dirty="0" smtClean="0">
                <a:solidFill>
                  <a:srgbClr val="009900"/>
                </a:solidFill>
              </a:rPr>
              <a:t>xcel, a diferencia del Censo, que requiere  de software especializado en bases de datos</a:t>
            </a:r>
          </a:p>
          <a:p>
            <a:pPr lvl="1" algn="just"/>
            <a:endParaRPr lang="es-MX" sz="800" b="1" dirty="0" smtClean="0">
              <a:solidFill>
                <a:srgbClr val="009900"/>
              </a:solidFill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b="1" dirty="0" smtClean="0"/>
              <a:t>El valor de las variables es público y conocido. Con la fuente anterior, se tenía que construir el valor de cada una de las variables de la fórmula.</a:t>
            </a:r>
          </a:p>
          <a:p>
            <a:pPr lvl="1" algn="just"/>
            <a:endParaRPr lang="es-MX" sz="800" b="1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Se actualiza cada dos años para el cálculo estatal y cada cinco para el municipal, mientras que la fuente anterior se actualiza cada diez años, lo que provoca fuertes variaciones en las asignaciones monetarias para entidades y sus municipios o demarcaciones territoriales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es-MX" b="1" dirty="0" smtClean="0">
              <a:solidFill>
                <a:srgbClr val="009900"/>
              </a:solidFill>
            </a:endParaRPr>
          </a:p>
          <a:p>
            <a:endParaRPr lang="es-MX" sz="1600" dirty="0"/>
          </a:p>
          <a:p>
            <a:endParaRPr lang="es-MX" sz="1600" dirty="0"/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355911" y="337592"/>
            <a:ext cx="5872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600" b="1" kern="0" dirty="0" smtClean="0">
                <a:latin typeface="Century Gothic" pitchFamily="34" charset="0"/>
              </a:rPr>
              <a:t>Nueva Fórmula de Distribución</a:t>
            </a:r>
            <a:endParaRPr lang="es-MX" sz="26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45 Grupo"/>
          <p:cNvGrpSpPr/>
          <p:nvPr/>
        </p:nvGrpSpPr>
        <p:grpSpPr>
          <a:xfrm>
            <a:off x="539552" y="1268760"/>
            <a:ext cx="8280920" cy="4873322"/>
            <a:chOff x="539552" y="1268760"/>
            <a:chExt cx="8280920" cy="4873322"/>
          </a:xfrm>
        </p:grpSpPr>
        <p:sp>
          <p:nvSpPr>
            <p:cNvPr id="4" name="3 CuadroTexto"/>
            <p:cNvSpPr txBox="1"/>
            <p:nvPr/>
          </p:nvSpPr>
          <p:spPr>
            <a:xfrm>
              <a:off x="539552" y="1340768"/>
              <a:ext cx="8280920" cy="480131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 smtClean="0"/>
            </a:p>
            <a:p>
              <a:endParaRPr lang="es-MX" dirty="0"/>
            </a:p>
            <a:p>
              <a:endParaRPr lang="es-MX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11560" y="1268760"/>
              <a:ext cx="5193358" cy="46166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/>
                <a:t>FAIS 2014 = 57,912 Millones</a:t>
              </a:r>
              <a:endParaRPr lang="es-MX" sz="2400" b="1" dirty="0"/>
            </a:p>
          </p:txBody>
        </p:sp>
        <p:sp>
          <p:nvSpPr>
            <p:cNvPr id="8" name="7 Elipse"/>
            <p:cNvSpPr/>
            <p:nvPr/>
          </p:nvSpPr>
          <p:spPr>
            <a:xfrm>
              <a:off x="683568" y="2636912"/>
              <a:ext cx="1723387" cy="158417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/>
                <a:t>FISE</a:t>
              </a:r>
            </a:p>
            <a:p>
              <a:pPr algn="ctr"/>
              <a:r>
                <a:rPr lang="es-MX" sz="1600" b="1" dirty="0" smtClean="0"/>
                <a:t>7,019</a:t>
              </a:r>
            </a:p>
            <a:p>
              <a:pPr algn="ctr"/>
              <a:r>
                <a:rPr lang="es-MX" sz="1600" b="1" dirty="0" smtClean="0"/>
                <a:t>Millones</a:t>
              </a:r>
              <a:endParaRPr lang="es-MX" sz="1600" b="1" dirty="0"/>
            </a:p>
          </p:txBody>
        </p:sp>
        <p:sp>
          <p:nvSpPr>
            <p:cNvPr id="13" name="12 Elipse"/>
            <p:cNvSpPr/>
            <p:nvPr/>
          </p:nvSpPr>
          <p:spPr>
            <a:xfrm>
              <a:off x="3491880" y="2586062"/>
              <a:ext cx="2655912" cy="257113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FISMDF</a:t>
              </a:r>
            </a:p>
            <a:p>
              <a:pPr algn="ctr"/>
              <a:endParaRPr lang="es-MX" b="1" dirty="0" smtClean="0"/>
            </a:p>
            <a:p>
              <a:pPr algn="ctr"/>
              <a:r>
                <a:rPr lang="es-MX" b="1" dirty="0" smtClean="0"/>
                <a:t>50,893</a:t>
              </a:r>
            </a:p>
            <a:p>
              <a:pPr algn="ctr"/>
              <a:r>
                <a:rPr lang="es-MX" b="1" dirty="0" smtClean="0"/>
                <a:t>Millones</a:t>
              </a:r>
              <a:endParaRPr lang="es-MX" b="1" dirty="0"/>
            </a:p>
          </p:txBody>
        </p:sp>
        <p:sp>
          <p:nvSpPr>
            <p:cNvPr id="18" name="17 Elipse"/>
            <p:cNvSpPr/>
            <p:nvPr/>
          </p:nvSpPr>
          <p:spPr>
            <a:xfrm>
              <a:off x="4497590" y="4703222"/>
              <a:ext cx="794490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chemeClr val="tx1"/>
                  </a:solidFill>
                </a:rPr>
                <a:t>3%</a:t>
              </a:r>
              <a:endParaRPr lang="es-MX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6588224" y="3557334"/>
              <a:ext cx="223224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600" b="1" dirty="0" smtClean="0">
                <a:solidFill>
                  <a:srgbClr val="7030A0"/>
                </a:solidFill>
              </a:endParaRPr>
            </a:p>
            <a:p>
              <a:pPr marL="285750" indent="-285750">
                <a:buFontTx/>
                <a:buChar char="-"/>
              </a:pPr>
              <a:r>
                <a:rPr lang="es-MX" sz="1600" dirty="0" smtClean="0"/>
                <a:t>Sistemas de Información</a:t>
              </a:r>
            </a:p>
            <a:p>
              <a:pPr marL="285750" indent="-285750">
                <a:buFontTx/>
                <a:buChar char="-"/>
              </a:pPr>
              <a:r>
                <a:rPr lang="es-MX" sz="1600" dirty="0" smtClean="0"/>
                <a:t>Marco Jurídico</a:t>
              </a:r>
            </a:p>
            <a:p>
              <a:pPr marL="285750" indent="-285750">
                <a:buFontTx/>
                <a:buChar char="-"/>
              </a:pPr>
              <a:r>
                <a:rPr lang="es-MX" sz="1600" dirty="0" smtClean="0"/>
                <a:t>Participación ciudadana</a:t>
              </a:r>
            </a:p>
            <a:p>
              <a:pPr marL="285750" indent="-285750">
                <a:buFontTx/>
                <a:buChar char="-"/>
              </a:pPr>
              <a:r>
                <a:rPr lang="es-MX" sz="1600" dirty="0" smtClean="0"/>
                <a:t>Capacitación</a:t>
              </a:r>
              <a:endParaRPr lang="es-MX" sz="1600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611560" y="5190291"/>
              <a:ext cx="30243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s-MX" sz="1600" dirty="0" smtClean="0"/>
                <a:t>Verificación y seguimiento de obras y acciones</a:t>
              </a:r>
            </a:p>
            <a:p>
              <a:pPr marL="285750" indent="-285750">
                <a:buFontTx/>
                <a:buChar char="-"/>
              </a:pPr>
              <a:r>
                <a:rPr lang="es-MX" sz="1600" dirty="0" smtClean="0"/>
                <a:t>Evaluación de Proyectos</a:t>
              </a:r>
            </a:p>
          </p:txBody>
        </p:sp>
        <p:sp>
          <p:nvSpPr>
            <p:cNvPr id="23" name="22 Cerrar llave"/>
            <p:cNvSpPr/>
            <p:nvPr/>
          </p:nvSpPr>
          <p:spPr>
            <a:xfrm rot="16200000">
              <a:off x="3061698" y="290720"/>
              <a:ext cx="469715" cy="3502588"/>
            </a:xfrm>
            <a:prstGeom prst="righ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69197" y="2276872"/>
              <a:ext cx="122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12.12%</a:t>
              </a:r>
              <a:endParaRPr lang="es-MX" b="1" dirty="0"/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4497589" y="2267580"/>
              <a:ext cx="122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/>
                <a:t>87.88%</a:t>
              </a:r>
              <a:endParaRPr lang="es-MX" b="1" dirty="0"/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969197" y="4703986"/>
              <a:ext cx="2239042" cy="43204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Gastos Indirectos</a:t>
              </a:r>
              <a:endParaRPr lang="es-MX" b="1" dirty="0"/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6513813" y="2461538"/>
              <a:ext cx="2090635" cy="1095796"/>
            </a:xfrm>
            <a:prstGeom prst="round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/>
                <a:t>Programa de Desarrollo Institucional Municipal DF</a:t>
              </a:r>
              <a:endParaRPr lang="es-MX" b="1" dirty="0"/>
            </a:p>
          </p:txBody>
        </p:sp>
        <p:cxnSp>
          <p:nvCxnSpPr>
            <p:cNvPr id="31" name="30 Conector angular"/>
            <p:cNvCxnSpPr>
              <a:endCxn id="26" idx="0"/>
            </p:cNvCxnSpPr>
            <p:nvPr/>
          </p:nvCxnSpPr>
          <p:spPr>
            <a:xfrm rot="16200000" flipH="1">
              <a:off x="1575540" y="4190808"/>
              <a:ext cx="482898" cy="543457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36 Conector angular"/>
            <p:cNvCxnSpPr>
              <a:stCxn id="13" idx="4"/>
              <a:endCxn id="26" idx="3"/>
            </p:cNvCxnSpPr>
            <p:nvPr/>
          </p:nvCxnSpPr>
          <p:spPr>
            <a:xfrm rot="5400000" flipH="1">
              <a:off x="3895447" y="4232803"/>
              <a:ext cx="237182" cy="1611597"/>
            </a:xfrm>
            <a:prstGeom prst="bentConnector4">
              <a:avLst>
                <a:gd name="adj1" fmla="val -96382"/>
                <a:gd name="adj2" fmla="val 62407"/>
              </a:avLst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2" name="41 Elipse"/>
            <p:cNvSpPr/>
            <p:nvPr/>
          </p:nvSpPr>
          <p:spPr>
            <a:xfrm>
              <a:off x="1115616" y="3789040"/>
              <a:ext cx="794490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 smtClean="0">
                  <a:solidFill>
                    <a:schemeClr val="tx1"/>
                  </a:solidFill>
                </a:rPr>
                <a:t>3%</a:t>
              </a:r>
              <a:endParaRPr lang="es-MX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42 Elipse"/>
            <p:cNvSpPr/>
            <p:nvPr/>
          </p:nvSpPr>
          <p:spPr>
            <a:xfrm>
              <a:off x="5361686" y="3645024"/>
              <a:ext cx="794490" cy="43204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chemeClr val="tx1"/>
                  </a:solidFill>
                </a:rPr>
                <a:t>2</a:t>
              </a:r>
              <a:r>
                <a:rPr lang="es-MX" b="1" dirty="0" smtClean="0">
                  <a:solidFill>
                    <a:schemeClr val="tx1"/>
                  </a:solidFill>
                </a:rPr>
                <a:t>%</a:t>
              </a:r>
              <a:endParaRPr lang="es-MX" b="1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44 Conector angular"/>
            <p:cNvCxnSpPr>
              <a:endCxn id="27" idx="1"/>
            </p:cNvCxnSpPr>
            <p:nvPr/>
          </p:nvCxnSpPr>
          <p:spPr>
            <a:xfrm rot="5400000" flipH="1" flipV="1">
              <a:off x="5909188" y="3256424"/>
              <a:ext cx="851612" cy="357637"/>
            </a:xfrm>
            <a:prstGeom prst="bentConnector2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55911" y="337592"/>
            <a:ext cx="587227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600" b="1" kern="0" dirty="0" smtClean="0">
                <a:latin typeface="Century Gothic" pitchFamily="34" charset="0"/>
              </a:rPr>
              <a:t>Nueva Fórmula de Distribución</a:t>
            </a:r>
            <a:endParaRPr lang="es-MX" sz="2600" b="1" kern="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16632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20815"/>
              </p:ext>
            </p:extLst>
          </p:nvPr>
        </p:nvGraphicFramePr>
        <p:xfrm>
          <a:off x="107500" y="1052735"/>
          <a:ext cx="8784979" cy="5616612"/>
        </p:xfrm>
        <a:graphic>
          <a:graphicData uri="http://schemas.openxmlformats.org/drawingml/2006/table">
            <a:tbl>
              <a:tblPr/>
              <a:tblGrid>
                <a:gridCol w="1224140"/>
                <a:gridCol w="1080120"/>
                <a:gridCol w="1080120"/>
                <a:gridCol w="1080120"/>
                <a:gridCol w="97657"/>
                <a:gridCol w="1189763"/>
                <a:gridCol w="1038948"/>
                <a:gridCol w="955163"/>
                <a:gridCol w="1038948"/>
              </a:tblGrid>
              <a:tr h="312034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Entidad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FAIS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FISM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Aguascalientes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234,304,846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28,401,149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205,903,697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Nayarit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528,187,866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64,024,037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464,163,829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294,525,247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35,700,736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258,824,511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Nuevo León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666,537,983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80,794,080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585,743,903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Baja California Sur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108,143,958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13,108,618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95,035,340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Oaxaca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5,650,974,098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684,980,097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4,965,994,001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Campeche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603,181,325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73,114,333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530,066,992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Puebla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4,667,719,585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565,795,376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4,101,924,209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Coahuila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451,698,405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54,752,404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396,946,001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Querétaro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567,668,673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68,809,684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498,858,989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Colima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107,460,442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13,025,766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94,434,676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Quintana Roo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586,177,381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71,053,208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515,124,173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Chiapas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10,079,431,808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1,221,773,461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8,857,658,347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 Luis Potosí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1,876,464,371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227,454,723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1,649,009,648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Chihuahua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1,116,691,307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135,359,198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981,332,109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Sinaloa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732,770,619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88,822,437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643,948,182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Distrito Federal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766,773,409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92,944,069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673,829,340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Sonora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476,314,888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57,736,279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418,578,609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Durango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839,636,285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101,776,107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737,860,178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Tabasco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1,134,922,668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137,569,103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997,353,565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Guanajuato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2,153,702,906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261,060,058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1,892,642,848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Tamaulipas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755,800,973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91,614,050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664,186,923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Guerrero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5,017,759,871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608,225,341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4,409,534,530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Tlaxcala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532,975,065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64,604,315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468,370,750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Hidalgo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1,781,426,060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215,934,700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1,565,491,360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Veracruz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5,961,397,534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722,607,924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5,238,789,610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Jalisco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1,413,662,296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171,356,393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1,242,305,903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Yucatán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1,365,032,076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165,461,704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1,199,570,372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Estado de México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3,749,054,292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454,439,806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3,294,614,486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Zacatecas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828,541,303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100,431,234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728,110,069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Michoacán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2,335,005,387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283,036,551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2,051,968,836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57,912,914,754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7,019,886,006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50,893,028,748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Morelos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528,971,827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64,119,065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464,852,762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07504" y="277294"/>
            <a:ext cx="5903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Distribución del FAIS 2014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7 CuadroTexto"/>
          <p:cNvSpPr txBox="1">
            <a:spLocks noChangeArrowheads="1"/>
          </p:cNvSpPr>
          <p:nvPr/>
        </p:nvSpPr>
        <p:spPr bwMode="auto">
          <a:xfrm>
            <a:off x="542768" y="1424965"/>
            <a:ext cx="7848550" cy="45243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089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Cambios a la Ley de Coordinación Fiscal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8019" y="1916832"/>
            <a:ext cx="2057593" cy="495099"/>
          </a:xfrm>
          <a:prstGeom prst="rect">
            <a:avLst/>
          </a:prstGeom>
          <a:solidFill>
            <a:srgbClr val="0099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Planeación</a:t>
            </a:r>
            <a:endParaRPr lang="es-MX" sz="2400" b="1" dirty="0"/>
          </a:p>
        </p:txBody>
      </p:sp>
      <p:sp>
        <p:nvSpPr>
          <p:cNvPr id="8" name="7 Rectángulo"/>
          <p:cNvSpPr/>
          <p:nvPr/>
        </p:nvSpPr>
        <p:spPr>
          <a:xfrm>
            <a:off x="3458195" y="1916832"/>
            <a:ext cx="2057593" cy="4950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Seguimiento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618863" y="1917422"/>
            <a:ext cx="2057593" cy="495099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Evaluación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0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99749"/>
            <a:ext cx="597366" cy="606363"/>
          </a:xfrm>
          <a:prstGeom prst="rect">
            <a:avLst/>
          </a:prstGeom>
        </p:spPr>
      </p:pic>
      <p:sp>
        <p:nvSpPr>
          <p:cNvPr id="11" name="CuadroTexto 1"/>
          <p:cNvSpPr txBox="1"/>
          <p:nvPr/>
        </p:nvSpPr>
        <p:spPr>
          <a:xfrm>
            <a:off x="507644" y="2656075"/>
            <a:ext cx="24188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Informe de pobreza, Lineamientos y Catálogo </a:t>
            </a:r>
            <a:r>
              <a:rPr lang="es-ES" dirty="0" smtClean="0">
                <a:latin typeface="Adobe Caslon Pro"/>
                <a:cs typeface="Adobe Caslon Pro"/>
              </a:rPr>
              <a:t>de acciones más claros y precisos.</a:t>
            </a:r>
          </a:p>
          <a:p>
            <a:endParaRPr lang="es-ES" b="1" dirty="0">
              <a:solidFill>
                <a:srgbClr val="C00000"/>
              </a:solidFill>
              <a:latin typeface="Adobe Caslon Pro"/>
              <a:cs typeface="Adobe Caslon Pro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Adobe Caslon Pro"/>
                <a:cs typeface="Adobe Caslon Pro"/>
              </a:rPr>
              <a:t>(Artículo 33)</a:t>
            </a:r>
            <a:endParaRPr lang="es-ES" b="1" dirty="0">
              <a:solidFill>
                <a:srgbClr val="C00000"/>
              </a:solidFill>
              <a:latin typeface="Adobe Caslon Pro"/>
              <a:cs typeface="Adobe Caslon Pro"/>
            </a:endParaRPr>
          </a:p>
        </p:txBody>
      </p:sp>
      <p:sp>
        <p:nvSpPr>
          <p:cNvPr id="12" name="CuadroTexto 12"/>
          <p:cNvSpPr txBox="1"/>
          <p:nvPr/>
        </p:nvSpPr>
        <p:spPr>
          <a:xfrm>
            <a:off x="3458195" y="2668274"/>
            <a:ext cx="2562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Nuevas</a:t>
            </a:r>
            <a:r>
              <a:rPr lang="es-ES" dirty="0" smtClean="0">
                <a:latin typeface="Adobe Caslon Pro"/>
                <a:cs typeface="Adobe Caslon Pro"/>
              </a:rPr>
              <a:t> obligaciones de la </a:t>
            </a:r>
            <a:r>
              <a:rPr lang="es-ES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SEDESOL, estados y municipios </a:t>
            </a:r>
            <a:r>
              <a:rPr lang="es-ES" dirty="0" smtClean="0">
                <a:latin typeface="Adobe Caslon Pro"/>
                <a:cs typeface="Adobe Caslon Pro"/>
              </a:rPr>
              <a:t>en el seguimiento del uso de los recursos.</a:t>
            </a:r>
          </a:p>
          <a:p>
            <a:endParaRPr lang="es-ES" b="1" dirty="0" smtClean="0">
              <a:solidFill>
                <a:srgbClr val="C00000"/>
              </a:solidFill>
              <a:latin typeface="Adobe Caslon Pro"/>
              <a:cs typeface="Adobe Caslon Pro"/>
            </a:endParaRPr>
          </a:p>
          <a:p>
            <a:r>
              <a:rPr lang="es-ES" b="1" dirty="0" smtClean="0">
                <a:solidFill>
                  <a:srgbClr val="C00000"/>
                </a:solidFill>
                <a:latin typeface="Adobe Caslon Pro"/>
                <a:cs typeface="Adobe Caslon Pro"/>
              </a:rPr>
              <a:t>(Artículo 33)</a:t>
            </a:r>
          </a:p>
          <a:p>
            <a:endParaRPr lang="es-ES" b="1" dirty="0">
              <a:solidFill>
                <a:srgbClr val="FF0000"/>
              </a:solidFill>
              <a:latin typeface="Adobe Caslon Pro"/>
              <a:cs typeface="Adobe Caslon Pro"/>
            </a:endParaRPr>
          </a:p>
        </p:txBody>
      </p:sp>
      <p:pic>
        <p:nvPicPr>
          <p:cNvPr id="14" name="Imagen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64" y="2699749"/>
            <a:ext cx="597366" cy="606363"/>
          </a:xfrm>
          <a:prstGeom prst="rect">
            <a:avLst/>
          </a:prstGeom>
        </p:spPr>
      </p:pic>
      <p:pic>
        <p:nvPicPr>
          <p:cNvPr id="15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99749"/>
            <a:ext cx="597366" cy="606363"/>
          </a:xfrm>
          <a:prstGeom prst="rect">
            <a:avLst/>
          </a:prstGeom>
        </p:spPr>
      </p:pic>
      <p:sp>
        <p:nvSpPr>
          <p:cNvPr id="18" name="CuadroTexto 12"/>
          <p:cNvSpPr txBox="1"/>
          <p:nvPr/>
        </p:nvSpPr>
        <p:spPr>
          <a:xfrm>
            <a:off x="6660232" y="2757417"/>
            <a:ext cx="2190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dobe Caslon Pro"/>
                <a:cs typeface="Adobe Caslon Pro"/>
              </a:rPr>
              <a:t>Creación </a:t>
            </a:r>
            <a:r>
              <a:rPr lang="es-ES" b="1" dirty="0" smtClean="0">
                <a:solidFill>
                  <a:srgbClr val="FF0000"/>
                </a:solidFill>
                <a:latin typeface="Adobe Caslon Pro"/>
                <a:cs typeface="Adobe Caslon Pro"/>
              </a:rPr>
              <a:t>de la Matriz de Indicadores de Resultados del FAIS </a:t>
            </a:r>
            <a:r>
              <a:rPr lang="es-ES" dirty="0">
                <a:latin typeface="Adobe Caslon Pro"/>
                <a:cs typeface="Adobe Caslon Pro"/>
              </a:rPr>
              <a:t>para medir el desempeño de los estados y </a:t>
            </a:r>
            <a:r>
              <a:rPr lang="es-ES" dirty="0" smtClean="0">
                <a:latin typeface="Adobe Caslon Pro"/>
                <a:cs typeface="Adobe Caslon Pro"/>
              </a:rPr>
              <a:t>municipios</a:t>
            </a:r>
          </a:p>
          <a:p>
            <a:r>
              <a:rPr lang="es-ES" b="1" dirty="0" smtClean="0">
                <a:solidFill>
                  <a:srgbClr val="C00000"/>
                </a:solidFill>
                <a:latin typeface="Adobe Caslon Pro"/>
                <a:cs typeface="Adobe Caslon Pro"/>
              </a:rPr>
              <a:t>(Artículo 49 de la LCF y 110 de la Ley Federal de Presupuesto)</a:t>
            </a:r>
            <a:endParaRPr lang="es-ES" b="1" dirty="0">
              <a:solidFill>
                <a:srgbClr val="C00000"/>
              </a:solidFill>
              <a:latin typeface="Adobe Caslon Pro"/>
              <a:cs typeface="Adobe Caslon Pro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1196752"/>
            <a:ext cx="2830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C00000"/>
                </a:solidFill>
                <a:latin typeface="Arial" pitchFamily="34" charset="0"/>
              </a:rPr>
              <a:t>Normatividad</a:t>
            </a:r>
          </a:p>
        </p:txBody>
      </p:sp>
    </p:spTree>
    <p:extLst>
      <p:ext uri="{BB962C8B-B14F-4D97-AF65-F5344CB8AC3E}">
        <p14:creationId xmlns:p14="http://schemas.microsoft.com/office/powerpoint/2010/main" val="17518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3 Rectángulo"/>
          <p:cNvSpPr>
            <a:spLocks noChangeArrowheads="1"/>
          </p:cNvSpPr>
          <p:nvPr/>
        </p:nvSpPr>
        <p:spPr bwMode="auto">
          <a:xfrm>
            <a:off x="251520" y="116632"/>
            <a:ext cx="6300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MX" sz="2400" b="1" dirty="0" smtClean="0">
                <a:latin typeface="Arial" pitchFamily="34" charset="0"/>
              </a:rPr>
              <a:t>Seguimiento a la Planeación:</a:t>
            </a:r>
          </a:p>
          <a:p>
            <a:r>
              <a:rPr lang="es-ES" altLang="es-MX" sz="2400" b="1" dirty="0" smtClean="0">
                <a:latin typeface="Arial" pitchFamily="34" charset="0"/>
              </a:rPr>
              <a:t>Catálogo de obras y acciones del FAIS</a:t>
            </a:r>
            <a:endParaRPr lang="es-ES" altLang="es-MX" sz="2400" b="1" dirty="0">
              <a:latin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579580693"/>
              </p:ext>
            </p:extLst>
          </p:nvPr>
        </p:nvGraphicFramePr>
        <p:xfrm>
          <a:off x="539552" y="1481915"/>
          <a:ext cx="7841615" cy="4971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14 Grupo"/>
          <p:cNvGrpSpPr/>
          <p:nvPr/>
        </p:nvGrpSpPr>
        <p:grpSpPr>
          <a:xfrm>
            <a:off x="7596336" y="4798093"/>
            <a:ext cx="735151" cy="575123"/>
            <a:chOff x="2071442" y="3498269"/>
            <a:chExt cx="735151" cy="57512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15 Rectángulo redondeado"/>
            <p:cNvSpPr/>
            <p:nvPr/>
          </p:nvSpPr>
          <p:spPr>
            <a:xfrm>
              <a:off x="2071442" y="3498269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2088287" y="3515114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Rehabilitación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596336" y="3789981"/>
            <a:ext cx="735151" cy="575123"/>
            <a:chOff x="2071442" y="2834664"/>
            <a:chExt cx="735151" cy="57512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9" name="18 Rectángulo redondeado"/>
            <p:cNvSpPr/>
            <p:nvPr/>
          </p:nvSpPr>
          <p:spPr>
            <a:xfrm>
              <a:off x="2071442" y="2834664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19 Rectángulo"/>
            <p:cNvSpPr/>
            <p:nvPr/>
          </p:nvSpPr>
          <p:spPr>
            <a:xfrm>
              <a:off x="2088287" y="2851509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Mantenimiento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596336" y="3069901"/>
            <a:ext cx="735151" cy="575123"/>
            <a:chOff x="2071442" y="1507455"/>
            <a:chExt cx="735151" cy="57512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2" name="21 Rectángulo redondeado"/>
            <p:cNvSpPr/>
            <p:nvPr/>
          </p:nvSpPr>
          <p:spPr>
            <a:xfrm>
              <a:off x="2071442" y="1507455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088287" y="1524300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Construcción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4636751" y="2997954"/>
            <a:ext cx="735151" cy="575123"/>
            <a:chOff x="2071442" y="2171060"/>
            <a:chExt cx="735151" cy="575123"/>
          </a:xfrm>
          <a:solidFill>
            <a:srgbClr val="226822"/>
          </a:solidFill>
        </p:grpSpPr>
        <p:sp>
          <p:nvSpPr>
            <p:cNvPr id="25" name="24 Rectángulo redondeado"/>
            <p:cNvSpPr/>
            <p:nvPr/>
          </p:nvSpPr>
          <p:spPr>
            <a:xfrm>
              <a:off x="2071442" y="2171060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2088287" y="2187905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Equipamiento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26 Grupo"/>
          <p:cNvGrpSpPr/>
          <p:nvPr/>
        </p:nvGrpSpPr>
        <p:grpSpPr>
          <a:xfrm>
            <a:off x="4645270" y="3675454"/>
            <a:ext cx="735151" cy="575123"/>
            <a:chOff x="2071442" y="2834664"/>
            <a:chExt cx="735151" cy="575123"/>
          </a:xfrm>
          <a:solidFill>
            <a:srgbClr val="226822"/>
          </a:solidFill>
        </p:grpSpPr>
        <p:sp>
          <p:nvSpPr>
            <p:cNvPr id="28" name="27 Rectángulo redondeado"/>
            <p:cNvSpPr/>
            <p:nvPr/>
          </p:nvSpPr>
          <p:spPr>
            <a:xfrm>
              <a:off x="2071442" y="2834664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2088287" y="2851509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Mantenimiento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4628425" y="4348878"/>
            <a:ext cx="735151" cy="575123"/>
            <a:chOff x="2071442" y="3498269"/>
            <a:chExt cx="735151" cy="575123"/>
          </a:xfrm>
          <a:solidFill>
            <a:srgbClr val="226822"/>
          </a:solidFill>
        </p:grpSpPr>
        <p:sp>
          <p:nvSpPr>
            <p:cNvPr id="31" name="30 Rectángulo redondeado"/>
            <p:cNvSpPr/>
            <p:nvPr/>
          </p:nvSpPr>
          <p:spPr>
            <a:xfrm>
              <a:off x="2071442" y="3498269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2088287" y="3515114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Rehabilitación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32 Grupo"/>
          <p:cNvGrpSpPr/>
          <p:nvPr/>
        </p:nvGrpSpPr>
        <p:grpSpPr>
          <a:xfrm>
            <a:off x="4619906" y="4993633"/>
            <a:ext cx="735151" cy="575123"/>
            <a:chOff x="4047161" y="4161873"/>
            <a:chExt cx="735151" cy="575123"/>
          </a:xfrm>
          <a:solidFill>
            <a:srgbClr val="226822"/>
          </a:solidFill>
        </p:grpSpPr>
        <p:sp>
          <p:nvSpPr>
            <p:cNvPr id="34" name="33 Rectángulo redondeado"/>
            <p:cNvSpPr/>
            <p:nvPr/>
          </p:nvSpPr>
          <p:spPr>
            <a:xfrm>
              <a:off x="4047161" y="4161873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4064006" y="4178718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Ampliación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35 Grupo"/>
          <p:cNvGrpSpPr/>
          <p:nvPr/>
        </p:nvGrpSpPr>
        <p:grpSpPr>
          <a:xfrm>
            <a:off x="3699036" y="2981109"/>
            <a:ext cx="735151" cy="575123"/>
            <a:chOff x="7010740" y="1507455"/>
            <a:chExt cx="735151" cy="575123"/>
          </a:xfrm>
          <a:solidFill>
            <a:srgbClr val="FF0000"/>
          </a:solidFill>
        </p:grpSpPr>
        <p:sp>
          <p:nvSpPr>
            <p:cNvPr id="37" name="36 Rectángulo redondeado"/>
            <p:cNvSpPr/>
            <p:nvPr/>
          </p:nvSpPr>
          <p:spPr>
            <a:xfrm>
              <a:off x="7010740" y="1507455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37 Rectángulo"/>
            <p:cNvSpPr/>
            <p:nvPr/>
          </p:nvSpPr>
          <p:spPr>
            <a:xfrm>
              <a:off x="7027585" y="1524300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Muros, techos y pisos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38 Grupo"/>
          <p:cNvGrpSpPr/>
          <p:nvPr/>
        </p:nvGrpSpPr>
        <p:grpSpPr>
          <a:xfrm>
            <a:off x="3707508" y="3653736"/>
            <a:ext cx="735151" cy="575123"/>
            <a:chOff x="7010740" y="2171060"/>
            <a:chExt cx="735151" cy="575123"/>
          </a:xfrm>
          <a:solidFill>
            <a:srgbClr val="FF0000"/>
          </a:solidFill>
        </p:grpSpPr>
        <p:sp>
          <p:nvSpPr>
            <p:cNvPr id="40" name="39 Rectángulo redondeado"/>
            <p:cNvSpPr/>
            <p:nvPr/>
          </p:nvSpPr>
          <p:spPr>
            <a:xfrm>
              <a:off x="7010740" y="2171060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40 Rectángulo"/>
            <p:cNvSpPr/>
            <p:nvPr/>
          </p:nvSpPr>
          <p:spPr>
            <a:xfrm>
              <a:off x="7027585" y="2187905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Equipamiento estufas ecológicas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3690663" y="5615725"/>
            <a:ext cx="735151" cy="575123"/>
            <a:chOff x="7010740" y="4161873"/>
            <a:chExt cx="735151" cy="575123"/>
          </a:xfrm>
          <a:solidFill>
            <a:srgbClr val="FF0000"/>
          </a:solidFill>
        </p:grpSpPr>
        <p:sp>
          <p:nvSpPr>
            <p:cNvPr id="43" name="42 Rectángulo redondeado"/>
            <p:cNvSpPr/>
            <p:nvPr/>
          </p:nvSpPr>
          <p:spPr>
            <a:xfrm>
              <a:off x="7010740" y="4161873"/>
              <a:ext cx="735151" cy="575123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4" name="43 Rectángulo"/>
            <p:cNvSpPr/>
            <p:nvPr/>
          </p:nvSpPr>
          <p:spPr>
            <a:xfrm>
              <a:off x="7027585" y="4178718"/>
              <a:ext cx="701461" cy="54143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kern="1200" dirty="0" smtClean="0">
                  <a:solidFill>
                    <a:schemeClr val="bg1"/>
                  </a:solidFill>
                </a:rPr>
                <a:t>Conexiones a drenaje, agua potable y luz eléctrica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3699036" y="4282356"/>
            <a:ext cx="735151" cy="590313"/>
            <a:chOff x="6257438" y="3156375"/>
            <a:chExt cx="735151" cy="477297"/>
          </a:xfrm>
          <a:solidFill>
            <a:srgbClr val="FF0000"/>
          </a:solidFill>
        </p:grpSpPr>
        <p:sp>
          <p:nvSpPr>
            <p:cNvPr id="47" name="46 Rectángulo redondeado"/>
            <p:cNvSpPr/>
            <p:nvPr/>
          </p:nvSpPr>
          <p:spPr>
            <a:xfrm>
              <a:off x="6257438" y="3156375"/>
              <a:ext cx="735151" cy="477297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47 Rectángulo"/>
            <p:cNvSpPr/>
            <p:nvPr/>
          </p:nvSpPr>
          <p:spPr>
            <a:xfrm>
              <a:off x="6271418" y="3170355"/>
              <a:ext cx="707191" cy="44933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5240" rIns="20320" bIns="1524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800" b="1" dirty="0" smtClean="0">
                  <a:solidFill>
                    <a:schemeClr val="bg1"/>
                  </a:solidFill>
                </a:rPr>
                <a:t>Pie de casa</a:t>
              </a:r>
              <a:endParaRPr lang="es-MX" sz="8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539552" y="1196752"/>
            <a:ext cx="4896544" cy="2880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P</a:t>
            </a:r>
            <a:r>
              <a:rPr lang="es-MX" b="1" dirty="0" smtClean="0">
                <a:solidFill>
                  <a:schemeClr val="bg1"/>
                </a:solidFill>
              </a:rPr>
              <a:t>rioritarias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525930" y="1193354"/>
            <a:ext cx="2849538" cy="28803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No prioritarias</a:t>
            </a:r>
            <a:endParaRPr lang="es-MX" b="1" dirty="0">
              <a:solidFill>
                <a:schemeClr val="bg1"/>
              </a:solidFill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5637049" y="2996952"/>
            <a:ext cx="735151" cy="575123"/>
            <a:chOff x="6060726" y="1507455"/>
            <a:chExt cx="735151" cy="575123"/>
          </a:xfrm>
        </p:grpSpPr>
        <p:sp>
          <p:nvSpPr>
            <p:cNvPr id="55" name="54 Rectángulo redondeado"/>
            <p:cNvSpPr/>
            <p:nvPr/>
          </p:nvSpPr>
          <p:spPr>
            <a:xfrm>
              <a:off x="6060726" y="1507455"/>
              <a:ext cx="735151" cy="575123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6077571" y="1524300"/>
              <a:ext cx="701461" cy="541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700" b="1" kern="1200" dirty="0" smtClean="0">
                  <a:solidFill>
                    <a:schemeClr val="bg1"/>
                  </a:solidFill>
                </a:rPr>
                <a:t>Construcción</a:t>
              </a:r>
              <a:endParaRPr lang="es-MX" sz="7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5637049" y="4324161"/>
            <a:ext cx="735151" cy="575123"/>
            <a:chOff x="6060726" y="2834664"/>
            <a:chExt cx="735151" cy="575123"/>
          </a:xfrm>
        </p:grpSpPr>
        <p:sp>
          <p:nvSpPr>
            <p:cNvPr id="53" name="52 Rectángulo redondeado"/>
            <p:cNvSpPr/>
            <p:nvPr/>
          </p:nvSpPr>
          <p:spPr>
            <a:xfrm>
              <a:off x="6060726" y="2834664"/>
              <a:ext cx="735151" cy="575123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53 Rectángulo"/>
            <p:cNvSpPr/>
            <p:nvPr/>
          </p:nvSpPr>
          <p:spPr>
            <a:xfrm>
              <a:off x="6077571" y="2851509"/>
              <a:ext cx="701461" cy="541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3335" rIns="17780" bIns="1333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700" b="1" kern="1200" dirty="0" smtClean="0">
                  <a:solidFill>
                    <a:schemeClr val="bg1"/>
                  </a:solidFill>
                </a:rPr>
                <a:t>Mantenimiento</a:t>
              </a:r>
              <a:endParaRPr lang="es-MX" sz="7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3 CuadroTexto"/>
          <p:cNvSpPr txBox="1"/>
          <p:nvPr/>
        </p:nvSpPr>
        <p:spPr>
          <a:xfrm>
            <a:off x="395536" y="6525344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 Se contará con dos tipos de Catálogos, al menos uno para los 6 estados con mayores rezagos y que concentran el 60% de los recursos del FAIS.</a:t>
            </a:r>
            <a:endParaRPr lang="es-MX" sz="1100" dirty="0"/>
          </a:p>
        </p:txBody>
      </p:sp>
      <p:sp>
        <p:nvSpPr>
          <p:cNvPr id="2" name="1 CuadroTexto"/>
          <p:cNvSpPr txBox="1"/>
          <p:nvPr/>
        </p:nvSpPr>
        <p:spPr>
          <a:xfrm>
            <a:off x="5525930" y="1124744"/>
            <a:ext cx="3167146" cy="5324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SON PRIORITARIAS</a:t>
            </a:r>
            <a:endParaRPr lang="es-MX" sz="3200" b="1" dirty="0">
              <a:solidFill>
                <a:srgbClr val="C00000"/>
              </a:solidFill>
            </a:endParaRPr>
          </a:p>
          <a:p>
            <a:pPr algn="ctr"/>
            <a:endParaRPr lang="es-MX" sz="3200" b="1" dirty="0">
              <a:solidFill>
                <a:srgbClr val="C00000"/>
              </a:solidFill>
            </a:endParaRPr>
          </a:p>
          <a:p>
            <a:pPr algn="ctr"/>
            <a:endParaRPr lang="es-MX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s-MX" sz="3200" b="1" dirty="0" smtClean="0">
                <a:solidFill>
                  <a:srgbClr val="C00000"/>
                </a:solidFill>
              </a:rPr>
              <a:t>PORQUE MUEVEN INDICADORES DE POBREZA</a:t>
            </a:r>
          </a:p>
          <a:p>
            <a:pPr algn="ctr"/>
            <a:endParaRPr lang="es-MX" sz="3200" b="1" dirty="0">
              <a:solidFill>
                <a:srgbClr val="C00000"/>
              </a:solidFill>
            </a:endParaRPr>
          </a:p>
          <a:p>
            <a:pPr algn="ctr"/>
            <a:endParaRPr lang="es-MX" sz="1000" b="1" dirty="0" smtClean="0">
              <a:solidFill>
                <a:srgbClr val="C00000"/>
              </a:solidFill>
            </a:endParaRPr>
          </a:p>
          <a:p>
            <a:pPr algn="ctr"/>
            <a:endParaRPr lang="es-MX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5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0657" y="1268760"/>
            <a:ext cx="8424936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334644" y="1484784"/>
            <a:ext cx="8485828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23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Potencializar la inversión Estatal y Municipal FAIS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5 Cerrar llave"/>
          <p:cNvSpPr/>
          <p:nvPr/>
        </p:nvSpPr>
        <p:spPr>
          <a:xfrm>
            <a:off x="6831714" y="1449744"/>
            <a:ext cx="375161" cy="4859576"/>
          </a:xfrm>
          <a:prstGeom prst="rightBrace">
            <a:avLst>
              <a:gd name="adj1" fmla="val 14761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7451342" y="2492896"/>
            <a:ext cx="1585153" cy="1015663"/>
          </a:xfrm>
          <a:prstGeom prst="rect">
            <a:avLst/>
          </a:prstGeom>
          <a:solidFill>
            <a:srgbClr val="22682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MOVER Indicadores CONEVAL</a:t>
            </a:r>
            <a:endParaRPr lang="es-MX" sz="2000" b="1" dirty="0">
              <a:solidFill>
                <a:schemeClr val="bg1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6303" r="68138" b="85068"/>
          <a:stretch/>
        </p:blipFill>
        <p:spPr bwMode="auto">
          <a:xfrm>
            <a:off x="7312637" y="1203927"/>
            <a:ext cx="157941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abajo"/>
          <p:cNvSpPr/>
          <p:nvPr/>
        </p:nvSpPr>
        <p:spPr>
          <a:xfrm>
            <a:off x="7992966" y="3508558"/>
            <a:ext cx="501904" cy="8781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7451343" y="4386726"/>
            <a:ext cx="1585153" cy="2246769"/>
          </a:xfrm>
          <a:prstGeom prst="rect">
            <a:avLst/>
          </a:prstGeom>
          <a:solidFill>
            <a:srgbClr val="226822"/>
          </a:solidFill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</a:rPr>
              <a:t>2014 es una año de cambios con miras hacia la medición de pobreza 2015</a:t>
            </a:r>
            <a:endParaRPr lang="es-MX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858991418"/>
              </p:ext>
            </p:extLst>
          </p:nvPr>
        </p:nvGraphicFramePr>
        <p:xfrm>
          <a:off x="-36512" y="1158999"/>
          <a:ext cx="7668344" cy="5438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40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latin typeface="Arial" pitchFamily="34" charset="0"/>
              </a:rPr>
              <a:t/>
            </a:r>
            <a:br>
              <a:rPr lang="es-MX" altLang="es-MX" sz="800">
                <a:latin typeface="Arial" pitchFamily="34" charset="0"/>
              </a:rPr>
            </a:br>
            <a:endParaRPr lang="es-MX" altLang="es-MX">
              <a:latin typeface="Arial" pitchFamily="34" charset="0"/>
            </a:endParaRPr>
          </a:p>
          <a:p>
            <a:pPr eaLnBrk="0" hangingPunct="0"/>
            <a:endParaRPr lang="es-MX" altLang="es-MX"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1764704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latin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980728"/>
            <a:ext cx="8856984" cy="56886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12985" y="2060848"/>
            <a:ext cx="72008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208136" y="2348880"/>
            <a:ext cx="58121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b="1" dirty="0" smtClean="0">
                <a:solidFill>
                  <a:prstClr val="white"/>
                </a:solidFill>
                <a:latin typeface="Trajan Pro"/>
                <a:cs typeface="Trajan Pro"/>
              </a:rPr>
              <a:t>2° Eje: México Incluyente</a:t>
            </a:r>
          </a:p>
          <a:p>
            <a:pPr algn="ctr"/>
            <a:r>
              <a:rPr lang="es-MX" sz="1200" b="1" dirty="0">
                <a:solidFill>
                  <a:prstClr val="white"/>
                </a:solidFill>
                <a:latin typeface="Trajan Pro"/>
                <a:cs typeface="Trajan Pro"/>
              </a:rPr>
              <a:t>Combatir la Pobreza y Cerrar las Brechas de </a:t>
            </a:r>
            <a:r>
              <a:rPr lang="es-MX" sz="1200" b="1" dirty="0" smtClean="0">
                <a:solidFill>
                  <a:prstClr val="white"/>
                </a:solidFill>
                <a:latin typeface="Trajan Pro"/>
                <a:cs typeface="Trajan Pro"/>
              </a:rPr>
              <a:t>Desigualdad</a:t>
            </a:r>
            <a:endParaRPr lang="es-MX" sz="1200" b="1" dirty="0">
              <a:solidFill>
                <a:prstClr val="white"/>
              </a:solidFill>
              <a:latin typeface="Trajan Pro"/>
              <a:cs typeface="Trajan Pro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251520" y="149731"/>
            <a:ext cx="6288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400" b="1" dirty="0" smtClean="0">
                <a:latin typeface="Arial" pitchFamily="34" charset="0"/>
              </a:rPr>
              <a:t>Política de Desarrollo Social de Nueva Generación</a:t>
            </a:r>
            <a:endParaRPr lang="es-MX" altLang="es-MX" sz="2400" b="1" dirty="0">
              <a:latin typeface="Arial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84779"/>
            <a:ext cx="1793381" cy="156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1208136" y="1412776"/>
            <a:ext cx="581213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b="1" dirty="0">
                <a:solidFill>
                  <a:prstClr val="white"/>
                </a:solidFill>
                <a:latin typeface="Trajan Pro"/>
                <a:cs typeface="Trajan Pro"/>
              </a:rPr>
              <a:t>1</a:t>
            </a:r>
            <a:r>
              <a:rPr lang="es-MX" b="1" dirty="0" smtClean="0">
                <a:solidFill>
                  <a:prstClr val="white"/>
                </a:solidFill>
                <a:latin typeface="Trajan Pro"/>
                <a:cs typeface="Trajan Pro"/>
              </a:rPr>
              <a:t>° Eje: México en paz</a:t>
            </a:r>
          </a:p>
          <a:p>
            <a:pPr algn="just"/>
            <a:r>
              <a:rPr lang="es-MX" sz="1200" b="1" dirty="0">
                <a:solidFill>
                  <a:prstClr val="white"/>
                </a:solidFill>
                <a:latin typeface="Trajan Pro"/>
                <a:cs typeface="Trajan Pro"/>
              </a:rPr>
              <a:t>Impulsar un federalismo articulado mediante </a:t>
            </a:r>
            <a:r>
              <a:rPr lang="es-MX" sz="1200" b="1" dirty="0" smtClean="0">
                <a:solidFill>
                  <a:prstClr val="white"/>
                </a:solidFill>
                <a:latin typeface="Trajan Pro"/>
                <a:cs typeface="Trajan Pro"/>
              </a:rPr>
              <a:t>una coordinación </a:t>
            </a:r>
            <a:r>
              <a:rPr lang="es-MX" sz="1200" b="1" dirty="0">
                <a:solidFill>
                  <a:prstClr val="white"/>
                </a:solidFill>
                <a:latin typeface="Trajan Pro"/>
                <a:cs typeface="Trajan Pro"/>
              </a:rPr>
              <a:t>eficaz y una mayor corresponsabilidad de los </a:t>
            </a:r>
            <a:r>
              <a:rPr lang="es-MX" sz="1200" b="1" dirty="0" smtClean="0">
                <a:solidFill>
                  <a:prstClr val="white"/>
                </a:solidFill>
                <a:latin typeface="Trajan Pro"/>
                <a:cs typeface="Trajan Pro"/>
              </a:rPr>
              <a:t>tres órdenes </a:t>
            </a:r>
            <a:r>
              <a:rPr lang="es-MX" sz="1200" b="1" dirty="0">
                <a:solidFill>
                  <a:prstClr val="white"/>
                </a:solidFill>
                <a:latin typeface="Trajan Pro"/>
                <a:cs typeface="Trajan Pro"/>
              </a:rPr>
              <a:t>de gobierno.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2699792" y="5301208"/>
            <a:ext cx="3312368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600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rPr>
              <a:t>Focalizar </a:t>
            </a:r>
            <a:r>
              <a:rPr lang="es-MX" sz="16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 Bold"/>
                <a:cs typeface="Adobe Caslon Pro Bold"/>
              </a:rPr>
              <a:t>Recursos para Universalizar Derechos Constitucionales  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6156176" y="5384432"/>
            <a:ext cx="2376264" cy="42083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60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"/>
                <a:cs typeface="Adobe Caslon Pro"/>
              </a:rPr>
              <a:t>Política Social Incluyente</a:t>
            </a:r>
            <a:endParaRPr lang="es-MX" sz="1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Caslon Pro"/>
              <a:cs typeface="Adobe Caslon Pro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156176" y="5960496"/>
            <a:ext cx="2376264" cy="42083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60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"/>
                <a:cs typeface="Adobe Caslon Pro"/>
              </a:rPr>
              <a:t>Combate a la Pobreza</a:t>
            </a:r>
            <a:endParaRPr lang="es-MX" sz="1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Caslon Pro"/>
              <a:cs typeface="Adobe Caslon Pro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79512" y="5384432"/>
            <a:ext cx="2376264" cy="42083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60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"/>
                <a:cs typeface="Adobe Caslon Pro"/>
              </a:rPr>
              <a:t>Menor Desigualdad </a:t>
            </a:r>
            <a:endParaRPr lang="es-MX" sz="1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Caslon Pro"/>
              <a:cs typeface="Adobe Caslon Pro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179512" y="5960496"/>
            <a:ext cx="2376264" cy="42083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60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400" b="1" dirty="0" smtClean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Caslon Pro"/>
                <a:cs typeface="Adobe Caslon Pro"/>
              </a:rPr>
              <a:t>Reducir Vulnerabilidad</a:t>
            </a:r>
            <a:endParaRPr lang="es-MX" sz="14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Caslon Pro"/>
              <a:cs typeface="Adobe Caslon Pro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539552" y="3825044"/>
            <a:ext cx="1656184" cy="1116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600" b="1" dirty="0">
                <a:solidFill>
                  <a:schemeClr val="tx1"/>
                </a:solidFill>
                <a:latin typeface="Adobe Caslon Pro"/>
                <a:cs typeface="Adobe Caslon Pro"/>
              </a:rPr>
              <a:t>Garantizar derechos sociales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444208" y="3825044"/>
            <a:ext cx="1656184" cy="1116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600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Fortalecer </a:t>
            </a:r>
            <a:r>
              <a:rPr lang="es-MX" sz="1600" b="1" dirty="0">
                <a:solidFill>
                  <a:schemeClr val="tx1"/>
                </a:solidFill>
                <a:latin typeface="Adobe Caslon Pro"/>
                <a:cs typeface="Adobe Caslon Pro"/>
              </a:rPr>
              <a:t>las capacidades productivas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2903183" y="3824665"/>
            <a:ext cx="2880320" cy="1116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s-MX" sz="1600" b="1" dirty="0" smtClean="0">
                <a:solidFill>
                  <a:schemeClr val="tx1"/>
                </a:solidFill>
                <a:latin typeface="Adobe Caslon Pro"/>
                <a:cs typeface="Adobe Caslon Pro"/>
              </a:rPr>
              <a:t>Visión para la construcción de la política de desarrollo social de nueva generación</a:t>
            </a:r>
            <a:endParaRPr lang="es-MX" sz="1600" b="1" dirty="0">
              <a:solidFill>
                <a:schemeClr val="tx1"/>
              </a:solidFill>
              <a:latin typeface="Adobe Caslon Pro"/>
              <a:cs typeface="Adobe Caslon Pro"/>
            </a:endParaRPr>
          </a:p>
        </p:txBody>
      </p:sp>
      <p:cxnSp>
        <p:nvCxnSpPr>
          <p:cNvPr id="40" name="39 Conector recto"/>
          <p:cNvCxnSpPr>
            <a:stCxn id="3" idx="3"/>
            <a:endCxn id="38" idx="1"/>
          </p:cNvCxnSpPr>
          <p:nvPr/>
        </p:nvCxnSpPr>
        <p:spPr>
          <a:xfrm flipV="1">
            <a:off x="2195736" y="4382727"/>
            <a:ext cx="707447" cy="3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>
            <a:endCxn id="37" idx="1"/>
          </p:cNvCxnSpPr>
          <p:nvPr/>
        </p:nvCxnSpPr>
        <p:spPr>
          <a:xfrm>
            <a:off x="5796894" y="4377359"/>
            <a:ext cx="647314" cy="57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2555776" y="5594848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2555776" y="616530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>
            <a:off x="6012160" y="6165304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6012160" y="5589240"/>
            <a:ext cx="1440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38" idx="2"/>
            <a:endCxn id="32" idx="0"/>
          </p:cNvCxnSpPr>
          <p:nvPr/>
        </p:nvCxnSpPr>
        <p:spPr>
          <a:xfrm>
            <a:off x="4343343" y="4940789"/>
            <a:ext cx="12633" cy="360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>
            <a:endCxn id="38" idx="0"/>
          </p:cNvCxnSpPr>
          <p:nvPr/>
        </p:nvCxnSpPr>
        <p:spPr>
          <a:xfrm flipH="1">
            <a:off x="4343343" y="3140968"/>
            <a:ext cx="12633" cy="683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34644" y="246518"/>
            <a:ext cx="5903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3200" b="1" dirty="0" smtClean="0">
                <a:latin typeface="Arial" pitchFamily="34" charset="0"/>
              </a:rPr>
              <a:t>Coordinación</a:t>
            </a:r>
            <a:endParaRPr lang="es-MX" altLang="es-MX" sz="3200" b="1" dirty="0"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68144" y="1484784"/>
            <a:ext cx="1944216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11560" y="1124744"/>
            <a:ext cx="8136904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673607028"/>
              </p:ext>
            </p:extLst>
          </p:nvPr>
        </p:nvGraphicFramePr>
        <p:xfrm>
          <a:off x="467544" y="1175859"/>
          <a:ext cx="4392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Flecha derecha"/>
          <p:cNvSpPr/>
          <p:nvPr/>
        </p:nvSpPr>
        <p:spPr>
          <a:xfrm>
            <a:off x="3851920" y="1628800"/>
            <a:ext cx="2592288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6732240" y="1628800"/>
            <a:ext cx="187220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Padrón Único de Beneficiarios </a:t>
            </a:r>
            <a:endParaRPr lang="es-MX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732240" y="4100879"/>
            <a:ext cx="190821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Sistema Nacional de Programas Sociales</a:t>
            </a:r>
            <a:endParaRPr lang="es-MX" b="1" dirty="0"/>
          </a:p>
        </p:txBody>
      </p:sp>
      <p:sp>
        <p:nvSpPr>
          <p:cNvPr id="14" name="13 Flecha derecha"/>
          <p:cNvSpPr/>
          <p:nvPr/>
        </p:nvSpPr>
        <p:spPr>
          <a:xfrm>
            <a:off x="5148064" y="4365104"/>
            <a:ext cx="1296144" cy="7200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Abrir llave"/>
          <p:cNvSpPr/>
          <p:nvPr/>
        </p:nvSpPr>
        <p:spPr>
          <a:xfrm>
            <a:off x="6238557" y="1484784"/>
            <a:ext cx="421675" cy="403244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3995936" y="2708920"/>
            <a:ext cx="2088232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1600" dirty="0" smtClean="0"/>
              <a:t>Permite un uso más eficiente y </a:t>
            </a:r>
            <a:r>
              <a:rPr lang="es-MX" sz="1600" smtClean="0"/>
              <a:t>eficaz </a:t>
            </a:r>
            <a:r>
              <a:rPr lang="es-MX" sz="1600" smtClean="0"/>
              <a:t>de </a:t>
            </a:r>
            <a:r>
              <a:rPr lang="es-MX" sz="1600" smtClean="0"/>
              <a:t>los </a:t>
            </a:r>
            <a:r>
              <a:rPr lang="es-MX" sz="1600" dirty="0" smtClean="0"/>
              <a:t>recursos del FAIS para el combate a la Pobreza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227415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10657" y="1268760"/>
            <a:ext cx="8424936" cy="5355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277294"/>
            <a:ext cx="5903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Agenda FAIS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7" name="3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836388"/>
              </p:ext>
            </p:extLst>
          </p:nvPr>
        </p:nvGraphicFramePr>
        <p:xfrm>
          <a:off x="339589" y="764704"/>
          <a:ext cx="8264859" cy="342456"/>
        </p:xfrm>
        <a:graphic>
          <a:graphicData uri="http://schemas.openxmlformats.org/drawingml/2006/table">
            <a:tbl>
              <a:tblPr/>
              <a:tblGrid>
                <a:gridCol w="8264859"/>
              </a:tblGrid>
              <a:tr h="342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ETAPAS</a:t>
                      </a:r>
                      <a:endParaRPr lang="es-MX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827" marR="1827" marT="1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  <p:sp>
        <p:nvSpPr>
          <p:cNvPr id="38" name="31 Rectángulo"/>
          <p:cNvSpPr/>
          <p:nvPr/>
        </p:nvSpPr>
        <p:spPr>
          <a:xfrm>
            <a:off x="935534" y="1200720"/>
            <a:ext cx="2124298" cy="4280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Actividad</a:t>
            </a:r>
            <a:endParaRPr lang="es-MX" sz="1600" b="1" dirty="0"/>
          </a:p>
        </p:txBody>
      </p:sp>
      <p:sp>
        <p:nvSpPr>
          <p:cNvPr id="39" name="31 Rectángulo"/>
          <p:cNvSpPr/>
          <p:nvPr/>
        </p:nvSpPr>
        <p:spPr>
          <a:xfrm>
            <a:off x="339588" y="1827503"/>
            <a:ext cx="3387162" cy="34658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Capacitación a Autoridades Municipales</a:t>
            </a:r>
            <a:endParaRPr lang="es-MX" sz="1200" b="1" dirty="0"/>
          </a:p>
        </p:txBody>
      </p:sp>
      <p:sp>
        <p:nvSpPr>
          <p:cNvPr id="40" name="Rectangle 8"/>
          <p:cNvSpPr/>
          <p:nvPr/>
        </p:nvSpPr>
        <p:spPr>
          <a:xfrm>
            <a:off x="3851920" y="1897087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800000"/>
                </a:solidFill>
              </a:rPr>
              <a:t>Diciembre</a:t>
            </a:r>
            <a:r>
              <a:rPr lang="en-US" sz="1200" b="1" dirty="0" smtClean="0">
                <a:solidFill>
                  <a:srgbClr val="800000"/>
                </a:solidFill>
              </a:rPr>
              <a:t> -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41" name="31 Rectángulo"/>
          <p:cNvSpPr/>
          <p:nvPr/>
        </p:nvSpPr>
        <p:spPr>
          <a:xfrm>
            <a:off x="320742" y="2420888"/>
            <a:ext cx="3387162" cy="811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Firma de Convenios </a:t>
            </a:r>
            <a:r>
              <a:rPr lang="es-MX" sz="1200" b="1" dirty="0" err="1" smtClean="0"/>
              <a:t>Sedesol</a:t>
            </a:r>
            <a:r>
              <a:rPr lang="es-MX" sz="1200" b="1" dirty="0" smtClean="0"/>
              <a:t>, Gobiernos Estatales, DF</a:t>
            </a:r>
          </a:p>
          <a:p>
            <a:pPr algn="ctr"/>
            <a:r>
              <a:rPr lang="es-MX" sz="1200" b="1" dirty="0" smtClean="0"/>
              <a:t>Distribución de recursos, colaboración y seguimiento y Fortalecimiento institucional</a:t>
            </a:r>
            <a:endParaRPr lang="es-MX" sz="1200" b="1" dirty="0"/>
          </a:p>
        </p:txBody>
      </p:sp>
      <p:sp>
        <p:nvSpPr>
          <p:cNvPr id="42" name="Rectangle 11"/>
          <p:cNvSpPr/>
          <p:nvPr/>
        </p:nvSpPr>
        <p:spPr>
          <a:xfrm>
            <a:off x="3851920" y="2699234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800000"/>
                </a:solidFill>
              </a:rPr>
              <a:t>Segunda</a:t>
            </a: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err="1" smtClean="0">
                <a:solidFill>
                  <a:srgbClr val="800000"/>
                </a:solidFill>
              </a:rPr>
              <a:t>Semana</a:t>
            </a:r>
            <a:r>
              <a:rPr lang="en-US" sz="1200" b="1" dirty="0" smtClean="0">
                <a:solidFill>
                  <a:srgbClr val="800000"/>
                </a:solidFill>
              </a:rPr>
              <a:t> de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43" name="31 Rectángulo"/>
          <p:cNvSpPr/>
          <p:nvPr/>
        </p:nvSpPr>
        <p:spPr>
          <a:xfrm>
            <a:off x="339588" y="4149080"/>
            <a:ext cx="3387162" cy="4210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Informes Estatales y Municipales de Pobreza</a:t>
            </a:r>
            <a:endParaRPr lang="es-MX" sz="1200" b="1" dirty="0"/>
          </a:p>
        </p:txBody>
      </p:sp>
      <p:sp>
        <p:nvSpPr>
          <p:cNvPr id="44" name="Rectangle 13"/>
          <p:cNvSpPr/>
          <p:nvPr/>
        </p:nvSpPr>
        <p:spPr>
          <a:xfrm>
            <a:off x="3839262" y="4238130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800000"/>
                </a:solidFill>
              </a:rPr>
              <a:t>Segunda</a:t>
            </a: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err="1" smtClean="0">
                <a:solidFill>
                  <a:srgbClr val="800000"/>
                </a:solidFill>
              </a:rPr>
              <a:t>Semana</a:t>
            </a:r>
            <a:r>
              <a:rPr lang="en-US" sz="1200" b="1" dirty="0" smtClean="0">
                <a:solidFill>
                  <a:srgbClr val="800000"/>
                </a:solidFill>
              </a:rPr>
              <a:t> de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45" name="31 Rectángulo"/>
          <p:cNvSpPr/>
          <p:nvPr/>
        </p:nvSpPr>
        <p:spPr>
          <a:xfrm>
            <a:off x="6552158" y="1200720"/>
            <a:ext cx="2124298" cy="4280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Responsable</a:t>
            </a:r>
            <a:endParaRPr lang="es-MX" sz="1600" b="1" dirty="0"/>
          </a:p>
        </p:txBody>
      </p:sp>
      <p:sp>
        <p:nvSpPr>
          <p:cNvPr id="46" name="31 Rectángulo"/>
          <p:cNvSpPr/>
          <p:nvPr/>
        </p:nvSpPr>
        <p:spPr>
          <a:xfrm>
            <a:off x="6535062" y="1772816"/>
            <a:ext cx="2124298" cy="6256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/>
              <a:t>Sedesol</a:t>
            </a:r>
            <a:r>
              <a:rPr lang="es-MX" sz="1200" b="1" dirty="0" smtClean="0"/>
              <a:t>, Gobiernos estatales, GDF. Participan: ASF, INAFED y SHCP</a:t>
            </a:r>
            <a:endParaRPr lang="es-MX" sz="1200" b="1" dirty="0"/>
          </a:p>
        </p:txBody>
      </p:sp>
      <p:sp>
        <p:nvSpPr>
          <p:cNvPr id="47" name="31 Rectángulo"/>
          <p:cNvSpPr/>
          <p:nvPr/>
        </p:nvSpPr>
        <p:spPr>
          <a:xfrm>
            <a:off x="6516216" y="2483210"/>
            <a:ext cx="2124298" cy="74917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/>
              <a:t>Sedesol</a:t>
            </a:r>
            <a:r>
              <a:rPr lang="es-MX" sz="1200" b="1" dirty="0" smtClean="0"/>
              <a:t> enviará proyecto de Convenio </a:t>
            </a:r>
            <a:endParaRPr lang="es-MX" sz="1200" b="1" dirty="0"/>
          </a:p>
        </p:txBody>
      </p:sp>
      <p:sp>
        <p:nvSpPr>
          <p:cNvPr id="48" name="31 Rectángulo"/>
          <p:cNvSpPr/>
          <p:nvPr/>
        </p:nvSpPr>
        <p:spPr>
          <a:xfrm>
            <a:off x="6535062" y="4136516"/>
            <a:ext cx="2124298" cy="58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/>
              <a:t>Sedesol</a:t>
            </a:r>
            <a:r>
              <a:rPr lang="es-MX" sz="1200" b="1" dirty="0" smtClean="0"/>
              <a:t> debe publicar en el DOF</a:t>
            </a:r>
            <a:endParaRPr lang="es-MX" sz="1200" b="1" dirty="0"/>
          </a:p>
        </p:txBody>
      </p:sp>
      <p:sp>
        <p:nvSpPr>
          <p:cNvPr id="49" name="31 Rectángulo"/>
          <p:cNvSpPr/>
          <p:nvPr/>
        </p:nvSpPr>
        <p:spPr>
          <a:xfrm>
            <a:off x="3959870" y="1200720"/>
            <a:ext cx="2124298" cy="42808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Fecha</a:t>
            </a:r>
            <a:endParaRPr lang="es-MX" sz="1600" b="1" dirty="0"/>
          </a:p>
        </p:txBody>
      </p:sp>
      <p:sp>
        <p:nvSpPr>
          <p:cNvPr id="50" name="31 Rectángulo"/>
          <p:cNvSpPr/>
          <p:nvPr/>
        </p:nvSpPr>
        <p:spPr>
          <a:xfrm>
            <a:off x="339588" y="3429000"/>
            <a:ext cx="3387162" cy="40127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Publicación de Lineamientos y Catálogo de Acciones</a:t>
            </a:r>
            <a:endParaRPr lang="es-MX" sz="1200" b="1" dirty="0"/>
          </a:p>
        </p:txBody>
      </p:sp>
      <p:sp>
        <p:nvSpPr>
          <p:cNvPr id="51" name="Rectangle 13"/>
          <p:cNvSpPr/>
          <p:nvPr/>
        </p:nvSpPr>
        <p:spPr>
          <a:xfrm>
            <a:off x="3839262" y="3481263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800000"/>
                </a:solidFill>
              </a:rPr>
              <a:t>Segunda</a:t>
            </a: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err="1" smtClean="0">
                <a:solidFill>
                  <a:srgbClr val="800000"/>
                </a:solidFill>
              </a:rPr>
              <a:t>Semana</a:t>
            </a:r>
            <a:r>
              <a:rPr lang="en-US" sz="1200" b="1" dirty="0" smtClean="0">
                <a:solidFill>
                  <a:srgbClr val="800000"/>
                </a:solidFill>
              </a:rPr>
              <a:t> de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52" name="31 Rectángulo"/>
          <p:cNvSpPr/>
          <p:nvPr/>
        </p:nvSpPr>
        <p:spPr>
          <a:xfrm>
            <a:off x="6535062" y="3356992"/>
            <a:ext cx="2124298" cy="58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err="1" smtClean="0"/>
              <a:t>Sedesol</a:t>
            </a:r>
            <a:r>
              <a:rPr lang="es-MX" sz="1200" b="1" dirty="0" smtClean="0"/>
              <a:t> debe publicar en el DOF</a:t>
            </a:r>
            <a:endParaRPr lang="es-MX" sz="1200" b="1" dirty="0"/>
          </a:p>
        </p:txBody>
      </p:sp>
      <p:sp>
        <p:nvSpPr>
          <p:cNvPr id="53" name="31 Rectángulo"/>
          <p:cNvSpPr/>
          <p:nvPr/>
        </p:nvSpPr>
        <p:spPr>
          <a:xfrm>
            <a:off x="339588" y="5517232"/>
            <a:ext cx="3387162" cy="40397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Distribución de Recursos a Municipios</a:t>
            </a:r>
            <a:endParaRPr lang="es-MX" sz="1200" b="1" dirty="0"/>
          </a:p>
        </p:txBody>
      </p:sp>
      <p:sp>
        <p:nvSpPr>
          <p:cNvPr id="54" name="Rectangle 13"/>
          <p:cNvSpPr/>
          <p:nvPr/>
        </p:nvSpPr>
        <p:spPr>
          <a:xfrm>
            <a:off x="3839262" y="5644206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31 de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r>
              <a:rPr lang="en-US" sz="1200" b="1" dirty="0" smtClean="0">
                <a:solidFill>
                  <a:srgbClr val="800000"/>
                </a:solidFill>
              </a:rPr>
              <a:t> (</a:t>
            </a:r>
            <a:r>
              <a:rPr lang="en-US" sz="1200" b="1" dirty="0" err="1" smtClean="0">
                <a:solidFill>
                  <a:srgbClr val="800000"/>
                </a:solidFill>
              </a:rPr>
              <a:t>fecha</a:t>
            </a: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err="1" smtClean="0">
                <a:solidFill>
                  <a:srgbClr val="800000"/>
                </a:solidFill>
              </a:rPr>
              <a:t>límite</a:t>
            </a:r>
            <a:r>
              <a:rPr lang="en-US" sz="1200" b="1" dirty="0" smtClean="0">
                <a:solidFill>
                  <a:srgbClr val="800000"/>
                </a:solidFill>
              </a:rPr>
              <a:t>)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55" name="31 Rectángulo"/>
          <p:cNvSpPr/>
          <p:nvPr/>
        </p:nvSpPr>
        <p:spPr>
          <a:xfrm>
            <a:off x="6535062" y="5559634"/>
            <a:ext cx="2124298" cy="58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Las Entidades deben publicar en su órgano de difusión oficial</a:t>
            </a:r>
            <a:endParaRPr lang="es-MX" sz="1200" b="1" dirty="0"/>
          </a:p>
        </p:txBody>
      </p:sp>
      <p:sp>
        <p:nvSpPr>
          <p:cNvPr id="56" name="55 Rectángulo"/>
          <p:cNvSpPr/>
          <p:nvPr/>
        </p:nvSpPr>
        <p:spPr>
          <a:xfrm>
            <a:off x="323528" y="4797152"/>
            <a:ext cx="3387162" cy="58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Distribución de Recursos a Entidades Federativas y Variables y Fuentes necesarias para el cálculo del FISMDF</a:t>
            </a:r>
            <a:endParaRPr lang="es-MX" sz="1200" b="1" dirty="0"/>
          </a:p>
        </p:txBody>
      </p:sp>
      <p:sp>
        <p:nvSpPr>
          <p:cNvPr id="57" name="Rectangle 13"/>
          <p:cNvSpPr/>
          <p:nvPr/>
        </p:nvSpPr>
        <p:spPr>
          <a:xfrm>
            <a:off x="3823202" y="4976389"/>
            <a:ext cx="252028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800000"/>
                </a:solidFill>
              </a:rPr>
              <a:t>10 de </a:t>
            </a:r>
            <a:r>
              <a:rPr lang="en-US" sz="1200" b="1" dirty="0" err="1" smtClean="0">
                <a:solidFill>
                  <a:srgbClr val="800000"/>
                </a:solidFill>
              </a:rPr>
              <a:t>Enero</a:t>
            </a:r>
            <a:r>
              <a:rPr lang="en-US" sz="1200" b="1" dirty="0" smtClean="0">
                <a:solidFill>
                  <a:srgbClr val="800000"/>
                </a:solidFill>
              </a:rPr>
              <a:t> (</a:t>
            </a:r>
            <a:r>
              <a:rPr lang="en-US" sz="1200" b="1" dirty="0" err="1" smtClean="0">
                <a:solidFill>
                  <a:srgbClr val="800000"/>
                </a:solidFill>
              </a:rPr>
              <a:t>fecha</a:t>
            </a:r>
            <a:r>
              <a:rPr lang="en-US" sz="1200" b="1" dirty="0" smtClean="0">
                <a:solidFill>
                  <a:srgbClr val="800000"/>
                </a:solidFill>
              </a:rPr>
              <a:t> </a:t>
            </a:r>
            <a:r>
              <a:rPr lang="en-US" sz="1200" b="1" dirty="0" err="1" smtClean="0">
                <a:solidFill>
                  <a:srgbClr val="800000"/>
                </a:solidFill>
              </a:rPr>
              <a:t>límite</a:t>
            </a:r>
            <a:r>
              <a:rPr lang="en-US" sz="1200" b="1" dirty="0" smtClean="0">
                <a:solidFill>
                  <a:srgbClr val="800000"/>
                </a:solidFill>
              </a:rPr>
              <a:t>)</a:t>
            </a:r>
            <a:endParaRPr lang="en-US" sz="1200" b="1" dirty="0">
              <a:solidFill>
                <a:srgbClr val="800000"/>
              </a:solidFill>
            </a:endParaRPr>
          </a:p>
        </p:txBody>
      </p:sp>
      <p:sp>
        <p:nvSpPr>
          <p:cNvPr id="58" name="31 Rectángulo"/>
          <p:cNvSpPr/>
          <p:nvPr/>
        </p:nvSpPr>
        <p:spPr>
          <a:xfrm>
            <a:off x="6519002" y="4839554"/>
            <a:ext cx="2124298" cy="5886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La </a:t>
            </a:r>
            <a:r>
              <a:rPr lang="es-MX" sz="1200" b="1" dirty="0" err="1" smtClean="0"/>
              <a:t>Sedesol</a:t>
            </a:r>
            <a:r>
              <a:rPr lang="es-MX" sz="1200" b="1" dirty="0" smtClean="0"/>
              <a:t> debe publicar en el DOF</a:t>
            </a:r>
            <a:endParaRPr lang="es-MX" sz="1200" b="1" dirty="0"/>
          </a:p>
        </p:txBody>
      </p:sp>
      <p:graphicFrame>
        <p:nvGraphicFramePr>
          <p:cNvPr id="59" name="5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478964"/>
              </p:ext>
            </p:extLst>
          </p:nvPr>
        </p:nvGraphicFramePr>
        <p:xfrm>
          <a:off x="339588" y="6237312"/>
          <a:ext cx="8464823" cy="428547"/>
        </p:xfrm>
        <a:graphic>
          <a:graphicData uri="http://schemas.openxmlformats.org/drawingml/2006/table">
            <a:tbl>
              <a:tblPr/>
              <a:tblGrid>
                <a:gridCol w="8464823"/>
              </a:tblGrid>
              <a:tr h="3424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 inicia proceso de planeación conjunta de la inversión FAIS conforme a indicadores entre la </a:t>
                      </a:r>
                      <a:r>
                        <a:rPr lang="es-MX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Sedesol</a:t>
                      </a:r>
                      <a:r>
                        <a:rPr lang="es-MX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, Entidades Federativas y Municipios</a:t>
                      </a:r>
                      <a:endParaRPr lang="es-MX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827" marR="1827" marT="18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34644" y="246518"/>
            <a:ext cx="5903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3200" b="1" dirty="0" smtClean="0">
                <a:latin typeface="Arial" pitchFamily="34" charset="0"/>
              </a:rPr>
              <a:t>Estrategia de Comunicación</a:t>
            </a:r>
            <a:endParaRPr lang="es-MX" altLang="es-MX" sz="3200" b="1" dirty="0">
              <a:latin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836" y="1579962"/>
            <a:ext cx="8424936" cy="451333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972200" y="1196752"/>
            <a:ext cx="6984176" cy="461665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400" b="1" kern="0" cap="small" dirty="0" smtClean="0">
                <a:solidFill>
                  <a:prstClr val="white"/>
                </a:solidFill>
                <a:latin typeface="Calibri"/>
              </a:rPr>
              <a:t>Sistema de Capacitación en línea FAIS</a:t>
            </a:r>
            <a:endParaRPr lang="es-ES" sz="2400" b="1" kern="0" cap="smal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1772816"/>
            <a:ext cx="797572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 smtClean="0">
                <a:solidFill>
                  <a:srgbClr val="C00000"/>
                </a:solidFill>
              </a:rPr>
              <a:t>Ventajas para Entidades Federativas y sus Municipios o Demarcaciones Territoriales</a:t>
            </a:r>
          </a:p>
          <a:p>
            <a:pPr algn="just"/>
            <a:r>
              <a:rPr lang="es-MX" sz="1600" b="1" dirty="0" smtClean="0"/>
              <a:t>Pueden acceder de manera rápida y remota en cualquier momento, lo que hace eficiente la búsqueda de información.</a:t>
            </a:r>
          </a:p>
          <a:p>
            <a:pPr algn="just"/>
            <a:endParaRPr lang="es-MX" sz="800" b="1" dirty="0">
              <a:solidFill>
                <a:srgbClr val="C00000"/>
              </a:solidFill>
            </a:endParaRPr>
          </a:p>
          <a:p>
            <a:pPr algn="just"/>
            <a:r>
              <a:rPr lang="es-MX" sz="2000" b="1" dirty="0" smtClean="0">
                <a:solidFill>
                  <a:srgbClr val="C00000"/>
                </a:solidFill>
              </a:rPr>
              <a:t>Contenido</a:t>
            </a:r>
          </a:p>
          <a:p>
            <a:pPr algn="just"/>
            <a:endParaRPr lang="es-MX" sz="800" b="1" dirty="0" smtClean="0">
              <a:solidFill>
                <a:srgbClr val="C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Herramientas para la Planeación Estatal y Municipal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Información sobre la firma de Convenios, tiempos y procesos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Lineamientos Generales de Operación del FAIS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Catálogo de Acciones del FAIS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Informe anual de la situación de pobreza y rezago social para entidades y municipios o demarcaciones territoriales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Informes trimestrales de uso de los recursos del FAIS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>
                <a:solidFill>
                  <a:srgbClr val="009900"/>
                </a:solidFill>
              </a:rPr>
              <a:t>Seguimiento de indicadores del FAIS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b="1" dirty="0" smtClean="0"/>
              <a:t>Casos prácticos sobre el uso adecuado de los recursos del FAIS</a:t>
            </a:r>
          </a:p>
          <a:p>
            <a:pPr algn="just"/>
            <a:endParaRPr lang="es-MX" sz="800" dirty="0"/>
          </a:p>
        </p:txBody>
      </p:sp>
    </p:spTree>
    <p:extLst>
      <p:ext uri="{BB962C8B-B14F-4D97-AF65-F5344CB8AC3E}">
        <p14:creationId xmlns:p14="http://schemas.microsoft.com/office/powerpoint/2010/main" val="27498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srgbClr val="000000"/>
                </a:solidFill>
                <a:latin typeface="Arial" pitchFamily="34" charset="0"/>
              </a:rPr>
            </a:br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47625" y="684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71475" y="1196975"/>
            <a:ext cx="8304213" cy="161925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b="1" kern="0" dirty="0">
              <a:solidFill>
                <a:sysClr val="window" lastClr="FFFFF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51520" y="334397"/>
            <a:ext cx="628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400" b="1" dirty="0" smtClean="0">
                <a:latin typeface="Arial" pitchFamily="34" charset="0"/>
              </a:rPr>
              <a:t>Federalismo social</a:t>
            </a:r>
            <a:endParaRPr lang="es-MX" altLang="es-MX" sz="2400" b="1" dirty="0">
              <a:latin typeface="Arial" pitchFamily="34" charset="0"/>
            </a:endParaRP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396056" y="1743194"/>
            <a:ext cx="8280400" cy="42780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s-MX" altLang="es-MX" sz="2400" b="1" dirty="0" smtClean="0">
                <a:solidFill>
                  <a:srgbClr val="FF0000"/>
                </a:solidFill>
                <a:latin typeface="Century Gothic" pitchFamily="34" charset="0"/>
              </a:rPr>
              <a:t>Fortalecer las capacidades de los estados y municipios para combatir con mayor eficiencia y eficacia la pobreza y la desigualdad en coordinación con la Federación.</a:t>
            </a:r>
          </a:p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MX" altLang="es-MX" sz="2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endParaRPr lang="es-MX" altLang="es-MX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endParaRPr lang="es-MX" altLang="es-MX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endParaRPr lang="es-MX" altLang="es-MX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7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3213825"/>
            <a:ext cx="5232201" cy="27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4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srgbClr val="000000"/>
                </a:solidFill>
                <a:latin typeface="Arial" pitchFamily="34" charset="0"/>
              </a:rPr>
            </a:br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47625" y="684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71475" y="1196975"/>
            <a:ext cx="8304213" cy="161925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b="1" kern="0" dirty="0">
              <a:solidFill>
                <a:sysClr val="window" lastClr="FFFFF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51520" y="334397"/>
            <a:ext cx="62887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400" b="1" dirty="0" smtClean="0">
                <a:latin typeface="Arial" pitchFamily="34" charset="0"/>
              </a:rPr>
              <a:t>Federalismo social</a:t>
            </a:r>
            <a:endParaRPr lang="es-MX" altLang="es-MX" sz="2400" b="1" dirty="0"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755576" y="1556792"/>
            <a:ext cx="7992888" cy="44935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_tradnl" sz="2200" dirty="0">
                <a:latin typeface="Century Gothic" pitchFamily="34" charset="0"/>
              </a:rPr>
              <a:t>Es responsabilidad de los tres órdenes de gobierno el establecer una </a:t>
            </a:r>
            <a:r>
              <a:rPr lang="es-ES_tradnl" sz="2200" b="1" dirty="0">
                <a:solidFill>
                  <a:srgbClr val="FF0000"/>
                </a:solidFill>
                <a:latin typeface="Century Gothic" pitchFamily="34" charset="0"/>
              </a:rPr>
              <a:t>nueva Política Nacional de Desarrollo Social </a:t>
            </a:r>
            <a:r>
              <a:rPr lang="es-ES_tradnl" sz="2200" dirty="0">
                <a:latin typeface="Century Gothic" pitchFamily="34" charset="0"/>
              </a:rPr>
              <a:t>que procure una coordinación integral entre los tres órdenes de gobierno en las actividades de planeación y ejecución del gasto social, en beneficio de los mexicanos</a:t>
            </a:r>
            <a:r>
              <a:rPr lang="es-ES_tradnl" sz="2200" dirty="0" smtClean="0">
                <a:latin typeface="Century Gothic" pitchFamily="34" charset="0"/>
              </a:rPr>
              <a:t>.</a:t>
            </a:r>
          </a:p>
          <a:p>
            <a:pPr algn="just"/>
            <a:endParaRPr lang="es-MX" sz="2200" dirty="0">
              <a:latin typeface="Century Gothic" pitchFamily="34" charset="0"/>
            </a:endParaRPr>
          </a:p>
          <a:p>
            <a:pPr algn="just"/>
            <a:r>
              <a:rPr lang="es-ES_tradnl" sz="2200" dirty="0">
                <a:latin typeface="Century Gothic" pitchFamily="34" charset="0"/>
              </a:rPr>
              <a:t>Es necesario plantear la creación de instrumentos de Federalismo Social, que permitan beneficiar de las acciones conjuntas a los tres órdenes de gobierno a los que menos tienen en un marco de respeto de las atribuciones que establece la Constitución Mexicana. </a:t>
            </a:r>
            <a:endParaRPr lang="es-ES_tradnl" sz="2200" dirty="0" smtClean="0">
              <a:latin typeface="Century Gothic" pitchFamily="34" charset="0"/>
            </a:endParaRPr>
          </a:p>
          <a:p>
            <a:pPr algn="just"/>
            <a:endParaRPr lang="es-MX" sz="2200" dirty="0">
              <a:latin typeface="Century Gothic" pitchFamily="34" charset="0"/>
            </a:endParaRPr>
          </a:p>
        </p:txBody>
      </p:sp>
      <p:pic>
        <p:nvPicPr>
          <p:cNvPr id="10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53444"/>
            <a:ext cx="648072" cy="695436"/>
          </a:xfrm>
          <a:prstGeom prst="rect">
            <a:avLst/>
          </a:prstGeom>
        </p:spPr>
      </p:pic>
      <p:pic>
        <p:nvPicPr>
          <p:cNvPr id="11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1" y="3885692"/>
            <a:ext cx="648072" cy="6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6" descr="bala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075">
            <a:off x="5170419" y="1939948"/>
            <a:ext cx="3238384" cy="328715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79512" y="1556792"/>
            <a:ext cx="8784975" cy="448366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10243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srgbClr val="000000"/>
                </a:solidFill>
                <a:latin typeface="Arial" pitchFamily="34" charset="0"/>
              </a:rPr>
            </a:br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44" name="Rectangle 28"/>
          <p:cNvSpPr>
            <a:spLocks noChangeArrowheads="1"/>
          </p:cNvSpPr>
          <p:nvPr/>
        </p:nvSpPr>
        <p:spPr bwMode="auto">
          <a:xfrm>
            <a:off x="47625" y="6842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371475" y="1196975"/>
            <a:ext cx="8304213" cy="161925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 b="1" kern="0" dirty="0">
              <a:solidFill>
                <a:sysClr val="window" lastClr="FFFFFF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251520" y="149731"/>
            <a:ext cx="6288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400" b="1" dirty="0" smtClean="0">
                <a:latin typeface="Arial" pitchFamily="34" charset="0"/>
              </a:rPr>
              <a:t>Objetivo de la Reforma a la Ley de Coordinación Fiscal</a:t>
            </a:r>
            <a:endParaRPr lang="es-MX" altLang="es-MX" sz="2400" b="1" dirty="0">
              <a:latin typeface="Arial" pitchFamily="34" charset="0"/>
            </a:endParaRPr>
          </a:p>
        </p:txBody>
      </p:sp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371475" y="1854691"/>
            <a:ext cx="8280400" cy="36625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r>
              <a:rPr lang="es-MX" altLang="es-MX" sz="2400" b="1" dirty="0" smtClean="0">
                <a:solidFill>
                  <a:srgbClr val="FF0000"/>
                </a:solidFill>
                <a:latin typeface="Century Gothic" pitchFamily="34" charset="0"/>
              </a:rPr>
              <a:t>Fortalecer a los estados y municipios para que cuenten con herramientas de planeación, seguimiento y evaluación que les permitan mover los indicadores de pobreza establecidos en la Ley General de Desarrollo Social y medidos por el </a:t>
            </a:r>
            <a:r>
              <a:rPr lang="es-MX" altLang="es-MX" sz="2400" b="1" dirty="0" err="1" smtClean="0">
                <a:solidFill>
                  <a:srgbClr val="FF0000"/>
                </a:solidFill>
                <a:latin typeface="Century Gothic" pitchFamily="34" charset="0"/>
              </a:rPr>
              <a:t>Coneval</a:t>
            </a:r>
            <a:r>
              <a:rPr lang="es-MX" altLang="es-MX" sz="2400" b="1" dirty="0" smtClean="0">
                <a:solidFill>
                  <a:srgbClr val="FF0000"/>
                </a:solidFill>
                <a:latin typeface="Century Gothic" pitchFamily="34" charset="0"/>
              </a:rPr>
              <a:t>. </a:t>
            </a:r>
          </a:p>
          <a:p>
            <a:pPr marL="628650" lvl="1" indent="-342900"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s-MX" altLang="es-MX" sz="24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endParaRPr lang="es-MX" altLang="es-MX" sz="24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1" name="Imagen 6" descr="balanz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63604">
            <a:off x="5354388" y="3487187"/>
            <a:ext cx="3045158" cy="2531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6" t="6303" r="68138" b="85068"/>
          <a:stretch/>
        </p:blipFill>
        <p:spPr bwMode="auto">
          <a:xfrm>
            <a:off x="2267744" y="4417417"/>
            <a:ext cx="1579418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8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latin typeface="Arial" pitchFamily="34" charset="0"/>
              </a:rPr>
              <a:t>Problemática observada por la ASF</a:t>
            </a:r>
            <a:endParaRPr lang="es-MX" altLang="es-MX" sz="2800" b="1" dirty="0">
              <a:latin typeface="Arial" pitchFamily="34" charset="0"/>
            </a:endParaRPr>
          </a:p>
        </p:txBody>
      </p:sp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latin typeface="Arial" pitchFamily="34" charset="0"/>
              </a:rPr>
              <a:t/>
            </a:r>
            <a:br>
              <a:rPr lang="es-MX" altLang="es-MX" sz="800">
                <a:latin typeface="Arial" pitchFamily="34" charset="0"/>
              </a:rPr>
            </a:br>
            <a:endParaRPr lang="es-MX" altLang="es-MX">
              <a:latin typeface="Arial" pitchFamily="34" charset="0"/>
            </a:endParaRPr>
          </a:p>
          <a:p>
            <a:pPr eaLnBrk="0" hangingPunct="0"/>
            <a:endParaRPr lang="es-MX" altLang="es-MX"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07657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124744"/>
            <a:ext cx="8280400" cy="535531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1" indent="0" algn="just">
              <a:spcBef>
                <a:spcPts val="1200"/>
              </a:spcBef>
              <a:spcAft>
                <a:spcPts val="1200"/>
              </a:spcAft>
            </a:pPr>
            <a:endParaRPr lang="es-MX" altLang="es-MX" sz="22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marL="80010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ES" alt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Nulo papel rector como dependencia coordinadora del FAIS </a:t>
            </a:r>
            <a:r>
              <a:rPr lang="es-ES" altLang="es-MX" sz="2000" dirty="0" smtClean="0">
                <a:latin typeface="Century Gothic" pitchFamily="34" charset="0"/>
              </a:rPr>
              <a:t>en el destino del FAIS.</a:t>
            </a:r>
            <a:endParaRPr lang="es-MX" altLang="es-MX" sz="2000" dirty="0" smtClean="0">
              <a:latin typeface="Century Gothic" pitchFamily="34" charset="0"/>
            </a:endParaRPr>
          </a:p>
          <a:p>
            <a:pPr marL="80010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alt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Ambigüedades normativas </a:t>
            </a:r>
            <a:r>
              <a:rPr lang="es-MX" altLang="es-MX" sz="2000" dirty="0" smtClean="0">
                <a:latin typeface="Century Gothic" pitchFamily="34" charset="0"/>
              </a:rPr>
              <a:t>en varios conceptos de gasto del FISE y el FISM.</a:t>
            </a:r>
          </a:p>
          <a:p>
            <a:pPr marL="80010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alt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Escasa coordinación con los órganos fiscalizadores </a:t>
            </a:r>
            <a:r>
              <a:rPr lang="es-MX" altLang="es-MX" sz="2000" dirty="0">
                <a:latin typeface="Century Gothic" pitchFamily="34" charset="0"/>
              </a:rPr>
              <a:t>para promover la transparencia y la rendición de cuentas.</a:t>
            </a:r>
          </a:p>
          <a:p>
            <a:pPr marL="80010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alt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Insuficiente apoyo </a:t>
            </a:r>
            <a:r>
              <a:rPr lang="es-MX" altLang="es-MX" sz="2000" dirty="0" smtClean="0">
                <a:latin typeface="Century Gothic" pitchFamily="34" charset="0"/>
              </a:rPr>
              <a:t>a los municipios en materia de desarrollo institucional.</a:t>
            </a:r>
          </a:p>
          <a:p>
            <a:pPr marL="800100"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s-MX" alt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Débiles mecanismos de capacitación y asistencia técnica </a:t>
            </a:r>
            <a:r>
              <a:rPr lang="es-MX" altLang="es-MX" sz="2000" dirty="0" smtClean="0">
                <a:latin typeface="Century Gothic" pitchFamily="34" charset="0"/>
              </a:rPr>
              <a:t>a los estados y municipios para la efectiva operación del FAIS. </a:t>
            </a: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24744"/>
            <a:ext cx="8280400" cy="469900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 algn="just">
              <a:buNone/>
            </a:pPr>
            <a:r>
              <a:rPr lang="es-MX" altLang="es-MX" sz="2400" b="1" dirty="0" smtClean="0">
                <a:solidFill>
                  <a:schemeClr val="bg1"/>
                </a:solidFill>
                <a:latin typeface="Century Gothic" pitchFamily="34" charset="0"/>
              </a:rPr>
              <a:t>A la SEDESOL:</a:t>
            </a:r>
            <a:endParaRPr lang="es-MX" altLang="es-MX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63566" y="1357298"/>
            <a:ext cx="8280400" cy="5214974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alt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es-MX" sz="2400" b="1" i="1" dirty="0" smtClean="0">
                <a:solidFill>
                  <a:srgbClr val="009900"/>
                </a:solidFill>
                <a:latin typeface="Century Gothic" pitchFamily="34" charset="0"/>
              </a:rPr>
              <a:t>INADECUADA DIRECCIONALIDAD DEL GASTO: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3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300" dirty="0" smtClean="0">
                <a:solidFill>
                  <a:prstClr val="black"/>
                </a:solidFill>
                <a:latin typeface="Century Gothic" pitchFamily="34" charset="0"/>
              </a:rPr>
              <a:t>Obras </a:t>
            </a: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y acciones que </a:t>
            </a:r>
            <a:r>
              <a:rPr lang="es-MX" sz="2300" b="1" dirty="0">
                <a:solidFill>
                  <a:srgbClr val="FF0000"/>
                </a:solidFill>
                <a:latin typeface="Century Gothic" pitchFamily="34" charset="0"/>
              </a:rPr>
              <a:t>no benefician a la población </a:t>
            </a:r>
            <a:r>
              <a:rPr lang="es-MX" sz="2300" b="1" dirty="0" smtClean="0">
                <a:solidFill>
                  <a:srgbClr val="FF0000"/>
                </a:solidFill>
                <a:latin typeface="Century Gothic" pitchFamily="34" charset="0"/>
              </a:rPr>
              <a:t>en pobreza</a:t>
            </a: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s-MX" sz="2300" dirty="0" smtClean="0">
                <a:solidFill>
                  <a:prstClr val="black"/>
                </a:solidFill>
                <a:latin typeface="Century Gothic" pitchFamily="34" charset="0"/>
              </a:rPr>
              <a:t>y </a:t>
            </a: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que </a:t>
            </a:r>
            <a:r>
              <a:rPr lang="es-MX" sz="2300" b="1" dirty="0">
                <a:solidFill>
                  <a:srgbClr val="FF0000"/>
                </a:solidFill>
                <a:latin typeface="Century Gothic" pitchFamily="34" charset="0"/>
              </a:rPr>
              <a:t>no corresponden con los rubros </a:t>
            </a:r>
            <a:r>
              <a:rPr lang="es-MX" sz="2300" b="1" dirty="0" smtClean="0">
                <a:solidFill>
                  <a:srgbClr val="FF0000"/>
                </a:solidFill>
                <a:latin typeface="Century Gothic" pitchFamily="34" charset="0"/>
              </a:rPr>
              <a:t>del FAIS.</a:t>
            </a:r>
            <a:endParaRPr lang="es-MX" sz="2300" b="1" dirty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3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Concentración de las </a:t>
            </a:r>
            <a:r>
              <a:rPr lang="es-MX" sz="2300" b="1" dirty="0">
                <a:solidFill>
                  <a:srgbClr val="FF0000"/>
                </a:solidFill>
                <a:latin typeface="Century Gothic" pitchFamily="34" charset="0"/>
              </a:rPr>
              <a:t>inversiones en pavimentos </a:t>
            </a: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y obras </a:t>
            </a:r>
            <a:r>
              <a:rPr lang="es-MX" sz="2300" dirty="0" smtClean="0">
                <a:solidFill>
                  <a:prstClr val="black"/>
                </a:solidFill>
                <a:latin typeface="Century Gothic" pitchFamily="34" charset="0"/>
              </a:rPr>
              <a:t>similares.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3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300" b="1" dirty="0" smtClean="0">
                <a:solidFill>
                  <a:srgbClr val="FF0000"/>
                </a:solidFill>
                <a:latin typeface="Century Gothic" pitchFamily="34" charset="0"/>
              </a:rPr>
              <a:t>Concentración de la inversión en las </a:t>
            </a: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CABECERAS MUNICIPALES.</a:t>
            </a:r>
            <a:endParaRPr lang="es-MX" sz="23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3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300" b="1" dirty="0" smtClean="0">
                <a:solidFill>
                  <a:srgbClr val="FF0000"/>
                </a:solidFill>
                <a:latin typeface="Century Gothic" pitchFamily="34" charset="0"/>
              </a:rPr>
              <a:t>Escasa inversión </a:t>
            </a:r>
            <a:r>
              <a:rPr lang="es-MX" sz="2300" dirty="0" smtClean="0">
                <a:solidFill>
                  <a:prstClr val="black"/>
                </a:solidFill>
                <a:latin typeface="Century Gothic" pitchFamily="34" charset="0"/>
              </a:rPr>
              <a:t>del FAIS en </a:t>
            </a:r>
            <a:r>
              <a:rPr lang="es-MX" sz="2300" dirty="0">
                <a:solidFill>
                  <a:prstClr val="black"/>
                </a:solidFill>
                <a:latin typeface="Century Gothic" pitchFamily="34" charset="0"/>
              </a:rPr>
              <a:t>las </a:t>
            </a:r>
            <a:r>
              <a:rPr lang="es-MX" sz="2300" dirty="0" smtClean="0">
                <a:solidFill>
                  <a:prstClr val="black"/>
                </a:solidFill>
                <a:latin typeface="Century Gothic" pitchFamily="34" charset="0"/>
              </a:rPr>
              <a:t>zonas rurales.</a:t>
            </a: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sz="2400" b="1" dirty="0" smtClean="0">
                <a:solidFill>
                  <a:prstClr val="white"/>
                </a:solidFill>
                <a:latin typeface="Century Gothic" pitchFamily="34" charset="0"/>
              </a:rPr>
              <a:t>A los estados y municipios: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357298"/>
            <a:ext cx="8280400" cy="504753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alt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es-MX" sz="2400" b="1" i="1" dirty="0" smtClean="0">
                <a:solidFill>
                  <a:srgbClr val="009900"/>
                </a:solidFill>
                <a:latin typeface="Century Gothic" pitchFamily="34" charset="0"/>
              </a:rPr>
              <a:t>SEGUIMIENTO Y EVALUACIÓN DE LOS RECURSOS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Pocos avances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en el seguimiento 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de la ejecución, y prácticamente </a:t>
            </a: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nula en la evaluación 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de los resultados del FISE.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Calidad deficiente de la información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 que reportan los estados respecto del FISE.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0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No se conoce con certeza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 cuántas obras y acciones se realizan cada año con el FISE.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0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Se </a:t>
            </a:r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</a:rPr>
              <a:t>desconoce su destino programático </a:t>
            </a:r>
            <a:r>
              <a:rPr lang="es-MX" sz="2000" dirty="0">
                <a:solidFill>
                  <a:prstClr val="black"/>
                </a:solidFill>
                <a:latin typeface="Century Gothic" pitchFamily="34" charset="0"/>
              </a:rPr>
              <a:t>con una perspectiva nacional, el costo promedio de las obras, entre otros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b="1" dirty="0" smtClean="0">
                <a:solidFill>
                  <a:prstClr val="white"/>
                </a:solidFill>
                <a:latin typeface="Century Gothic" pitchFamily="34" charset="0"/>
              </a:rPr>
              <a:t>A los estados: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altLang="es-MX" sz="80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s-MX" altLang="es-MX" sz="800">
                <a:solidFill>
                  <a:prstClr val="black"/>
                </a:solidFill>
                <a:latin typeface="Arial" pitchFamily="34" charset="0"/>
              </a:rPr>
            </a:br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  <a:p>
            <a:pPr eaLnBrk="0" hangingPunct="0"/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0" name="Rectangle 28"/>
          <p:cNvSpPr>
            <a:spLocks noChangeArrowheads="1"/>
          </p:cNvSpPr>
          <p:nvPr/>
        </p:nvSpPr>
        <p:spPr bwMode="auto">
          <a:xfrm>
            <a:off x="2411413" y="4292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s-MX" altLang="es-MX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221" name="7 CuadroTexto"/>
          <p:cNvSpPr txBox="1">
            <a:spLocks noChangeArrowheads="1"/>
          </p:cNvSpPr>
          <p:nvPr/>
        </p:nvSpPr>
        <p:spPr bwMode="auto">
          <a:xfrm>
            <a:off x="323850" y="1484784"/>
            <a:ext cx="8280400" cy="5047536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s-MX" alt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r>
              <a:rPr lang="es-MX" sz="2400" b="1" i="1" dirty="0" smtClean="0">
                <a:solidFill>
                  <a:srgbClr val="009900"/>
                </a:solidFill>
                <a:latin typeface="Century Gothic" pitchFamily="34" charset="0"/>
              </a:rPr>
              <a:t>SEGUIMIENTO Y EVALUACIÓN DE LOS RECURSOS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4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Pocos avances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en el seguimiento 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de la ejecución, y prácticamente </a:t>
            </a: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nula en la evaluación 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de los resultados del FISM.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defRPr/>
            </a:pPr>
            <a:endParaRPr lang="es-MX" sz="20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 smtClean="0">
                <a:solidFill>
                  <a:srgbClr val="FF0000"/>
                </a:solidFill>
                <a:latin typeface="Century Gothic" pitchFamily="34" charset="0"/>
              </a:rPr>
              <a:t>Calidad deficiente de la información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 que reportan los municipios respecto del FISM.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0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</a:rPr>
              <a:t>No se conoce con certeza</a:t>
            </a:r>
            <a:r>
              <a:rPr lang="es-MX" sz="2000" dirty="0">
                <a:solidFill>
                  <a:prstClr val="black"/>
                </a:solidFill>
                <a:latin typeface="Century Gothic" pitchFamily="34" charset="0"/>
              </a:rPr>
              <a:t> cuántas obras y acciones se realizan cada año con 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el FISM.</a:t>
            </a:r>
            <a:endParaRPr lang="es-MX" sz="2000" dirty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endParaRPr lang="es-MX" sz="20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30000"/>
              <a:buFont typeface="Wingdings" pitchFamily="2" charset="2"/>
              <a:buChar char="§"/>
              <a:defRPr/>
            </a:pPr>
            <a:r>
              <a:rPr lang="es-MX" sz="2000" b="1" dirty="0">
                <a:solidFill>
                  <a:srgbClr val="FF0000"/>
                </a:solidFill>
                <a:latin typeface="Century Gothic" pitchFamily="34" charset="0"/>
              </a:rPr>
              <a:t>Se desconoce su destino programático </a:t>
            </a:r>
            <a:r>
              <a:rPr lang="es-MX" sz="2000" dirty="0">
                <a:solidFill>
                  <a:prstClr val="black"/>
                </a:solidFill>
                <a:latin typeface="Century Gothic" pitchFamily="34" charset="0"/>
              </a:rPr>
              <a:t>con una perspectiva nacional, el costo promedio de las obras, entre otros</a:t>
            </a:r>
            <a:r>
              <a:rPr lang="es-MX" sz="2000" dirty="0" smtClean="0">
                <a:solidFill>
                  <a:prstClr val="black"/>
                </a:solidFill>
                <a:latin typeface="Century Gothic" pitchFamily="34" charset="0"/>
              </a:rPr>
              <a:t>.</a:t>
            </a:r>
            <a:endParaRPr lang="es-MX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222" name="8 Título"/>
          <p:cNvSpPr txBox="1">
            <a:spLocks/>
          </p:cNvSpPr>
          <p:nvPr/>
        </p:nvSpPr>
        <p:spPr bwMode="auto">
          <a:xfrm>
            <a:off x="336550" y="1196752"/>
            <a:ext cx="8280400" cy="648072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1pPr>
            <a:lvl2pPr marL="914400" indent="-4572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rgbClr val="807F83"/>
                </a:solidFill>
                <a:latin typeface="Adobe Caslon Pro"/>
                <a:ea typeface="Adobe Caslon Pro"/>
                <a:cs typeface="Adobe Caslon Pro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  <a:p>
            <a:pPr marL="457200" lvl="1" indent="0">
              <a:buFont typeface="Arial" pitchFamily="34" charset="0"/>
              <a:buNone/>
            </a:pPr>
            <a:r>
              <a:rPr lang="es-MX" altLang="es-MX" b="1" dirty="0" smtClean="0">
                <a:solidFill>
                  <a:prstClr val="white"/>
                </a:solidFill>
                <a:latin typeface="Century Gothic" pitchFamily="34" charset="0"/>
              </a:rPr>
              <a:t>A los municipios:</a:t>
            </a:r>
          </a:p>
          <a:p>
            <a:pPr marL="457200" lvl="1" indent="0">
              <a:buFont typeface="Arial" pitchFamily="34" charset="0"/>
              <a:buNone/>
            </a:pPr>
            <a:endParaRPr lang="es-MX" altLang="es-MX" sz="2400" b="1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34644" y="61851"/>
            <a:ext cx="59039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/>
            <a:r>
              <a:rPr lang="es-MX" altLang="es-MX" sz="2800" b="1" dirty="0" smtClean="0">
                <a:solidFill>
                  <a:prstClr val="black"/>
                </a:solidFill>
                <a:latin typeface="Arial" pitchFamily="34" charset="0"/>
              </a:rPr>
              <a:t>Problemática observada por la ASF</a:t>
            </a:r>
            <a:endParaRPr lang="es-MX" altLang="es-MX" sz="280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3D6701"/>
      </a:accent5>
      <a:accent6>
        <a:srgbClr val="333333"/>
      </a:accent6>
      <a:hlink>
        <a:srgbClr val="660000"/>
      </a:hlink>
      <a:folHlink>
        <a:srgbClr val="CC3300"/>
      </a:folHlink>
    </a:clrScheme>
    <a:fontScheme name="Precedente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6313</TotalTime>
  <Words>1793</Words>
  <Application>Microsoft Office PowerPoint</Application>
  <PresentationFormat>Presentación en pantalla (4:3)</PresentationFormat>
  <Paragraphs>577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22</vt:i4>
      </vt:variant>
    </vt:vector>
  </HeadingPairs>
  <TitlesOfParts>
    <vt:vector size="33" baseType="lpstr">
      <vt:lpstr>Adobe Caslon Pro</vt:lpstr>
      <vt:lpstr>Adobe Caslon Pro Bold</vt:lpstr>
      <vt:lpstr>Arial</vt:lpstr>
      <vt:lpstr>Calibri</vt:lpstr>
      <vt:lpstr>Calisto MT</vt:lpstr>
      <vt:lpstr>Century Gothic</vt:lpstr>
      <vt:lpstr>Trajan Pro</vt:lpstr>
      <vt:lpstr>Wingdings</vt:lpstr>
      <vt:lpstr>Diseño personalizado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CONSIDERACIONES BÁSICAS PARA UNA CRUZADA NACIONAL CONTRA EL HAMBRE</dc:title>
  <dc:creator>Andrea Herrera Escalante</dc:creator>
  <cp:lastModifiedBy>ARTURO G. A</cp:lastModifiedBy>
  <cp:revision>588</cp:revision>
  <cp:lastPrinted>2013-12-05T20:43:42Z</cp:lastPrinted>
  <dcterms:created xsi:type="dcterms:W3CDTF">2012-12-13T20:13:57Z</dcterms:created>
  <dcterms:modified xsi:type="dcterms:W3CDTF">2013-12-08T19:19:36Z</dcterms:modified>
</cp:coreProperties>
</file>