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7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</p:sldIdLst>
  <p:sldSz cx="9144000" cy="6858000" type="screen4x3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61B5-2770-4C66-A54A-6E802B90A70B}" type="datetimeFigureOut">
              <a:rPr lang="es-DO" smtClean="0"/>
              <a:t>03/11/2014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C3A-2245-4FB1-A72A-F16F046AC14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84650206"/>
      </p:ext>
    </p:extLst>
  </p:cSld>
  <p:clrMapOvr>
    <a:masterClrMapping/>
  </p:clrMapOvr>
  <p:transition advClick="0" advTm="7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61B5-2770-4C66-A54A-6E802B90A70B}" type="datetimeFigureOut">
              <a:rPr lang="es-DO" smtClean="0"/>
              <a:t>03/11/2014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C3A-2245-4FB1-A72A-F16F046AC14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47967214"/>
      </p:ext>
    </p:extLst>
  </p:cSld>
  <p:clrMapOvr>
    <a:masterClrMapping/>
  </p:clrMapOvr>
  <p:transition advClick="0" advTm="7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61B5-2770-4C66-A54A-6E802B90A70B}" type="datetimeFigureOut">
              <a:rPr lang="es-DO" smtClean="0"/>
              <a:t>03/11/2014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C3A-2245-4FB1-A72A-F16F046AC14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74596957"/>
      </p:ext>
    </p:extLst>
  </p:cSld>
  <p:clrMapOvr>
    <a:masterClrMapping/>
  </p:clrMapOvr>
  <p:transition advClick="0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61B5-2770-4C66-A54A-6E802B90A70B}" type="datetimeFigureOut">
              <a:rPr lang="es-DO" smtClean="0"/>
              <a:t>03/11/2014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C3A-2245-4FB1-A72A-F16F046AC14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5534329"/>
      </p:ext>
    </p:extLst>
  </p:cSld>
  <p:clrMapOvr>
    <a:masterClrMapping/>
  </p:clrMapOvr>
  <p:transition advClick="0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61B5-2770-4C66-A54A-6E802B90A70B}" type="datetimeFigureOut">
              <a:rPr lang="es-DO" smtClean="0"/>
              <a:t>03/11/2014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C3A-2245-4FB1-A72A-F16F046AC14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88412442"/>
      </p:ext>
    </p:extLst>
  </p:cSld>
  <p:clrMapOvr>
    <a:masterClrMapping/>
  </p:clrMapOvr>
  <p:transition advClick="0" advTm="7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61B5-2770-4C66-A54A-6E802B90A70B}" type="datetimeFigureOut">
              <a:rPr lang="es-DO" smtClean="0"/>
              <a:t>03/11/2014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C3A-2245-4FB1-A72A-F16F046AC14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89364135"/>
      </p:ext>
    </p:extLst>
  </p:cSld>
  <p:clrMapOvr>
    <a:masterClrMapping/>
  </p:clrMapOvr>
  <p:transition advClick="0" advTm="7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61B5-2770-4C66-A54A-6E802B90A70B}" type="datetimeFigureOut">
              <a:rPr lang="es-DO" smtClean="0"/>
              <a:t>03/11/2014</a:t>
            </a:fld>
            <a:endParaRPr lang="es-D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C3A-2245-4FB1-A72A-F16F046AC14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60806313"/>
      </p:ext>
    </p:extLst>
  </p:cSld>
  <p:clrMapOvr>
    <a:masterClrMapping/>
  </p:clrMapOvr>
  <p:transition advClick="0" advTm="7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61B5-2770-4C66-A54A-6E802B90A70B}" type="datetimeFigureOut">
              <a:rPr lang="es-DO" smtClean="0"/>
              <a:t>03/11/2014</a:t>
            </a:fld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C3A-2245-4FB1-A72A-F16F046AC14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77200059"/>
      </p:ext>
    </p:extLst>
  </p:cSld>
  <p:clrMapOvr>
    <a:masterClrMapping/>
  </p:clrMapOvr>
  <p:transition advClick="0" advTm="7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61B5-2770-4C66-A54A-6E802B90A70B}" type="datetimeFigureOut">
              <a:rPr lang="es-DO" smtClean="0"/>
              <a:t>03/11/2014</a:t>
            </a:fld>
            <a:endParaRPr lang="es-D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C3A-2245-4FB1-A72A-F16F046AC14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41110130"/>
      </p:ext>
    </p:extLst>
  </p:cSld>
  <p:clrMapOvr>
    <a:masterClrMapping/>
  </p:clrMapOvr>
  <p:transition advClick="0" advTm="7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61B5-2770-4C66-A54A-6E802B90A70B}" type="datetimeFigureOut">
              <a:rPr lang="es-DO" smtClean="0"/>
              <a:t>03/11/2014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C3A-2245-4FB1-A72A-F16F046AC14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19056066"/>
      </p:ext>
    </p:extLst>
  </p:cSld>
  <p:clrMapOvr>
    <a:masterClrMapping/>
  </p:clrMapOvr>
  <p:transition advClick="0" advTm="7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61B5-2770-4C66-A54A-6E802B90A70B}" type="datetimeFigureOut">
              <a:rPr lang="es-DO" smtClean="0"/>
              <a:t>03/11/2014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AFC3A-2245-4FB1-A72A-F16F046AC14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57261543"/>
      </p:ext>
    </p:extLst>
  </p:cSld>
  <p:clrMapOvr>
    <a:masterClrMapping/>
  </p:clrMapOvr>
  <p:transition advClick="0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D61B5-2770-4C66-A54A-6E802B90A70B}" type="datetimeFigureOut">
              <a:rPr lang="es-DO" smtClean="0"/>
              <a:t>03/11/2014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AFC3A-2245-4FB1-A72A-F16F046AC146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4002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7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1907704" y="3225180"/>
            <a:ext cx="4392488" cy="0"/>
          </a:xfrm>
          <a:prstGeom prst="straightConnector1">
            <a:avLst/>
          </a:prstGeom>
          <a:ln w="38100" cmpd="sng">
            <a:solidFill>
              <a:srgbClr val="77933C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1353390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2303240" y="116632"/>
            <a:ext cx="6840760" cy="648072"/>
          </a:xfrm>
          <a:prstGeom prst="rect">
            <a:avLst/>
          </a:prstGeom>
          <a:solidFill>
            <a:schemeClr val="bg1">
              <a:lumMod val="65000"/>
              <a:alpha val="89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DO" b="1" dirty="0" smtClean="0">
                <a:solidFill>
                  <a:srgbClr val="3A3A3A"/>
                </a:solidFill>
              </a:rPr>
              <a:t>ESTAMOS </a:t>
            </a:r>
            <a:r>
              <a:rPr lang="es-DO" b="1" dirty="0" smtClean="0">
                <a:solidFill>
                  <a:srgbClr val="77933C"/>
                </a:solidFill>
              </a:rPr>
              <a:t>#CapacitandoParaElProgreso</a:t>
            </a:r>
            <a:endParaRPr lang="es-DO" b="1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63059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03641176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1835696" y="116632"/>
            <a:ext cx="7308304" cy="648072"/>
          </a:xfrm>
          <a:prstGeom prst="rect">
            <a:avLst/>
          </a:prstGeom>
          <a:solidFill>
            <a:schemeClr val="bg1">
              <a:lumMod val="65000"/>
              <a:alpha val="89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b="1" dirty="0" smtClean="0"/>
              <a:t>Impulsamos </a:t>
            </a:r>
            <a:r>
              <a:rPr lang="es-ES_tradnl" b="1" dirty="0" smtClean="0">
                <a:solidFill>
                  <a:schemeClr val="accent3">
                    <a:lumMod val="50000"/>
                  </a:schemeClr>
                </a:solidFill>
              </a:rPr>
              <a:t>CAPACIDADES PRODUCTIVAS </a:t>
            </a:r>
            <a:endParaRPr lang="es-DO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12262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5383343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835696" y="476672"/>
            <a:ext cx="7308304" cy="648072"/>
          </a:xfrm>
          <a:prstGeom prst="rect">
            <a:avLst/>
          </a:prstGeom>
          <a:solidFill>
            <a:schemeClr val="bg1">
              <a:lumMod val="65000"/>
              <a:alpha val="89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b="1" dirty="0" smtClean="0"/>
              <a:t>Promovemos una </a:t>
            </a:r>
            <a:r>
              <a:rPr lang="es-ES_tradnl" b="1" dirty="0" smtClean="0">
                <a:solidFill>
                  <a:schemeClr val="accent3">
                    <a:lumMod val="50000"/>
                  </a:schemeClr>
                </a:solidFill>
              </a:rPr>
              <a:t>SOCIEDAD EN VALORES</a:t>
            </a:r>
            <a:endParaRPr lang="es-DO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79453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33078218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36931289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3131840" y="5949280"/>
            <a:ext cx="6012160" cy="648072"/>
          </a:xfrm>
          <a:prstGeom prst="rect">
            <a:avLst/>
          </a:prstGeom>
          <a:solidFill>
            <a:schemeClr val="bg1">
              <a:lumMod val="65000"/>
              <a:alpha val="89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ES_tradnl" b="1" dirty="0" smtClean="0">
                <a:solidFill>
                  <a:srgbClr val="4F6228"/>
                </a:solidFill>
              </a:rPr>
              <a:t>209 MIL </a:t>
            </a:r>
            <a:r>
              <a:rPr lang="es-ES_tradnl" b="1" dirty="0" smtClean="0"/>
              <a:t>PERSONAS CAPACITADAS</a:t>
            </a:r>
            <a:endParaRPr lang="es-DO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49666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67257655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21856858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5076056" y="4365104"/>
            <a:ext cx="3672408" cy="2232248"/>
          </a:xfrm>
          <a:prstGeom prst="rect">
            <a:avLst/>
          </a:prstGeom>
          <a:solidFill>
            <a:schemeClr val="bg1">
              <a:lumMod val="65000"/>
              <a:alpha val="89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DO" b="1" dirty="0" smtClean="0">
                <a:solidFill>
                  <a:srgbClr val="3A3A3A"/>
                </a:solidFill>
              </a:rPr>
              <a:t>LA MEJOR POLITICA ECONOMICA ES EL COMBATE A LA POBREZA</a:t>
            </a:r>
            <a:endParaRPr lang="es-DO" b="1" dirty="0">
              <a:solidFill>
                <a:srgbClr val="3A3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90781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63795768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32841795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88048176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2735288" y="4221088"/>
            <a:ext cx="6408712" cy="1188132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DO" sz="5400" dirty="0" smtClean="0">
                <a:solidFill>
                  <a:srgbClr val="3A3A3A"/>
                </a:solidFill>
              </a:rPr>
              <a:t>!Muchas </a:t>
            </a:r>
            <a:r>
              <a:rPr lang="es-DO" sz="5400" b="1" dirty="0" smtClean="0">
                <a:solidFill>
                  <a:srgbClr val="4F6228"/>
                </a:solidFill>
              </a:rPr>
              <a:t>GRACIAS</a:t>
            </a:r>
            <a:r>
              <a:rPr lang="es-DO" sz="5400" dirty="0" smtClean="0">
                <a:solidFill>
                  <a:srgbClr val="3A3A3A"/>
                </a:solidFill>
              </a:rPr>
              <a:t>!</a:t>
            </a:r>
            <a:endParaRPr lang="es-DO" sz="5400" dirty="0">
              <a:solidFill>
                <a:srgbClr val="3A3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454447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179512" y="188640"/>
            <a:ext cx="6840760" cy="648072"/>
          </a:xfrm>
          <a:prstGeom prst="rect">
            <a:avLst/>
          </a:prstGeom>
          <a:solidFill>
            <a:schemeClr val="bg1">
              <a:lumMod val="65000"/>
              <a:alpha val="89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DO" b="1" dirty="0" smtClean="0">
                <a:solidFill>
                  <a:srgbClr val="3A3A3A"/>
                </a:solidFill>
              </a:rPr>
              <a:t>ESTAMOS </a:t>
            </a:r>
            <a:r>
              <a:rPr lang="es-DO" b="1" dirty="0" smtClean="0">
                <a:solidFill>
                  <a:srgbClr val="77933C"/>
                </a:solidFill>
              </a:rPr>
              <a:t>#CapacitandoParaElProgreso</a:t>
            </a:r>
            <a:endParaRPr lang="es-DO" b="1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91671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4067944" y="188640"/>
            <a:ext cx="4824536" cy="1584176"/>
          </a:xfrm>
          <a:prstGeom prst="rect">
            <a:avLst/>
          </a:prstGeom>
          <a:solidFill>
            <a:schemeClr val="bg1">
              <a:lumMod val="65000"/>
              <a:alpha val="89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s-DO" sz="2800" b="1" dirty="0" smtClean="0">
                <a:solidFill>
                  <a:srgbClr val="3A3A3A"/>
                </a:solidFill>
              </a:rPr>
              <a:t>Implementamos </a:t>
            </a:r>
            <a:r>
              <a:rPr lang="es-DO" sz="2800" b="1" dirty="0" smtClean="0">
                <a:solidFill>
                  <a:srgbClr val="77933C"/>
                </a:solidFill>
              </a:rPr>
              <a:t>estrategias sociopedagógicas</a:t>
            </a:r>
            <a:r>
              <a:rPr lang="es-DO" sz="2800" b="1" dirty="0" smtClean="0">
                <a:solidFill>
                  <a:srgbClr val="3A3A3A"/>
                </a:solidFill>
              </a:rPr>
              <a:t> para salida de la pobreza</a:t>
            </a:r>
            <a:endParaRPr lang="es-DO" sz="2800" b="1" dirty="0">
              <a:solidFill>
                <a:srgbClr val="3A3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69933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33927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1835696" y="260648"/>
            <a:ext cx="6984776" cy="1512168"/>
          </a:xfrm>
          <a:prstGeom prst="rect">
            <a:avLst/>
          </a:prstGeom>
          <a:solidFill>
            <a:schemeClr val="bg1">
              <a:lumMod val="65000"/>
              <a:alpha val="89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_tradnl" dirty="0"/>
              <a:t>A</a:t>
            </a:r>
            <a:r>
              <a:rPr lang="es-ES_tradnl" dirty="0" smtClean="0"/>
              <a:t>compañamiento </a:t>
            </a:r>
            <a:r>
              <a:rPr lang="es-ES_tradnl" dirty="0"/>
              <a:t>directo de un </a:t>
            </a:r>
            <a:r>
              <a:rPr lang="es-ES_tradnl" b="1" dirty="0">
                <a:solidFill>
                  <a:srgbClr val="77933C"/>
                </a:solidFill>
              </a:rPr>
              <a:t>Enlace familiar</a:t>
            </a:r>
            <a:r>
              <a:rPr lang="es-ES_tradnl" dirty="0"/>
              <a:t> y una red de apoyo de organizaciones comunitarias de base </a:t>
            </a:r>
            <a:endParaRPr lang="es-DO" b="1" dirty="0">
              <a:solidFill>
                <a:srgbClr val="3A3A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52096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Rectángulo"/>
          <p:cNvSpPr/>
          <p:nvPr/>
        </p:nvSpPr>
        <p:spPr>
          <a:xfrm>
            <a:off x="4355976" y="57332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DO" sz="1600" dirty="0" smtClean="0"/>
              <a:t>Margarita Cedeño de Fernández </a:t>
            </a:r>
          </a:p>
          <a:p>
            <a:pPr algn="r"/>
            <a:r>
              <a:rPr lang="es-DO" sz="1600" b="1" dirty="0" smtClean="0"/>
              <a:t>Vicepresidenta de la República Dominicana</a:t>
            </a:r>
          </a:p>
          <a:p>
            <a:pPr algn="r"/>
            <a:r>
              <a:rPr lang="es-DO" sz="1600" dirty="0" smtClean="0"/>
              <a:t>@</a:t>
            </a:r>
            <a:r>
              <a:rPr lang="es-DO" sz="1600" dirty="0" err="1" smtClean="0"/>
              <a:t>Vicerdo</a:t>
            </a:r>
            <a:r>
              <a:rPr lang="es-DO" sz="1600" dirty="0" smtClean="0"/>
              <a:t>    @</a:t>
            </a:r>
            <a:r>
              <a:rPr lang="es-DO" sz="1600" dirty="0" err="1" smtClean="0"/>
              <a:t>Margaritacdf</a:t>
            </a:r>
            <a:endParaRPr lang="es-DO" sz="1600" dirty="0"/>
          </a:p>
        </p:txBody>
      </p:sp>
      <p:pic>
        <p:nvPicPr>
          <p:cNvPr id="3" name="Picture 2" descr="_MG_673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512" y="0"/>
            <a:ext cx="4572000" cy="6858000"/>
          </a:xfrm>
          <a:prstGeom prst="rect">
            <a:avLst/>
          </a:prstGeom>
        </p:spPr>
      </p:pic>
      <p:pic>
        <p:nvPicPr>
          <p:cNvPr id="5" name="Picture 4" descr="_MG_674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6" y="-39461"/>
            <a:ext cx="4590256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54795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02497073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51385036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69</Words>
  <Application>Microsoft Office PowerPoint</Application>
  <PresentationFormat>Presentación en pantalla (4:3)</PresentationFormat>
  <Paragraphs>12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Nathalie R</dc:creator>
  <cp:lastModifiedBy>Marcos Ulises Bernal Robles</cp:lastModifiedBy>
  <cp:revision>15</cp:revision>
  <dcterms:created xsi:type="dcterms:W3CDTF">2014-10-29T13:42:52Z</dcterms:created>
  <dcterms:modified xsi:type="dcterms:W3CDTF">2014-11-04T02:38:00Z</dcterms:modified>
</cp:coreProperties>
</file>