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2"/>
  </p:notesMasterIdLst>
  <p:sldIdLst>
    <p:sldId id="256" r:id="rId5"/>
    <p:sldId id="292" r:id="rId6"/>
    <p:sldId id="315" r:id="rId7"/>
    <p:sldId id="293" r:id="rId8"/>
    <p:sldId id="294" r:id="rId9"/>
    <p:sldId id="310" r:id="rId10"/>
    <p:sldId id="311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pacitacion_egresos" initials="c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7F83"/>
    <a:srgbClr val="BE0F34"/>
    <a:srgbClr val="007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Énfasi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5" autoAdjust="0"/>
    <p:restoredTop sz="94638" autoAdjust="0"/>
  </p:normalViewPr>
  <p:slideViewPr>
    <p:cSldViewPr snapToGrid="0" snapToObjects="1">
      <p:cViewPr>
        <p:scale>
          <a:sx n="80" d="100"/>
          <a:sy n="80" d="100"/>
        </p:scale>
        <p:origin x="-930" y="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F461C-F373-4658-9068-F4CBC4B06FFD}" type="datetimeFigureOut">
              <a:rPr lang="es-MX" smtClean="0"/>
              <a:pPr/>
              <a:t>16/06/2013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EB24-6FA3-4AE3-84B8-4D9AB03D3E2A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1466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1</a:t>
            </a:fld>
            <a:endParaRPr lang="es-MX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4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36317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218D-63DC-4549-A007-AF0BA2AC7EE0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17AE-1FD1-4149-998A-23CB5143C085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C901-E73D-4C6B-B4D7-691AFF180076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1165E-2682-45C0-A57F-AE507E1B2E86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54DD-1229-4CB7-9B6F-0D3CCF3CC312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1B6F-DF2F-4724-8A57-8FFB13265327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9A98-F24B-4EE5-BF04-794F597C252F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01F01-0303-4491-B805-C15A6D3C57BC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3EB1-24BE-48E9-8358-9E66386FF030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52B4-0B9C-4C5F-85B1-1DF1056DC4E5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C509-4A26-48C7-8726-4BF6B3FAD8E4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2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D9D82225-CD8E-4974-AA72-A21752FB6C64}" type="datetime1">
              <a:rPr lang="en-US" smtClean="0"/>
              <a:pPr/>
              <a:t>6/16/2013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1056904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12616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055922"/>
            <a:ext cx="9144000" cy="1532976"/>
          </a:xfrm>
        </p:spPr>
        <p:txBody>
          <a:bodyPr/>
          <a:lstStyle/>
          <a:p>
            <a:pPr algn="ctr"/>
            <a:r>
              <a:rPr lang="es-MX" sz="2800" kern="1200" dirty="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  <a:t>Actividad para reforzar metodología</a:t>
            </a:r>
            <a:br>
              <a:rPr lang="es-MX" sz="2800" kern="1200" dirty="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</a:br>
            <a:r>
              <a:rPr lang="es-MX" dirty="0" smtClean="0">
                <a:solidFill>
                  <a:schemeClr val="bg1"/>
                </a:solidFill>
              </a:rPr>
              <a:t>FASP</a:t>
            </a:r>
            <a:endParaRPr lang="es-MX" sz="1800" spc="300" dirty="0" smtClean="0">
              <a:solidFill>
                <a:schemeClr val="bg1"/>
              </a:solidFill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712519" y="1085886"/>
            <a:ext cx="7885216" cy="2446316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Con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la finalidad de establecer una cultura de seguridad informática para la detección oportuna de amenazas y de comportamientos anómalos y nocivos en el tráfico de información, de acuerdo con el programa específico Red Nacional de Telecomunicaciones, el estado de Querétaro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ha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establecido una central de trabajo en el municipio de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Tequisquiapan. </a:t>
            </a:r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0" algn="l"/>
              </a:tabLst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712519" y="3621974"/>
            <a:ext cx="4750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</a:rPr>
              <a:t> </a:t>
            </a:r>
            <a:endParaRPr lang="es-MX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681" y="3472825"/>
            <a:ext cx="5201392" cy="2641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Con recursos del Fondo de Aportaciones para la Seguridad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Pública. Aunque e municipio cuenta con 26,858 pobladores, sólo 5000 son usuarios de las redes públicas, por lo que se busca beneficiarlos al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fortalecer la seguridad informática del conjunto de </a:t>
            </a:r>
            <a:r>
              <a:rPr lang="es-MX" sz="2000" smtClean="0">
                <a:solidFill>
                  <a:schemeClr val="tx1"/>
                </a:solidFill>
                <a:latin typeface="Calibri" pitchFamily="34" charset="0"/>
              </a:rPr>
              <a:t>tales redes.</a:t>
            </a:r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811" y="2505074"/>
            <a:ext cx="3359170" cy="251613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3 Título"/>
          <p:cNvSpPr txBox="1">
            <a:spLocks/>
          </p:cNvSpPr>
          <p:nvPr/>
        </p:nvSpPr>
        <p:spPr>
          <a:xfrm>
            <a:off x="6096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029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765957" y="1246909"/>
            <a:ext cx="3996047" cy="4963886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tabLst>
                <a:tab pos="1887538" algn="l"/>
              </a:tabLst>
            </a:pP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Se tiene  aprobados para este proyecto unos 47,435,795 pesos de los cuales ya se ha ministrado el total de los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recursos.</a:t>
            </a:r>
          </a:p>
          <a:p>
            <a:pPr algn="just">
              <a:lnSpc>
                <a:spcPct val="150000"/>
              </a:lnSpc>
              <a:tabLst>
                <a:tab pos="1887538" algn="l"/>
              </a:tabLst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Sin embargo,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hasta el momento se han ejercido y realizado transferencias por 33,205,057 pesos dado que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no todos los entregables se han recibido en tiempo y forma. </a:t>
            </a:r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pPr marL="0" indent="12700" algn="just">
              <a:buNone/>
            </a:pPr>
            <a:endParaRPr lang="es-MX" sz="2200" dirty="0" smtClean="0">
              <a:latin typeface="Calibri" pitchFamily="34" charset="0"/>
              <a:cs typeface="Calibri" pitchFamily="34" charset="0"/>
            </a:endParaRPr>
          </a:p>
          <a:p>
            <a:pPr marL="0" indent="12700" algn="just">
              <a:buNone/>
            </a:pPr>
            <a:endParaRPr lang="es-MX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4436">
            <a:off x="5440909" y="2217717"/>
            <a:ext cx="3013410" cy="21999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700965" y="1120756"/>
            <a:ext cx="7873019" cy="1384939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</a:rPr>
              <a:t>En relación con el avance de proyecto, de </a:t>
            </a:r>
            <a:r>
              <a:rPr lang="es-MX" sz="2000" dirty="0" smtClean="0">
                <a:solidFill>
                  <a:schemeClr val="dk1"/>
                </a:solidFill>
                <a:latin typeface="Calibri" pitchFamily="34" charset="0"/>
              </a:rPr>
              <a:t>6 redes públicas con las que cuenta la entidad federativa, se han podido proteger, totalmente, 4. Esto incluyó a instalación de los firewalls adecuados y el monitoreo y mantenimiento periódico de las redes.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4 Marcador de contenido"/>
          <p:cNvSpPr txBox="1">
            <a:spLocks/>
          </p:cNvSpPr>
          <p:nvPr/>
        </p:nvSpPr>
        <p:spPr>
          <a:xfrm>
            <a:off x="3443288" y="1600200"/>
            <a:ext cx="37465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srgbClr val="807F83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>
              <a:ln>
                <a:noFill/>
              </a:ln>
              <a:solidFill>
                <a:srgbClr val="807F83"/>
              </a:solidFill>
              <a:effectLst/>
              <a:uLnTx/>
              <a:uFillTx/>
              <a:latin typeface="Adobe Caslon Pro"/>
              <a:ea typeface="+mn-ea"/>
              <a:cs typeface="Adobe Caslon Pro"/>
            </a:endParaRPr>
          </a:p>
        </p:txBody>
      </p:sp>
      <p:sp>
        <p:nvSpPr>
          <p:cNvPr id="6150" name="AutoShape 6" descr="data:image/jpeg;base64,/9j/4AAQSkZJRgABAQAAAQABAAD/2wCEAAkGBhQSERUUExQWFRQVGBcaGBgYFhgaGBgXGBcYFhoaFhgYHCYeGhojGhcVHy8gJCcpLCwsFR4xNTAqNSYrLCkBCQoKDgwOGg8PGiwkHSQsLCwsKSwpLCksLCwsLCksLCwpLCwsLCwsKSwsLCwsKSwsKSkpKSwsLCwsLCwsLCwsLP/AABEIAMIBAwMBIgACEQEDEQH/xAAcAAABBQEBAQAAAAAAAAAAAAAEAAIDBQYBBwj/xABBEAABAgQEAwUGAwcEAQUBAAABAhEAAyExBBJBUQVhcRMigZGhBjJCscHwFFLRByNicoLh8RUzkqJTNUNzstI0/8QAGgEAAwEBAQEAAAAAAAAAAAAAAAECAwQFBv/EACQRAQEAAgICAwACAwEAAAAAAAABAhESIQMxBEFRMmEigaET/9oADAMBAAIRAxEAPwDx4CHpFIakOYmTcvZtNeUZUjUzt4kCCQ/3+kPlqHLmHu/3rBJBCUsKG3PR212pE2hNgpzIAV2gWCcgCWBe4JZy/p5xYpxqcwYEJuAdk1Ymh+UVpxBmEBSsrPWpFWAFLDpSsSzpDKDFwPeNa0Y+dREX+wJOOMwOEhIqmqgHDa0qeY5WiCbKWqUBape7Nam9QbQUpKctWAYswBSLOGtXm8ETkkAJdhQWYAGtG8bbxnvS91V8JwyhNS6M4SWBKSwJI8Cwc1izlzVBUwKGUVpaujg11fwi2lYYswZIAsGq/P684En4VKcy1KIc0cENeh1uTqBSIuW1aB/h8xQHKFAsw1ANG59dRFuqSG7wuWY8t2vofuseAGZgCk2U5IcVu2hsb9YdOn5XFkn3s3e5Ub+3lD99NJDO1zIIbIU0LUoDevS0AYfGzGOdiwd3KXL3f4izNTWHGalSi/cIp5mhd23/ALxW4mYoLqVFnrcKNiTcaNFTErdOqSVFLF3Z8w7w8X1PjSLUYJ1Aq05G7VBpURS4LDqVNSaaV+y/jGik4oiYAXcUJG5d3Z6D0YvGnrSbVcuVlVWgNHuxbUQ4u2QK51DNzIOjRZ8RwjymCcq1KcHRmceB6m0UhSokoNSk1rQi4Y6h+nhCynZJ1TggAE0YswL+A1L3jkmYoLTmUzgkZnFLveJ8JwwfElwGI3c/I8qaQ1eHYEOQ2Zr0BILXYX+ULSpsbg+45Ssgm/eJruCb7iI56lku4L6uxzavoYzCccczHe16eHW8XaJgKASEg/OnX1hXGxGV5Nz7L8W7UFDDuAM3y56V5xoAI8w4fjE5khSjLLe8liw6g3jf8M4hKyhCV+6PiofF9Y9r4fyOWPHK/wDXj/K8PG7xWTws0Jo6BHo6cW3Urh4VDAY5WJ0e0vaQxUyIyYaYNHyC8URmlLH8J9K/SM3wT35id0g+Rb6iNUpL0jJ8P7uISN8yfT9QIx8nWWNa4XeGUS4rD94+HyhRZT5PeP3pCjXQmXTxOUgV9PvpDhJUonLWny0B1PrEqeGlTManQmLObJMsIQEAkgElPxEmxNCLUoa2j5617Kg7UiCJYdN6nx/xFp2CVf7wUFEsEgkEiwdxYddYimSEy0rCahRAGZnDXBo/OkLkEPCZRXMCNDQsWp9Ytxh5amShZTlJ7qmAod3pc33iHALShygFLAOo3JLV6A2HR4bLwudZmJUCm5B94cjRjGWV3VaPdSzUd1KWFR4denKC5OYygbkFk0JNNm8YJwcwAkoQKkk1Dl9gphE+ImKBcoyq0VRVCbOC9aevhnyXIfhwpkhSDmBoMzAl3rW/6mJ1YcsCurUprWxeqms5EQpoRnSQGLkF7WYNSkNWyJZWJgUctsz5iXbusziJ0vSGcoq7uTKqoSqiQEgub+8NdGhicOoB0qL1DlQcB/XrY1hicQJiSC7uASAS1qnWvyekMRjCl0qYDMxzOLlqa9Rdo1kMwYQqcgMzuSQCVEUvyN+tYjxOFypOdJKakZVUzWeu+u7QX2yFqcUr8PpSnSJshKFpKWILpzCurs/6kQ4V7V8jCFQSJZyqBD0q7FnN20pvFlLwIkYgpUb12LkWr1F7w3gc7ISlT5XPRLB2G+tLU1iy4sHWHCnAF2dwARW4JB1qN7NU96L6Q+0aj2aQksyg1QdTStTeIcJw5BTQEzD3mNiCWOXW8S8RAmS1hh8Jelxqw1uLa+UEpJSkN7yRSuhbM2gIMLIT2sV4kBIB1Fzqwo+1AIrOIJ7iidUn5aeFYIKu0DjS42qwBBrvWsNWs1G7pUK0DEaeHnDxO3TF9n1PP6xN+LWxI5A72peDpPDyx6W+nrAGOwxSApiN/v7tGutsdDMHNK2dy2xA82rvF3gAyk9o6eYIzLGyXNPsxkZMwBjz1MX+FWFJGfMpm20Y0Aqaa84zs43aL3NPRcF7VyzlQpKkkslyoHYVNKxouyjyCXj1JmgCmQgoAcA/ECCbsdDHrPCeIpnSkqSXLVs78wLR63xPkZZ7xzvby/keGYd4pckdyxIYYY9ByIyiGrESQxQgCEpjI8R/dz3/ACzAfAkH5ExsiiMp7UyP3h/iSPRx9BGHm/jtv4Pdi+mSawo7gl55aFfmSk+YEKNp32nt4hMcG4GtHA8r+MHYFNwFhIWLXL0sHJYv4QDOw+QBRUCom3+fkIMkZVJylaUsad2vXMC7clb0j5u+ntHTc1ixRd1KcPqRqHIsBAsrEFJCO6o1PeBZzzUl3bwpB01YOYIOYJSFPlCVEBgXBej7DTSsBplJmCtALqAPdrroYiU1zgcKCM6k0LuFNpajfdIIxaAQUvkN6MKvSgpbVoH4fJDZANKGrbudm9PSCOxLUGbbpv0Z4yy9rnbsrInuhVSliaePJzDky0hKSFkUNbkJ+aeR26w6UQo5XBBLACxLuArMOWnrpw4QqzAEAWLEDKGBfTdm2J8U0k0aiXndlgv7oSSkmlO9YXMV+LwCiwW6QaB1ZmoSDmDdD46hjZYud2bJzKdxYsDQhz3aCoDi5JtpWTZygSFZswdzU0Ir47EabxeGzqTIhQKj+6WhkkBXdZgxs+Z3FbvyiWZiSJhY901DAEAgs3efS51gOScyWKgQaEHTY0v18IlweDHf961ACBXV/KNOI5A5mJUlZIFFPvTkHG9fGL/DLM0J7R6CgJu426h6GKTGSrdxhUggaWZ9oIwuI92jkOLn7/xBYUq6kpyJIysCSXNWpUDUWB8REmMnBKkuPhTYGtNedqi0CTOKKSksymY2qTta1zpYXiXGYkLSlSQ3dBUGApaho+kLHdvZ3qJ8VMdIazORapU7jYEfZiHEyA4qGY0Dkixryf5DeGTVObv3BVtnfRos14Elll3Ls3JLguDF1IaVgmJqWWoFVDQijU+XOFNkDMWDKsRsHu2td/WCZE0hTElgxdyATY1OtBSI8UAVKYM/N3oKHl73kOgIFWnD1rprpe/+Y5jeG5qJqSC4Jr0FPtobgMaTNKVBg5D3fz1asaHC4Lvy1AuKsR0+IHUiCX9LTzOdhCAXDM/zgiRNV3QFuGch6i1Ha/6Rde1XCcqjldiSfAsa+sZIUMae2daIqM18yQlrKeqTvpQ/rGz/AGd8SyEyWC8xBzBRYDW48t487l8ToAUhhppsXHT6c33v7PMIubNE0S2loo6ib0sxqq94vwcpnOLn8+uF29HKYaRBGSOKRHu7ePoMRDInUiGFEARNGd9rZXuK5KHyP6xpuyim9qcO8kH8qh6gj6iMvJ3jW3i6yis4LxxKJKEqNU5h4Zi3o0KMpPknMamORyf+tjovglu9s6eGhdRMFn90lLE5XzNvSzmBU8CmGqWJIcMakH7tE+N4QpNQ4BA7pVWtctLbtzgiRKnd0FLJBu5JJLJfUt4MGjyt69V6JYTAZJWaakuSGehAtXMGa17NCwhUqYQnLleoukAGhDM+73p520yYlTBRFX/iFNLRzDBIohACi5ckJpcHkGrpGPNciaWSzgBidK6gOz/dYGxuKS4BVlKTqH0unLXk2m14IJYh2Ck0CEqcn+Esd3pAkyQkd9QWpQNctCLXLMRfSFF2FJQF5CJigoOXQm5INTR777mlYaifmGVagpQDZSSQQdQQbgEny2aJsQBkKwp0M2yiWICQAGH1iqwiAAolKyNcpahox5fpFyb7PZY/GTEqKXIFm2DU1NwREvDZhmULfe0DYnvqFiQAL6RJh0BJD2O21o3xnTO0RJT3iA4/TnpB8qQouSGJYc7XNLNRgfCIESQaFJrQ83Dhv8aQcmXmlq7xdmLszDUUoRStdYKcCpAPv9BVhs9eg+sN7MIU1S59L1PSDsHgx8Ye4BBDk6a2fZ3aJeJcPIyqAD9HB/h5wjVs8qmEPZ8pfr3SdxFni8IEMlIa5bMqxfy2A+wLLWDrUsCmrEiqa9Bb/MWXEgppZUSSU6swp+YW569IRhJgASWULFw4BYAG2wrV9o0eHSTKTlVYPQnalPExncRJ7tXbKau5qK/fPpBPDcUqVRCcyCNL917ty9BBZfob77XWFHdVQOCGcDXkRy8aQDxOURMJL/CxYDRu8BozfXQRPh+Iy5iSQSHDMQQXc6AVa0B4uaQvKAQA1NtdCXJ8IRqTGYTKrMkF3uDTXzMWOAxqhLyrJIL1NwoVDvcND1zAGrmq5HXUeBPlFl+CExmJqX+hDNDutJiPHyO0luQClnfwNPlWPOOL4Ls5qktG6w+JXh+7Vs5BZnoQaCxBBIZtor/bfBIITNRTMWZrFnqd30gxtnVGU3GX4XgO0UAfd16R6b7D8STh1rknuylKdJOhIFzzdn5CPP8Ag4IWGoCznTevi0XmIOZ61a/I0Y72Ea453C8oxywmePGvaUy3jpkxnv2c8SM3DFCnKpRyuS7punV6VHhGrMuPVw8vObeXl4uN1QRkw04YwcZcci+RcICTIMA+0OGfDTRsl/8AiQr6RdGIMYgKQpP5kqHmCIm3a8cdV5FMlVMKJTHI5HQyeH4ij4iQpruQa+kWKcchTZTQ+8/S7u33pEWKkSwlOYoZhU6kh6vY0ismYBAGYOOhjzbhK7tdr9GVZz1BtRspLAA8iN2h+KxiZKcwQdWKRYeOsU8qlQSkjcZhprpo4O8ESsVn7qwG3c/WgjLjpZSkS5pCU0YvUF76klmiylYHMWObL8VSyaeZLDewgeVMQgd1NzuEvt1rAc/jKgXBcA5Woa6uRfbxhW29QheP4UgJyy9TU9KuAatX1J0gbB4BSge7Q0c0dwSbndutI7L4qUhT7E/bvp9YKw+N7WWpAWkkij0Y7uaUraKxuUnZ+1EMPlUdnYnb++kFJZJ5PQv0tuKwfguH/vk5lZkgJJI1o7E9TflFlxHhvdSS5zOS1rUDaM8bcoXEFIwbioe1a01FdYkSAF0AD7UPdP8ALUVtHJJa9CKfJnSLmJZCAWKg+QkuEijAtVhvuYexoVgEhIKXuR8KgA1qts20cmmrAUL1o48WfcV28Y52aR8QY2sk2FvGIiohgkFSj/EAztUglhS9IRo50p1iwYggNcvRgLV6wZxUmjs6bgEBnLB+8S7wKZjqPuqrUqJDeRc3tz1gnjawrJ3SADQuCOgS9Dyb5QxAk1T+tPD7HlFvJw7JBSSWAO5YhLv5j7aKzsiSLZQDW5F2HJqRbYBbSkVLMBXmAW5gty5wqIrp+BStTpOQ1IIF+Y0d9oJ4ktSlgtXI6gxNRc1DMBBxAJBJFzQk6WcEODet6UgXjcwpWhXeFDfk3O1fWFs9aE8P4ImcgqCiFGm4JHrZ/OCMM6DlUGYNqHYtr4RnEcVmyVgp/wBuruaPpXSkarB+0OHxSCFFWZIYZUutRZyA5AIA3Ihdyn1oNisClaeZLvq7CvpFViZKuzmgqpmq4BBBAFa+vONDlOZw7EE1Z7po4o4qGB1hTJaD3SxzpI6qYM2xikPPMPggiYUp5eVC8W+MlM9r05pIv5kRXYgFKgQc2V6+D+VTSLTGuvKtqKS5LUFvLWsOdwhfsJxb8Pi0ghREwlBAAJ7xp5KbwJj2NRjwjBkBaFh+6pKrtQF6bax7dwziUvESwuUoKTq2h2MdXxsp3HH58e9xMYjVE6hEKxHdHNpCow0w8pgbiKmlLP8ACr5QqJHmvEJOWbMTstQ9TCgfjSAuetQUQ5Fl0dg/rCjm3HTxYgcYehD3d7ejwdhcUggMwruHH9RqNPKKBbmrR2VhybC3yjhuO3XtolyHKnUQLCjlVbj5eEQrlpR8VfQsflFVLx6kEAqUUUJAPy2vFljVJo2Y0B7xGoB0Fa6iMrLDPXKTMdWdnvWvLr0iD/SgAGmP/wBaeMR/iEgDJUm9Q4c6A3I0Ih0rHkghTlOhFL0qzh+rwtZfQFysGVZwc2ZWVia8i4YuW5iBjhWKU5aoJoczmrkM7ACh01jmFSyh2eapYhxZ7Fx9NolwU9jmUolTMmpV5k0p9IqbgF4/i6pagEEEm4ZyCWPheLaXxVaZSVzU0uAlWha726RRYrDDOC1GelTbX1ji5BHdIIBDhw1IfCaPk1MniWHWyszFV6AEdWg6Th5KqImO7Ad4tZt7NGLw0gqUACyTqHalvhb/ADBczBCWScykvYgBidACmlTC4X6p7jQY3BhBZICktYB2L6Nrz0gZRUlX5aUdnNbGxy2LNFfhOJLSg5u8QaP5tu9vGLH/AFYTkEEkMxOY3D1pR6RXc9jpBLlgE7Hroxpr8rxZcXQeyQoKSoFwNxZ6tQ1084jwuNkrBTlYB6Gj9WoYdxdSTLBSbbVu1HtptCmW6egSVgkB3Jc6U+gDcvnEnB5pyjulhduVKBq/fiCNLlQqQASKmzbtc84M4VOZNQBdtddjZm3i0rgzS5e7Cj9B121qdIB42zS1AV1YszgOflUwTKTR3FL3azUcvq1doZx1KuxR3gEg0oQxbdwNIn7V9KTHALJezljahqKPSh9RAmGwJSsKamvr894JxOKD9b6f3GtYJ4WXLUb0/wAxX0n7HSeITJCQMuZFxfMymIv19YtTxJJXKWK2JFbFnfY6RydgUqQKO1A3Tl9+MZ3ieH7JSVJUwLliaaH0J+URcfuDZuPwbqmKQWew5F4K4codmHJLJYo17qiC3g3lDRjikKBCSCxzPWzsOTQdKkpQxQpwsEsXdNGY8v7wTL9GmenulamPuqNCzHnuAeZjT+wntKZM/s1FkKLKcuKjuqepp9T1GF4+tSJyqsFgfJvmIdh0rQE5jp3RYMa+Wsaa43cY5TfT6PzCIlqjG/s0xk5Ukpmd+Wlsi3SQNSm+Z6vWNiUx6eGXKbcVmroxcC41AMtYU4BSpzsGLnygsiBVywmof3hdRNy1HJYVsIsnlfGZa0TlBBGRkKT3U2UhKhpzhRueGyJ0yWFZwKqSzILZVFDOUOWytWFHDa7t4/j5/XNraJ8NxIoCgLKDFw7w7ESBmIJY0p1AMMOFGhEY6VvR0kBah3fVrVq/IRbr4eJkhKisZnUQPFmc0oA7bGBuGYAHMosQkcrsWp5wWtKkoljvMoKVRw5DhnArQCJsVKz6pLc7wVImZklyXYMxDGusN91TEOCGro/TwhskMQDR2HTmb0haETpO1n6xPJw4zEGjG/jqGhCTlBsx1YfbWjuDPeVagOmv1g12Y5aTlCVghaWyguQQK0ApWClSFGXmJIKWa5ba1bB6CkO4cJhT3ZjDoObh6bE9IuEJnBN0KTexSfyu9a0hhWSVoUG7pWX+GpNzZuWkT/hM6RmSvwIbyU2vOD8JhlAkdmVAaCYCL7KbYROQkd5aZyUijMkgbAMC2loWz0rThRMaqXYUSxbn7xgafwrL3kihIv0FfveLVPYn/wBwJSlICXQRWrlRIrWDJfD0LDdshXQim70rp6wBQYjh1lpoQxPTo3h4QNMldmoVBSuhBLJN2LdIvsVwpehdq0Ie5sQQ3WsVuKdJI1DFiQzcm0N7wyRzMMm+UgmxDuX0fRgPBxBC8f2csp7JyNi9HobR2WjMARlfUMlwWrQdN9YJlJsMo2qHLADb6bxOtqTf6igUV3CQCCaptbyeH8Uyrw4ykFKSCGAtUU22aAp2CdJBDM7HQg6evpASpRlSiAfRr0Zn6Hwha/s9g5ktTju6O1bc/m7xJw+axt86/dYL4ZjBKIWe6KZiRo+/OL6Vj8LPoMtS30q0K52fRTHZkjEZkFmBY3dsxtfxgDjEjNKzM5BSXFWBd28Wi5mcNQgHKthW4f7tAUxQKSHB0ZmDjYeMPHOFcazfEeI5QhOWrAU1qR9DEmGnKCwRd+6D608Ig4mgpSHQ5zKbMl7kKN7dW3hkkFDBQKiSCMqjVRNEilByicv1neqN4zwzt0haWCg4ItUM7Gw8ecCz8OVSZSyDlSChRYtfu97SvzggcVWk5ZgGQgso3d3DkVdqQ3FgdmCDRi13BvTK1WUKc4J5N9HbtsPYCctMrJh+yVNcuiZMUgqADggMRQOHBGl49BSst3gAphmALsWs8eN+zfF0yVMpSgVAAlJIZ2qpqtagjSyuOLTPWmTNC0sD3nPeCWIBupJV4jzjo8PyON1fTPPxzLHc9t6ua0V+N4hLAIMxAIq2YPQvZ4884/i8R2h7cq5M4QRfu6c994pBik5u+WTqXaO2+T8cvBqcV7RqlzJiE2EyYzEAVWo69Y5GcxfHpS1lSpiXoKAWAAFuQEKOa3t1TGMVOBKjrDpODKrRf8Nx0pLlctCho4FubERNi/aGWgvKQlAJqMgNNyfpyjHlGnGpcFwNScPmBfMFONmykehPrEE5Kv3QqAkKYVso3/tBWG9qk5VJWwSdMqh8jSw8olxfFsOQQJqgKAVNQ1aZaQW9nJ0zuKDzFNbKked3hTcK2V7Ea6ttSLrE4mWtQ74W4Z1HXR6ClTFQp0nQtattq9NOUI0mVmysytSBldhdmqLwzDyiSpg2UVIsRy5frC7UlNSCBX3nroP784O4LiCUzQQ6QihcUcv99YAL4NiBLcKFKeu+4/SL+bMBTS2Xw98VignYXsxuX6907cosxhcpBCu4QG1dNIZRfBKX913JzE6Glh0h0yaky1C7AEjk9HI6RGkAhfUn0ENkj9ySdqNzIpEqoNWJ95LPUlqPcg084lm4eXMAIAomoy6imuu5gLsw5+94NwawkAnlatXD+kMjE8OyutiAnUFtBdtL32ijngFOq3APIFmu1mDRpMRiHSG90m1OQrzjPN7pYs1CNG1rzbygByJWUWrYsSzbAkOf1gzDKG1HGvPeh1iJUoFqMbuR42evjyvaH4dBzEGtBWumjlX3tslCJlFu7cq6ULPVoZxRjKcBKRqwIa1K1+sTLd6Vd3cV0fTo1dIbMWDK1ZNKv1q/PT5QiUykpUFAsxBqGF6B94z83AqlqJTpVxZoviS705051et/vaFMykqGihs/lFT0V9gJGKxBOQrVVwab0+bQk4efLdwr1sPpzi3w6CFkqZwFDxAAH6xr8speRwMy5TgcmBNNnMTqU2Ew/HpqWzjOwKa1D9PAwCgBS1GZRdkJDgAXKgK/Yi645JCXYCpNdjGYmTUpmJJJdix2VYEjYRnlPciclj2YWSkKmMrdw7GldOhiwmIHYjkpnJH5RUkU+GAJeLUE5hm0CyQSBQMUn6fOJFE5jyZXUsdhQjeInLXaagkYhKVFADHx6ux3d4LSsglXwnUaG21tYrcRjRmCmejjSli+raiJJWIV8CCAXPI7tyqNIVxt7LTccWm9vgUqaqEBYygBPdPZkCjgs5IfwIYxi1Swvuqcg0oQC+lwdWpGz4PLX+EUhSgSpMwBIUSzosUUAqAdu9GYTwac75TYka6bDXlHf4r/AI9s853uM5/os38nrCiy/GKFMyfKlauK2hQaabVy0qBYhtGbpFxw/ALVLXMKUFKASATYuwp1I8oWAwoOYqLl2q2wgqcyRlSSB15xj7aelJI4OovnDdGuYtuMcJSFoSZaD3RZdbfEct/1js2z8xtoIdxOZLK099bgNVR2HKKJS4rCgGiWCQAz/EdjBkyWohJUokqHxNzoA3iIbjVpBYEqBCb1L9WppFj2OVFACaFPdUeVybm3jEnFeMxSR0cFgeX3ziLh80Erfar610b7pBuKRmlvUlBYtRwdDV3/AEgAJMsFQIBNCFkbuMoBtSHBWhUomWlO/wAuuoEdQVZAk0ax2INm2uIqhx/ElASlKCm47tBuQXYDnDMLxnFLJAKAU6gDfrUPDDayJncUDQl/lDZS+6bmga51/SMnN9o8YCwmIVauUXPUQ3/X8Z/5gP6E/wD5hG2MnDh3PhR9bxJKwoADgkObbRmBisSo/wD9JPRA8GZMcWueCQrFKoD7o+VnF6wE1WLkukBNDu1jpGbTLypAJez93UPW9NOjRVzJs5Zb8RNI3ct9/rGw9jfZ5E4ntFkCWkOzOrM9ixYhnN/WA52rZSe6xYU0Jd31Kxdn3iVAZyKUFyBvvTzh3FMKMPPXLDqyqIClC+zhNBTlvA8k974k60Zj/wBa+JhGKXYh3uaWq22vXZ44l+zIFno9yTyvt9vDCS6qeArTm319IDwMlRxCwQHyqWCFUCGYDryoa33NEZJwxJYVYEnejk+Q5xHgZBVMAALsaVNB3n3sI9C9lJWHk4GZPyyjiEpn5QVDMU5XygGrFtoy/C8Apc5PdVYhKgWZxcHpWHoqE4jh3UgsSC5s+gr5gUi1wOLaRLmdjNKSnskTcjJI5EncH/jEE7hmIURllrWpNlBLZjvsI1CjNVgpeHQEyFIbMlbMJbGj1bvgMBok8oUvZ6ef8YQbbvcfTxjFT1nPXT6GPWcT7PSqdpiQ4uEJKvWwiun+z2Ad8k2Yd82UeSYUl2VA8EwiVYCcqbMShIUm6Vk5yk5fdDMWNzpFUcMZktRB7ygpJFiwWk9PzRfGZLQCEpAQWcEuKWd7mGq4tnIAykjYV9IvHG61UWxkUcKWSg5C7FwXT8R+nzjUGfhpEjDrlLJmgKE2WWSQQrIQCOb3ew5xN+LlJquakn8qEg/8iRlH/aKzFcdAUoyw2ahP2Ou140xx/U3JocZxhrJTkApnUAtykpFUu4qTXpFFxLi0yYlCQJaShOQqSogqTmzVZXQdBFRMxKlVUSYlWShKTXMpz0Fh+v8AiLk0nlarZuFcmittS7Ud4UFiSIULQ20GE4JOSkJSgbkqVLcnb3oNRweYAc/ZJOjhKj6RjsDxfELVl7VQfmRU9Iu18HxCrz1G1Mx18IwvTdaq4DNWEgGUBZxmDnc93pD8ZwOctf8AvSu66bzGOhqUCMsOHLUrL2qmzNc3dtY5ieFOtRCiASqhJJZz4wbnsLPjPBjJ7xmSlqX3QEkggsS9b22iCXPKpgEw946OGbQHMIoMVhmUCkuzHWj6Haz1izkYpSQTlIvSlX5j5RO57IdPklIJCe6aUy8rkBrvFYke8Asa5SzsNru8HYeYZiSJjgvTug3DXNKPBM7h5RKPhXNrvQfbwb1FK1SEosSHrV3NxqWI/WOIWMpKSRXbmz0IcHaOSZylMAi9qe835TYbeBi3wHs3MmJ72ZD6ZQSLFzz/ALw5kWlNNw6lqdislndKbCh0YDS+kGy8MMoZqXZ2c6Am/wAqRoOF+x80A5kqBJpQN1Lxa4L2IUUgLKb1GcAcgw2+kGz0xmHGV2op69PNieTNBWHJOZOd7v8AxHo93bnSPQcJ7EoSGzIH8oeLCT7KyUCqi3UJEPsaeV4bgynACVO12Jc8z4xb4PgStXDOQXq4cg059Y9AVLwcoVI8VE/2iKZxzDJSQmVmBFWSACOpgspzTIyeDTVqJIKlG5CS5pcta7+sWGH9jppYsR1IHR3JizPtabIlIT45jtZEM/1uYf8AcmdmNkoQD/2U/pBMRbDpXsUW7xSPM/QCBpvs1Ilz0rVOlsEMR8T1sA+hIiPiPEsO3dmT1q3U2XyJ+kUC8bz8qfKHxTclxxeRhzNkKRmKZRUSLZgQwDq0BrEquPJRLCJaAgAABXvKYBqlmJ5xQSVlZZKSo/d2/WCVYIBOabNlIA+FKgpZ8EP6mK0nY2f7TzSPfboAPlX1irn8UJqpXmfqYjm8Xkj3BJH8wmzVn+nupHlFXj8CZis61ZEnVYCf+EtLkBmipii5JcVxtOhJ6V9YFGJmzASkZU6qNAP6jSIu1lI9xOc/mmW8ED6wPiMUtfvKJaw0HQWEXInaRZQD3lGarqQnzufSI5mKJDUA2TQeO/jEJMMKoaXSsw14Tx1KXoBUwBPg5YJdVUpDnnsPE0jvGcQlK8qlAKSwI5s5/wCzxYYTAo7VKSlKuyBmTCwNUhwn5ecUfHpa0qzsFKUbtV6uOY/SF/Zz3pN+IGjEdf7QoGk48ZQ/oKeEKHsarQ4TA4ZIB7ylJP5qODyi1RxE/BKfwUf7RpMHwmXLDdh5KF+lItJUyWn/ANoj+h/UPHPZtuwI4ctaw0kpdTkgEXNTeC5/s9OmKUUSCA5YkAONHeNeuVhVHMUpfqsekSyuK4eUGSw5AfrBxNi1/s7xExDDJLJ1LHrQfKD5H7LySDNnAtoE0fxqYvp/tnKSP7h/IVgSZ7ZLUP3clR/pPzLQXGfY6EYf2GkpDZi3IAc+cHI9mMOBVJV/MaRlZntVi1qKciZYHxKUkv0CaxDMxsxXvzz/AEJ+qj9INYntt5eFw0oMEyh5QpvtLh5QqtI6R5+vIb51n+JZbySwjqZ4HuoSnokP5mvrD/0XJsJntvLP+2ha/wCVJI87QFN9rpxshKP5lB/IOYzkzFKNz6xCZw3g7LkuZ/HJyvenMNkJ+qv0gJeKe5Wr+ZZbySwgA4iGGcYei2P/ABDWAT0AB87xEvFPcvAZXHBBobF/j1AMCQNnLeUQGeYYEw9Ep6AVhkYSY40aDAex06YMygJadVLpTpfzaDvwuCw++IWPBD/fWAM3geFTZxaWgq6Cg6k0EXkr2clSa4md3v8Axy6q6EmgjmM9oZqxlS0tH5UUDdbxXpTAW1pN4jLSCmRIlywfiIC5h6qVbwijxPCELckd46uXgxo6TDJjcfgjKUxtoYEK41XF8D2ieYtGUmIILG4ipU2GlUceOtCaKJx4PwaMiTNOlEDnv984Gw0jOoD7aDMS8yYmUjcJA5mkTb3pU/R3D8IoYZay+aerKDulPeUfMRR+1YCpiP5XB61j1v2n4cmRh8LISA0tJBP8RT9ax5R7RpBUP4QAPBILf9TDvpMnbMZ+sKCMmxp5+pjsZ7rXp6afaWeqyFAblkj1MQzeJzlCsxKfEqPoGjOysUTBCJ3OFqja3Ex/emzFdAEjzLmEDLHwZv51KV6OB6RXIniH/iRBobWQxpHugJ/lSB6gPEa8Qo3JPUvABxELtTBqQbGGZzhpxAgQr5xzPDIUcVHDOJgcPDgiAJDMhZoSQIcIYcAMOCYIwnD1zCyElXQfPQRoMB7ELIzTViWkX38zQesI2ZEWOA4DOne4gkfmNE+ZjSJXgcN7qe2WNbh+p7vkIExvtbOXRJEtOyb/APK/k0APleyUqTXEzgP4EXPo/kIl/wBfkyaYaSAfzqv+vmYz6lklyXJ3vHQIC2LxnE5k0/vFk8tB0FoFKY7HYCMeHAws0NKoAeVRGpW0NMNeAHERWcR4OF1FFRaEQoAxM6WUljcQyNPxfhQWMw94RSYHCOXNk/OL5am0zHdTSx2Ut/iVGh/ZfwXt8YFkOmV3j10jKY7EZlchHrv7PuHfheHqnKopYKvAC0LGfdVl3eMP/aAo9hKmD4sUB/TlWn5pfxjxvjodTg6n0VSPXuK4kTOEoWboXm8XWL+MeL8QnVbb61iqV7qrr+U+FvCsciV4UQa0lGCEmFCgCVJghEKFCCQRwmkKFACTE6I5CgB8OhQoDPTFlwiWFTUggEPYhxChQX0HqGFlJCQAAANgIxHtVPUZxSVEpDMHLDoIUKK+lX0phfwjovChRCDkQ4woUMHCEY5CgDn94ZChQA1cclawoUAPFoSIUKAOzPdPSKE0SW5/WFCiM14e1LKHeT/Mn5iPduOU4YlqdxNvCFCjeM8f5M2f/RJv/wAh/wDsI8g4h7/gIUKFkJ9AgYUKFCN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2" name="1 Marcador de contenido"/>
          <p:cNvSpPr>
            <a:spLocks noGrp="1"/>
          </p:cNvSpPr>
          <p:nvPr>
            <p:ph sz="half" idx="1"/>
          </p:nvPr>
        </p:nvSpPr>
        <p:spPr>
          <a:xfrm>
            <a:off x="4465122" y="2854635"/>
            <a:ext cx="4370119" cy="332358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 trata de un programa de mantenimiento de telecomunicaciones que ha generado rendimientos financieros de 6,597,009 pesos, que se han ejercido para el mantenimiento físico de las antenas de telecomunicación.</a:t>
            </a: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MX" sz="2400" dirty="0" smtClean="0"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MX" sz="2400" dirty="0" smtClean="0"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2800" dirty="0" smtClean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11" y="3270271"/>
            <a:ext cx="3369280" cy="20215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03386"/>
            <a:ext cx="8229600" cy="794141"/>
          </a:xfrm>
        </p:spPr>
        <p:txBody>
          <a:bodyPr/>
          <a:lstStyle/>
          <a:p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Destino y Clasificación del Gasto</a:t>
            </a:r>
            <a:b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del periodo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163782"/>
            <a:ext cx="8391525" cy="485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Destino y Clasificación del Gasto</a:t>
            </a:r>
            <a:b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del periodo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790700"/>
            <a:ext cx="8134350" cy="4218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elements/1.1/"/>
    <ds:schemaRef ds:uri="http://schemas.microsoft.com/sharepoint/v3/fields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5739</TotalTime>
  <Words>266</Words>
  <Application>Microsoft Office PowerPoint</Application>
  <PresentationFormat>Presentación en pantalla (4:3)</PresentationFormat>
  <Paragraphs>26</Paragraphs>
  <Slides>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Office Theme</vt:lpstr>
      <vt:lpstr>Actividad para reforzar metodología FASP</vt:lpstr>
      <vt:lpstr>Análisis de caso</vt:lpstr>
      <vt:lpstr>Presentación de PowerPoint</vt:lpstr>
      <vt:lpstr>Análisis de caso</vt:lpstr>
      <vt:lpstr>Análisis de caso</vt:lpstr>
      <vt:lpstr>Destino y Clasificación del Gasto Información del periodo</vt:lpstr>
      <vt:lpstr>Destino y Clasificación del Gasto Información del periodo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Ramón</cp:lastModifiedBy>
  <cp:revision>499</cp:revision>
  <dcterms:created xsi:type="dcterms:W3CDTF">2013-05-02T23:05:09Z</dcterms:created>
  <dcterms:modified xsi:type="dcterms:W3CDTF">2013-06-16T07:56:23Z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