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3"/>
  </p:notesMasterIdLst>
  <p:sldIdLst>
    <p:sldId id="256" r:id="rId5"/>
    <p:sldId id="292" r:id="rId6"/>
    <p:sldId id="293" r:id="rId7"/>
    <p:sldId id="294" r:id="rId8"/>
    <p:sldId id="302" r:id="rId9"/>
    <p:sldId id="312" r:id="rId10"/>
    <p:sldId id="310" r:id="rId11"/>
    <p:sldId id="31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acitacion_egresos" initials="c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7F83"/>
    <a:srgbClr val="BE0F34"/>
    <a:srgbClr val="007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38" autoAdjust="0"/>
  </p:normalViewPr>
  <p:slideViewPr>
    <p:cSldViewPr snapToGrid="0" snapToObjects="1">
      <p:cViewPr>
        <p:scale>
          <a:sx n="80" d="100"/>
          <a:sy n="80" d="100"/>
        </p:scale>
        <p:origin x="-93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15/06/2013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1466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</a:t>
            </a:fld>
            <a:endParaRPr lang="es-MX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1056904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12616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  <a:t>Actividad para reforzar metodología</a:t>
            </a:r>
            <a:r>
              <a:rPr lang="es-MX" sz="2800" kern="120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  <a:t/>
            </a:r>
            <a:br>
              <a:rPr lang="es-MX" sz="2800" kern="120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</a:br>
            <a:r>
              <a:rPr lang="es-MX" smtClean="0">
                <a:solidFill>
                  <a:schemeClr val="bg1"/>
                </a:solidFill>
              </a:rPr>
              <a:t>FASSA</a:t>
            </a:r>
            <a:endParaRPr lang="es-MX" sz="1800" spc="300" dirty="0" smtClean="0">
              <a:solidFill>
                <a:schemeClr val="bg1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712518" y="1199409"/>
            <a:ext cx="7974282" cy="231568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estado de Baja California es consciente de que a nivel estatal la morbilidad por enfermedades transmisibles está concentrada, en primer lugar, en infecciones respiratorias agudas y ,en segundo lugar, en enfermedades intestinales. Ante este hecho, ha decidido tomar acciones.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 descr="http://www.cubadebate.cu/wp-content/uploads/2010/01/mortalidad-infantil-camagu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34869">
            <a:off x="5459219" y="3495187"/>
            <a:ext cx="2590800" cy="2159000"/>
          </a:xfrm>
          <a:prstGeom prst="rect">
            <a:avLst/>
          </a:prstGeom>
          <a:ln w="38100">
            <a:solidFill>
              <a:schemeClr val="accent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5 CuadroTexto"/>
          <p:cNvSpPr txBox="1"/>
          <p:nvPr/>
        </p:nvSpPr>
        <p:spPr>
          <a:xfrm>
            <a:off x="1356030" y="3681351"/>
            <a:ext cx="3176649" cy="1754326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 24 % de las muertes de niños entre 1 y 4 años son causadas por estas dos enfermedades  a nivel nacional.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765956" y="1068779"/>
            <a:ext cx="7772839" cy="185255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prestación de Servicios de Salud a la Comunidad se realizará a través del ISESALUD, el cual cuenta </a:t>
            </a:r>
            <a:r>
              <a:rPr lang="es-MX" sz="200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 coparticipación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Federal-Estatal.</a:t>
            </a:r>
          </a:p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población potencial del programa son 150 mil niños que se encuentran en el estado en un rango de 1 a 4 años.</a:t>
            </a:r>
          </a:p>
          <a:p>
            <a:pPr marL="0" indent="12700" algn="just">
              <a:buNone/>
            </a:pP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4" name="Picture 4" descr="http://www.saludbc.gob.mx/presentation-assets/images/slides/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4086" y="3695867"/>
            <a:ext cx="7220634" cy="2327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4289097" y="1417638"/>
            <a:ext cx="4528205" cy="443689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función de las comunidades beneficiadas y la capacidad instalada en las mismas, se calculó una capacidad de proporcionar 75,650 consultas a niños de 1 a 4 años durante el trimestre analizado.</a:t>
            </a: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http://2.bp.blogspot.com/-sF9W-IFbsp4/T9-s0TcTOzI/AAAAAAAABVI/JUhng2Z4UJ4/s1600/ISESALUD_Semana+nacional+vacunac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03194">
            <a:off x="778718" y="2881527"/>
            <a:ext cx="3176791" cy="238259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290218" cy="3859087"/>
          </a:xfrm>
        </p:spPr>
        <p:txBody>
          <a:bodyPr>
            <a:noAutofit/>
          </a:bodyPr>
          <a:lstStyle/>
          <a:p>
            <a:pPr marL="273050" indent="-273050" algn="just">
              <a:lnSpc>
                <a:spcPct val="150000"/>
              </a:lnSpc>
              <a:tabLst>
                <a:tab pos="450850" algn="l"/>
              </a:tabLst>
            </a:pP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El presupuesto con que se cuenta para el programa es de 3,007,605.00 pesos de los cuales se ha ministrado el 50 por ciento del recurso.</a:t>
            </a:r>
          </a:p>
          <a:p>
            <a:pPr marL="273050" indent="-273050" algn="just">
              <a:lnSpc>
                <a:spcPct val="150000"/>
              </a:lnSpc>
              <a:tabLst>
                <a:tab pos="450850" algn="l"/>
              </a:tabLst>
            </a:pP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Los recursos ministrados fueron ejercidos en su totalidad.</a:t>
            </a: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r>
              <a:rPr lang="es-MX" sz="2000" dirty="0" smtClean="0">
                <a:solidFill>
                  <a:schemeClr val="dk1"/>
                </a:solidFill>
              </a:rPr>
              <a:t> </a:t>
            </a:r>
            <a:endParaRPr lang="es-MX" sz="2200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400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 descr="https://encrypted-tbn0.gstatic.com/images?q=tbn:ANd9GcRGu7gGfaCl3_qA_Q7v1bjjhTpNSdLigVhukC4_bi_OqufxCEP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7493" y="1702646"/>
            <a:ext cx="3098970" cy="2062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8 CuadroTexto"/>
          <p:cNvSpPr txBox="1"/>
          <p:nvPr/>
        </p:nvSpPr>
        <p:spPr>
          <a:xfrm>
            <a:off x="4113394" y="4334494"/>
            <a:ext cx="2648197" cy="14465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MX" sz="2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espera que el proyecto quede terminado en julio de 2013.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Entre médicos, enfermeras y proveedores han cobrado 1,203,042 pesos. </a:t>
            </a:r>
          </a:p>
          <a:p>
            <a:pPr algn="just">
              <a:lnSpc>
                <a:spcPct val="150000"/>
              </a:lnSpc>
            </a:pPr>
            <a:endParaRPr lang="es-MX" sz="2000" dirty="0" smtClean="0">
              <a:solidFill>
                <a:schemeClr val="dk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Se han atendido hasta el momento 46,500 niños por razón de </a:t>
            </a:r>
            <a:r>
              <a:rPr lang="es-MX" sz="2000" dirty="0" err="1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IRs</a:t>
            </a: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 y 7,262 niños por motivos de </a:t>
            </a:r>
            <a:r>
              <a:rPr lang="es-MX" sz="2000" dirty="0" err="1" smtClean="0">
                <a:solidFill>
                  <a:schemeClr val="dk1"/>
                </a:solidFill>
                <a:latin typeface="Calibri" pitchFamily="34" charset="0"/>
                <a:cs typeface="Calibri" pitchFamily="34" charset="0"/>
              </a:rPr>
              <a:t>EDs.</a:t>
            </a:r>
            <a:endParaRPr lang="es-MX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4 Título"/>
          <p:cNvSpPr txBox="1">
            <a:spLocks/>
          </p:cNvSpPr>
          <p:nvPr/>
        </p:nvSpPr>
        <p:spPr>
          <a:xfrm>
            <a:off x="457200" y="24938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Análisis de caso</a:t>
            </a:r>
            <a:endParaRPr kumimoji="0" lang="es-MX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pic>
        <p:nvPicPr>
          <p:cNvPr id="1036" name="Picture 12" descr="http://plantamedicinales.net/wp-content/resfriad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6557">
            <a:off x="5296493" y="2277093"/>
            <a:ext cx="2513413" cy="252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03386"/>
            <a:ext cx="8229600" cy="794141"/>
          </a:xfrm>
        </p:spPr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262989"/>
            <a:ext cx="8439150" cy="4520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1163782"/>
            <a:ext cx="8439150" cy="45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sharepoint/v3/field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6077</TotalTime>
  <Words>268</Words>
  <Application>Microsoft Office PowerPoint</Application>
  <PresentationFormat>Presentación en pantalla (4:3)</PresentationFormat>
  <Paragraphs>30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Actividad para reforzar metodología FASSA</vt:lpstr>
      <vt:lpstr>Análisis de caso</vt:lpstr>
      <vt:lpstr>Análisis de caso</vt:lpstr>
      <vt:lpstr>Análisis de caso</vt:lpstr>
      <vt:lpstr>Análisis de caso</vt:lpstr>
      <vt:lpstr>Presentación de PowerPoint</vt:lpstr>
      <vt:lpstr>Destino y Clasificación del Gasto Información del periodo</vt:lpstr>
      <vt:lpstr>Destino y Clasificación del Gasto Información del periodo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Ramón</cp:lastModifiedBy>
  <cp:revision>549</cp:revision>
  <dcterms:created xsi:type="dcterms:W3CDTF">2013-05-02T23:05:09Z</dcterms:created>
  <dcterms:modified xsi:type="dcterms:W3CDTF">2013-06-15T19:43:42Z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