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4" r:id="rId2"/>
  </p:sldMasterIdLst>
  <p:notesMasterIdLst>
    <p:notesMasterId r:id="rId12"/>
  </p:notesMasterIdLst>
  <p:sldIdLst>
    <p:sldId id="354" r:id="rId3"/>
    <p:sldId id="338" r:id="rId4"/>
    <p:sldId id="344" r:id="rId5"/>
    <p:sldId id="345" r:id="rId6"/>
    <p:sldId id="346" r:id="rId7"/>
    <p:sldId id="353" r:id="rId8"/>
    <p:sldId id="351" r:id="rId9"/>
    <p:sldId id="352" r:id="rId10"/>
    <p:sldId id="343" r:id="rId11"/>
  </p:sldIdLst>
  <p:sldSz cx="9144000" cy="6858000" type="screen4x3"/>
  <p:notesSz cx="7010400" cy="92964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29"/>
    <a:srgbClr val="CF231F"/>
    <a:srgbClr val="336600"/>
    <a:srgbClr val="FF0131"/>
    <a:srgbClr val="FE0030"/>
    <a:srgbClr val="92001C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17" autoAdjust="0"/>
    <p:restoredTop sz="97410" autoAdjust="0"/>
  </p:normalViewPr>
  <p:slideViewPr>
    <p:cSldViewPr snapToGrid="0" snapToObjects="1">
      <p:cViewPr>
        <p:scale>
          <a:sx n="90" d="100"/>
          <a:sy n="90" d="100"/>
        </p:scale>
        <p:origin x="-642" y="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AB623A-06A9-407C-BE5A-E78DD46C14D2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2A401D7E-02C4-432A-BAD8-A9BFF21615F9}">
      <dgm:prSet phldrT="[Texto]"/>
      <dgm:spPr/>
      <dgm:t>
        <a:bodyPr/>
        <a:lstStyle/>
        <a:p>
          <a:r>
            <a:rPr lang="es-MX" dirty="0" smtClean="0"/>
            <a:t>Catálogo de acciones a realizar con recursos del FISE y del FISM</a:t>
          </a:r>
          <a:endParaRPr lang="es-MX" dirty="0"/>
        </a:p>
      </dgm:t>
    </dgm:pt>
    <dgm:pt modelId="{50CEBEAF-A71F-4019-AE11-D3A00DB1AC4C}" type="parTrans" cxnId="{A9BE2D2C-8A13-41E0-A1AD-97B408CD5F0A}">
      <dgm:prSet/>
      <dgm:spPr/>
      <dgm:t>
        <a:bodyPr/>
        <a:lstStyle/>
        <a:p>
          <a:endParaRPr lang="es-MX"/>
        </a:p>
      </dgm:t>
    </dgm:pt>
    <dgm:pt modelId="{9DCC9A78-89E4-4125-8C2A-B79AC1B5F6A8}" type="sibTrans" cxnId="{A9BE2D2C-8A13-41E0-A1AD-97B408CD5F0A}">
      <dgm:prSet/>
      <dgm:spPr/>
      <dgm:t>
        <a:bodyPr/>
        <a:lstStyle/>
        <a:p>
          <a:endParaRPr lang="es-MX"/>
        </a:p>
      </dgm:t>
    </dgm:pt>
    <dgm:pt modelId="{87B06A49-8A13-4B03-84E0-712E58F02B5B}">
      <dgm:prSet phldrT="[Texto]"/>
      <dgm:spPr/>
      <dgm:t>
        <a:bodyPr/>
        <a:lstStyle/>
        <a:p>
          <a:r>
            <a:rPr lang="es-MX" dirty="0" smtClean="0"/>
            <a:t>Matriz de Indicadores para Resultados del FAIS</a:t>
          </a:r>
          <a:endParaRPr lang="es-MX" dirty="0"/>
        </a:p>
      </dgm:t>
    </dgm:pt>
    <dgm:pt modelId="{F0F0C45F-3090-4BF4-A5F7-7BD89A546CC8}" type="parTrans" cxnId="{0BF6693F-43E0-47E7-8E0F-548F81519707}">
      <dgm:prSet/>
      <dgm:spPr/>
      <dgm:t>
        <a:bodyPr/>
        <a:lstStyle/>
        <a:p>
          <a:endParaRPr lang="es-MX"/>
        </a:p>
      </dgm:t>
    </dgm:pt>
    <dgm:pt modelId="{45973021-38E3-432B-9F63-2AB5BB192AED}" type="sibTrans" cxnId="{0BF6693F-43E0-47E7-8E0F-548F81519707}">
      <dgm:prSet/>
      <dgm:spPr/>
      <dgm:t>
        <a:bodyPr/>
        <a:lstStyle/>
        <a:p>
          <a:endParaRPr lang="es-MX"/>
        </a:p>
      </dgm:t>
    </dgm:pt>
    <dgm:pt modelId="{3BFE5C87-AF0B-4221-A8C3-8EA77885E320}" type="pres">
      <dgm:prSet presAssocID="{4DAB623A-06A9-407C-BE5A-E78DD46C14D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FE68D96C-89DB-41A3-81AE-143064486B8A}" type="pres">
      <dgm:prSet presAssocID="{4DAB623A-06A9-407C-BE5A-E78DD46C14D2}" presName="Name1" presStyleCnt="0"/>
      <dgm:spPr/>
    </dgm:pt>
    <dgm:pt modelId="{F1D05E35-4EE3-4802-B044-870F056D763B}" type="pres">
      <dgm:prSet presAssocID="{4DAB623A-06A9-407C-BE5A-E78DD46C14D2}" presName="cycle" presStyleCnt="0"/>
      <dgm:spPr/>
    </dgm:pt>
    <dgm:pt modelId="{4FAA2F31-4D96-49C2-A91B-C12F8B0FCD3C}" type="pres">
      <dgm:prSet presAssocID="{4DAB623A-06A9-407C-BE5A-E78DD46C14D2}" presName="srcNode" presStyleLbl="node1" presStyleIdx="0" presStyleCnt="2"/>
      <dgm:spPr/>
    </dgm:pt>
    <dgm:pt modelId="{02055ED4-E1CC-4382-8584-A686BCF1F6AE}" type="pres">
      <dgm:prSet presAssocID="{4DAB623A-06A9-407C-BE5A-E78DD46C14D2}" presName="conn" presStyleLbl="parChTrans1D2" presStyleIdx="0" presStyleCnt="1"/>
      <dgm:spPr/>
      <dgm:t>
        <a:bodyPr/>
        <a:lstStyle/>
        <a:p>
          <a:endParaRPr lang="es-MX"/>
        </a:p>
      </dgm:t>
    </dgm:pt>
    <dgm:pt modelId="{CD060F0E-BA7E-47AE-969A-F5C395FF4801}" type="pres">
      <dgm:prSet presAssocID="{4DAB623A-06A9-407C-BE5A-E78DD46C14D2}" presName="extraNode" presStyleLbl="node1" presStyleIdx="0" presStyleCnt="2"/>
      <dgm:spPr/>
    </dgm:pt>
    <dgm:pt modelId="{BF2AA404-5516-4F95-AAAF-6F85FB2E95FE}" type="pres">
      <dgm:prSet presAssocID="{4DAB623A-06A9-407C-BE5A-E78DD46C14D2}" presName="dstNode" presStyleLbl="node1" presStyleIdx="0" presStyleCnt="2"/>
      <dgm:spPr/>
    </dgm:pt>
    <dgm:pt modelId="{F42660FA-8FDC-4582-B251-15423FABD725}" type="pres">
      <dgm:prSet presAssocID="{2A401D7E-02C4-432A-BAD8-A9BFF21615F9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D59A16-EB0F-45E9-ACC4-A2C80FA085CA}" type="pres">
      <dgm:prSet presAssocID="{2A401D7E-02C4-432A-BAD8-A9BFF21615F9}" presName="accent_1" presStyleCnt="0"/>
      <dgm:spPr/>
    </dgm:pt>
    <dgm:pt modelId="{195D1C4B-8F59-4BA0-BCEC-FACC6C4A3D77}" type="pres">
      <dgm:prSet presAssocID="{2A401D7E-02C4-432A-BAD8-A9BFF21615F9}" presName="accentRepeatNode" presStyleLbl="solidFgAcc1" presStyleIdx="0" presStyleCnt="2"/>
      <dgm:spPr/>
    </dgm:pt>
    <dgm:pt modelId="{D9B788C2-84CE-44BF-BE62-1156D048B46A}" type="pres">
      <dgm:prSet presAssocID="{87B06A49-8A13-4B03-84E0-712E58F02B5B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E6DAB54-B28B-4CBF-B81D-03C8761044A5}" type="pres">
      <dgm:prSet presAssocID="{87B06A49-8A13-4B03-84E0-712E58F02B5B}" presName="accent_2" presStyleCnt="0"/>
      <dgm:spPr/>
    </dgm:pt>
    <dgm:pt modelId="{24172C30-09A1-4878-AAE0-76B27ED67C28}" type="pres">
      <dgm:prSet presAssocID="{87B06A49-8A13-4B03-84E0-712E58F02B5B}" presName="accentRepeatNode" presStyleLbl="solidFgAcc1" presStyleIdx="1" presStyleCnt="2"/>
      <dgm:spPr/>
    </dgm:pt>
  </dgm:ptLst>
  <dgm:cxnLst>
    <dgm:cxn modelId="{A9BE2D2C-8A13-41E0-A1AD-97B408CD5F0A}" srcId="{4DAB623A-06A9-407C-BE5A-E78DD46C14D2}" destId="{2A401D7E-02C4-432A-BAD8-A9BFF21615F9}" srcOrd="0" destOrd="0" parTransId="{50CEBEAF-A71F-4019-AE11-D3A00DB1AC4C}" sibTransId="{9DCC9A78-89E4-4125-8C2A-B79AC1B5F6A8}"/>
    <dgm:cxn modelId="{2A4313FC-CF63-4428-82A1-0AC456BA01CF}" type="presOf" srcId="{4DAB623A-06A9-407C-BE5A-E78DD46C14D2}" destId="{3BFE5C87-AF0B-4221-A8C3-8EA77885E320}" srcOrd="0" destOrd="0" presId="urn:microsoft.com/office/officeart/2008/layout/VerticalCurvedList"/>
    <dgm:cxn modelId="{7C9AB681-4FC0-4267-98AE-B708DBEE650C}" type="presOf" srcId="{2A401D7E-02C4-432A-BAD8-A9BFF21615F9}" destId="{F42660FA-8FDC-4582-B251-15423FABD725}" srcOrd="0" destOrd="0" presId="urn:microsoft.com/office/officeart/2008/layout/VerticalCurvedList"/>
    <dgm:cxn modelId="{0BF6693F-43E0-47E7-8E0F-548F81519707}" srcId="{4DAB623A-06A9-407C-BE5A-E78DD46C14D2}" destId="{87B06A49-8A13-4B03-84E0-712E58F02B5B}" srcOrd="1" destOrd="0" parTransId="{F0F0C45F-3090-4BF4-A5F7-7BD89A546CC8}" sibTransId="{45973021-38E3-432B-9F63-2AB5BB192AED}"/>
    <dgm:cxn modelId="{4EA3BD1F-94E3-4D96-AAA0-2FB932D854C5}" type="presOf" srcId="{9DCC9A78-89E4-4125-8C2A-B79AC1B5F6A8}" destId="{02055ED4-E1CC-4382-8584-A686BCF1F6AE}" srcOrd="0" destOrd="0" presId="urn:microsoft.com/office/officeart/2008/layout/VerticalCurvedList"/>
    <dgm:cxn modelId="{D29106EB-23EA-4E5E-95CB-18DF9AD93500}" type="presOf" srcId="{87B06A49-8A13-4B03-84E0-712E58F02B5B}" destId="{D9B788C2-84CE-44BF-BE62-1156D048B46A}" srcOrd="0" destOrd="0" presId="urn:microsoft.com/office/officeart/2008/layout/VerticalCurvedList"/>
    <dgm:cxn modelId="{AF3EA02B-D25F-499A-AAAE-36BD6C936C71}" type="presParOf" srcId="{3BFE5C87-AF0B-4221-A8C3-8EA77885E320}" destId="{FE68D96C-89DB-41A3-81AE-143064486B8A}" srcOrd="0" destOrd="0" presId="urn:microsoft.com/office/officeart/2008/layout/VerticalCurvedList"/>
    <dgm:cxn modelId="{79B6F163-9680-4A0C-89FF-B26B8BD8A52F}" type="presParOf" srcId="{FE68D96C-89DB-41A3-81AE-143064486B8A}" destId="{F1D05E35-4EE3-4802-B044-870F056D763B}" srcOrd="0" destOrd="0" presId="urn:microsoft.com/office/officeart/2008/layout/VerticalCurvedList"/>
    <dgm:cxn modelId="{DF5A3ACE-6530-4CFD-B789-90B5EF4D226A}" type="presParOf" srcId="{F1D05E35-4EE3-4802-B044-870F056D763B}" destId="{4FAA2F31-4D96-49C2-A91B-C12F8B0FCD3C}" srcOrd="0" destOrd="0" presId="urn:microsoft.com/office/officeart/2008/layout/VerticalCurvedList"/>
    <dgm:cxn modelId="{275ED87F-9C2B-4F46-B5A5-5BADF58CFC70}" type="presParOf" srcId="{F1D05E35-4EE3-4802-B044-870F056D763B}" destId="{02055ED4-E1CC-4382-8584-A686BCF1F6AE}" srcOrd="1" destOrd="0" presId="urn:microsoft.com/office/officeart/2008/layout/VerticalCurvedList"/>
    <dgm:cxn modelId="{135DEDCA-BA99-4264-8FFE-1386EE90828D}" type="presParOf" srcId="{F1D05E35-4EE3-4802-B044-870F056D763B}" destId="{CD060F0E-BA7E-47AE-969A-F5C395FF4801}" srcOrd="2" destOrd="0" presId="urn:microsoft.com/office/officeart/2008/layout/VerticalCurvedList"/>
    <dgm:cxn modelId="{5CB017CB-4759-45F0-A916-E6201658941C}" type="presParOf" srcId="{F1D05E35-4EE3-4802-B044-870F056D763B}" destId="{BF2AA404-5516-4F95-AAAF-6F85FB2E95FE}" srcOrd="3" destOrd="0" presId="urn:microsoft.com/office/officeart/2008/layout/VerticalCurvedList"/>
    <dgm:cxn modelId="{22328BA6-7975-4695-BEF3-BFB9F34C21BE}" type="presParOf" srcId="{FE68D96C-89DB-41A3-81AE-143064486B8A}" destId="{F42660FA-8FDC-4582-B251-15423FABD725}" srcOrd="1" destOrd="0" presId="urn:microsoft.com/office/officeart/2008/layout/VerticalCurvedList"/>
    <dgm:cxn modelId="{6E8A150C-4150-47A4-AABB-9C2FB8E47B21}" type="presParOf" srcId="{FE68D96C-89DB-41A3-81AE-143064486B8A}" destId="{3BD59A16-EB0F-45E9-ACC4-A2C80FA085CA}" srcOrd="2" destOrd="0" presId="urn:microsoft.com/office/officeart/2008/layout/VerticalCurvedList"/>
    <dgm:cxn modelId="{CDB3BA7A-ED76-4D1E-BFAF-7D414B23C0B6}" type="presParOf" srcId="{3BD59A16-EB0F-45E9-ACC4-A2C80FA085CA}" destId="{195D1C4B-8F59-4BA0-BCEC-FACC6C4A3D77}" srcOrd="0" destOrd="0" presId="urn:microsoft.com/office/officeart/2008/layout/VerticalCurvedList"/>
    <dgm:cxn modelId="{86F50C32-5A1B-4458-854E-971B2E44D9F7}" type="presParOf" srcId="{FE68D96C-89DB-41A3-81AE-143064486B8A}" destId="{D9B788C2-84CE-44BF-BE62-1156D048B46A}" srcOrd="3" destOrd="0" presId="urn:microsoft.com/office/officeart/2008/layout/VerticalCurvedList"/>
    <dgm:cxn modelId="{DF087017-A9C6-40C4-97FB-365311823CFD}" type="presParOf" srcId="{FE68D96C-89DB-41A3-81AE-143064486B8A}" destId="{CE6DAB54-B28B-4CBF-B81D-03C8761044A5}" srcOrd="4" destOrd="0" presId="urn:microsoft.com/office/officeart/2008/layout/VerticalCurvedList"/>
    <dgm:cxn modelId="{CBDA2B46-61ED-4B95-93CC-CA1D1FEBF223}" type="presParOf" srcId="{CE6DAB54-B28B-4CBF-B81D-03C8761044A5}" destId="{24172C30-09A1-4878-AAE0-76B27ED67C2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6A2DB7-ED1F-4D6D-ADAC-CA582036DE70}" type="doc">
      <dgm:prSet loTypeId="urn:microsoft.com/office/officeart/2005/8/layout/lProcess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9E24B3AD-3395-4F46-8C6E-ACF1094B1506}">
      <dgm:prSet phldrT="[Texto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r>
            <a:rPr lang="es-MX" sz="900" dirty="0" smtClean="0"/>
            <a:t>Equipamiento</a:t>
          </a:r>
          <a:endParaRPr lang="es-MX" sz="900" dirty="0"/>
        </a:p>
      </dgm:t>
    </dgm:pt>
    <dgm:pt modelId="{92B28871-DB29-4A56-89EE-AB572B2B25D6}" type="parTrans" cxnId="{D2DB2351-D6DB-44EF-8817-81E53FF45E40}">
      <dgm:prSet/>
      <dgm:spPr/>
      <dgm:t>
        <a:bodyPr/>
        <a:lstStyle/>
        <a:p>
          <a:endParaRPr lang="es-MX"/>
        </a:p>
      </dgm:t>
    </dgm:pt>
    <dgm:pt modelId="{6C4F33AB-AEEF-486F-9A97-543E608F176A}" type="sibTrans" cxnId="{D2DB2351-D6DB-44EF-8817-81E53FF45E40}">
      <dgm:prSet/>
      <dgm:spPr/>
      <dgm:t>
        <a:bodyPr/>
        <a:lstStyle/>
        <a:p>
          <a:endParaRPr lang="es-MX"/>
        </a:p>
      </dgm:t>
    </dgm:pt>
    <dgm:pt modelId="{2413A310-1DF9-4E1E-B45A-337179B94429}">
      <dgm:prSet phldrT="[Texto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pPr algn="ctr"/>
          <a:r>
            <a:rPr lang="es-MX" sz="900" dirty="0" smtClean="0"/>
            <a:t>Rehabilitación</a:t>
          </a:r>
          <a:endParaRPr lang="es-MX" sz="900" dirty="0"/>
        </a:p>
      </dgm:t>
    </dgm:pt>
    <dgm:pt modelId="{E92AA322-3A08-47BE-B6F8-CDAF6CBD7479}" type="parTrans" cxnId="{494D29BF-05C3-483F-B2A8-F8880FBA469A}">
      <dgm:prSet/>
      <dgm:spPr/>
      <dgm:t>
        <a:bodyPr/>
        <a:lstStyle/>
        <a:p>
          <a:endParaRPr lang="es-MX"/>
        </a:p>
      </dgm:t>
    </dgm:pt>
    <dgm:pt modelId="{4AAA72AB-CD31-4A6F-A0BF-61AEBB338017}" type="sibTrans" cxnId="{494D29BF-05C3-483F-B2A8-F8880FBA469A}">
      <dgm:prSet/>
      <dgm:spPr/>
      <dgm:t>
        <a:bodyPr/>
        <a:lstStyle/>
        <a:p>
          <a:endParaRPr lang="es-MX"/>
        </a:p>
      </dgm:t>
    </dgm:pt>
    <dgm:pt modelId="{E51CFEB0-4E56-4452-A1E4-2C8B7F2135CA}">
      <dgm:prSet phldrT="[Texto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MX" sz="900" dirty="0" smtClean="0">
              <a:solidFill>
                <a:schemeClr val="tx1">
                  <a:lumMod val="95000"/>
                  <a:lumOff val="5000"/>
                </a:schemeClr>
              </a:solidFill>
            </a:rPr>
            <a:t>Ampliación</a:t>
          </a:r>
          <a:endParaRPr lang="es-MX" sz="9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4F19A02-89D8-40EB-955A-47AC3DC409B8}" type="parTrans" cxnId="{B3B7A7DF-E678-496D-98B7-33381304EEBF}">
      <dgm:prSet/>
      <dgm:spPr/>
      <dgm:t>
        <a:bodyPr/>
        <a:lstStyle/>
        <a:p>
          <a:endParaRPr lang="es-MX"/>
        </a:p>
      </dgm:t>
    </dgm:pt>
    <dgm:pt modelId="{931BA833-0BFB-4613-B6E9-B8FB88FB79CE}" type="sibTrans" cxnId="{B3B7A7DF-E678-496D-98B7-33381304EEBF}">
      <dgm:prSet/>
      <dgm:spPr/>
      <dgm:t>
        <a:bodyPr/>
        <a:lstStyle/>
        <a:p>
          <a:endParaRPr lang="es-MX"/>
        </a:p>
      </dgm:t>
    </dgm:pt>
    <dgm:pt modelId="{8E450CDA-4BA3-4878-BE5B-9B52ECC7144C}">
      <dgm:prSet phldrT="[Texto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200" dirty="0" smtClean="0">
              <a:solidFill>
                <a:srgbClr val="C00000"/>
              </a:solidFill>
            </a:rPr>
            <a:t>Sistemas de agua potable y/o pozos de absorción</a:t>
          </a:r>
          <a:endParaRPr lang="es-MX" sz="1200" dirty="0">
            <a:solidFill>
              <a:srgbClr val="C00000"/>
            </a:solidFill>
          </a:endParaRPr>
        </a:p>
      </dgm:t>
    </dgm:pt>
    <dgm:pt modelId="{F010F47F-FF03-4D38-B645-819C66E68B0C}" type="sibTrans" cxnId="{F0F80473-EDD9-4C13-BE08-66B18571DC21}">
      <dgm:prSet/>
      <dgm:spPr/>
      <dgm:t>
        <a:bodyPr/>
        <a:lstStyle/>
        <a:p>
          <a:endParaRPr lang="es-MX"/>
        </a:p>
      </dgm:t>
    </dgm:pt>
    <dgm:pt modelId="{2353FDF3-DF2B-43D7-8D06-7ECD0DF781C8}" type="parTrans" cxnId="{F0F80473-EDD9-4C13-BE08-66B18571DC21}">
      <dgm:prSet/>
      <dgm:spPr/>
      <dgm:t>
        <a:bodyPr/>
        <a:lstStyle/>
        <a:p>
          <a:endParaRPr lang="es-MX"/>
        </a:p>
      </dgm:t>
    </dgm:pt>
    <dgm:pt modelId="{5DAE6F8B-B9A4-4075-9D35-D6011DAC35EF}">
      <dgm:prSet phldrT="[Texto]" custT="1"/>
      <dgm:spPr>
        <a:solidFill>
          <a:schemeClr val="tx1">
            <a:lumMod val="85000"/>
            <a:lumOff val="15000"/>
          </a:schemeClr>
        </a:solidFill>
      </dgm:spPr>
      <dgm:t>
        <a:bodyPr/>
        <a:lstStyle/>
        <a:p>
          <a:r>
            <a:rPr lang="es-MX" sz="900" dirty="0" smtClean="0"/>
            <a:t>Construcción</a:t>
          </a:r>
          <a:endParaRPr lang="es-MX" sz="900" dirty="0"/>
        </a:p>
      </dgm:t>
    </dgm:pt>
    <dgm:pt modelId="{13EE1A44-1901-43E1-B0E9-BF98D1D34121}" type="sibTrans" cxnId="{766B6738-C95B-4EAF-B9C0-3890BB89284E}">
      <dgm:prSet/>
      <dgm:spPr/>
      <dgm:t>
        <a:bodyPr/>
        <a:lstStyle/>
        <a:p>
          <a:endParaRPr lang="es-MX"/>
        </a:p>
      </dgm:t>
    </dgm:pt>
    <dgm:pt modelId="{B65CB22F-F683-4B49-9B85-01A11651D926}" type="parTrans" cxnId="{766B6738-C95B-4EAF-B9C0-3890BB89284E}">
      <dgm:prSet/>
      <dgm:spPr/>
      <dgm:t>
        <a:bodyPr/>
        <a:lstStyle/>
        <a:p>
          <a:endParaRPr lang="es-MX"/>
        </a:p>
      </dgm:t>
    </dgm:pt>
    <dgm:pt modelId="{88C6E4EF-0B64-4BE9-95E3-DC3FC774CC7C}">
      <dgm:prSet phldrT="[Texto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s-MX" sz="900" dirty="0" smtClean="0"/>
            <a:t>Mantenimiento</a:t>
          </a:r>
          <a:endParaRPr lang="es-MX" sz="900" dirty="0"/>
        </a:p>
      </dgm:t>
    </dgm:pt>
    <dgm:pt modelId="{0803C8F3-EFD6-4F89-AE3A-4AFAE8123D96}" type="parTrans" cxnId="{7C146D0C-D4A6-4AE7-A109-95C4D7067456}">
      <dgm:prSet/>
      <dgm:spPr/>
      <dgm:t>
        <a:bodyPr/>
        <a:lstStyle/>
        <a:p>
          <a:endParaRPr lang="es-MX"/>
        </a:p>
      </dgm:t>
    </dgm:pt>
    <dgm:pt modelId="{F0F6698F-17AA-4572-9102-E40F4ADF1050}" type="sibTrans" cxnId="{7C146D0C-D4A6-4AE7-A109-95C4D7067456}">
      <dgm:prSet/>
      <dgm:spPr/>
      <dgm:t>
        <a:bodyPr/>
        <a:lstStyle/>
        <a:p>
          <a:endParaRPr lang="es-MX"/>
        </a:p>
      </dgm:t>
    </dgm:pt>
    <dgm:pt modelId="{C19D8B38-1F85-4D76-B97E-0B2DC6E0214E}" type="pres">
      <dgm:prSet presAssocID="{296A2DB7-ED1F-4D6D-ADAC-CA582036DE7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F4561A4-AB30-44AA-93C6-FDFE9FBF5D88}" type="pres">
      <dgm:prSet presAssocID="{8E450CDA-4BA3-4878-BE5B-9B52ECC7144C}" presName="compNode" presStyleCnt="0"/>
      <dgm:spPr/>
    </dgm:pt>
    <dgm:pt modelId="{D078D4A6-E806-4765-8E63-8012422EF13F}" type="pres">
      <dgm:prSet presAssocID="{8E450CDA-4BA3-4878-BE5B-9B52ECC7144C}" presName="aNode" presStyleLbl="bgShp" presStyleIdx="0" presStyleCnt="1" custLinFactNeighborX="-984"/>
      <dgm:spPr/>
      <dgm:t>
        <a:bodyPr/>
        <a:lstStyle/>
        <a:p>
          <a:endParaRPr lang="es-MX"/>
        </a:p>
      </dgm:t>
    </dgm:pt>
    <dgm:pt modelId="{C551D41B-A0A0-41BB-BD1D-1624971B122C}" type="pres">
      <dgm:prSet presAssocID="{8E450CDA-4BA3-4878-BE5B-9B52ECC7144C}" presName="textNode" presStyleLbl="bgShp" presStyleIdx="0" presStyleCnt="1"/>
      <dgm:spPr/>
      <dgm:t>
        <a:bodyPr/>
        <a:lstStyle/>
        <a:p>
          <a:endParaRPr lang="es-MX"/>
        </a:p>
      </dgm:t>
    </dgm:pt>
    <dgm:pt modelId="{38D0757F-BB15-4855-9DF4-EA38A7F18985}" type="pres">
      <dgm:prSet presAssocID="{8E450CDA-4BA3-4878-BE5B-9B52ECC7144C}" presName="compChildNode" presStyleCnt="0"/>
      <dgm:spPr/>
    </dgm:pt>
    <dgm:pt modelId="{336CAF9B-F9CB-416F-8996-5DE7BF8DF1A1}" type="pres">
      <dgm:prSet presAssocID="{8E450CDA-4BA3-4878-BE5B-9B52ECC7144C}" presName="theInnerList" presStyleCnt="0"/>
      <dgm:spPr/>
    </dgm:pt>
    <dgm:pt modelId="{A9C6E8AC-8A18-4BAF-99F8-F4C55A33612A}" type="pres">
      <dgm:prSet presAssocID="{5DAE6F8B-B9A4-4075-9D35-D6011DAC35EF}" presName="childNode" presStyleLbl="node1" presStyleIdx="0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1FCFA8-77F2-43B7-BFEC-0F080024CC93}" type="pres">
      <dgm:prSet presAssocID="{5DAE6F8B-B9A4-4075-9D35-D6011DAC35EF}" presName="aSpace2" presStyleCnt="0"/>
      <dgm:spPr/>
    </dgm:pt>
    <dgm:pt modelId="{30D00624-B53E-4849-A1D9-F2B3346A6951}" type="pres">
      <dgm:prSet presAssocID="{9E24B3AD-3395-4F46-8C6E-ACF1094B1506}" presName="childNode" presStyleLbl="node1" presStyleIdx="1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D65614-B86F-4251-9E8A-A4A0570D8705}" type="pres">
      <dgm:prSet presAssocID="{9E24B3AD-3395-4F46-8C6E-ACF1094B1506}" presName="aSpace2" presStyleCnt="0"/>
      <dgm:spPr/>
    </dgm:pt>
    <dgm:pt modelId="{D9A35A60-9E46-4572-A614-8C3FBEB28726}" type="pres">
      <dgm:prSet presAssocID="{88C6E4EF-0B64-4BE9-95E3-DC3FC774CC7C}" presName="childNode" presStyleLbl="node1" presStyleIdx="2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109928-BE26-47B7-8688-519B9664D7B8}" type="pres">
      <dgm:prSet presAssocID="{88C6E4EF-0B64-4BE9-95E3-DC3FC774CC7C}" presName="aSpace2" presStyleCnt="0"/>
      <dgm:spPr/>
    </dgm:pt>
    <dgm:pt modelId="{6EE966AA-D6D7-467C-88A5-AF5992358499}" type="pres">
      <dgm:prSet presAssocID="{2413A310-1DF9-4E1E-B45A-337179B94429}" presName="childNode" presStyleLbl="node1" presStyleIdx="3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8A96E5-8F48-43E9-9684-D8B854585221}" type="pres">
      <dgm:prSet presAssocID="{2413A310-1DF9-4E1E-B45A-337179B94429}" presName="aSpace2" presStyleCnt="0"/>
      <dgm:spPr/>
    </dgm:pt>
    <dgm:pt modelId="{019CC0F5-2632-41E9-84EF-33CD528E1C3F}" type="pres">
      <dgm:prSet presAssocID="{E51CFEB0-4E56-4452-A1E4-2C8B7F2135CA}" presName="childNode" presStyleLbl="node1" presStyleIdx="4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66B6738-C95B-4EAF-B9C0-3890BB89284E}" srcId="{8E450CDA-4BA3-4878-BE5B-9B52ECC7144C}" destId="{5DAE6F8B-B9A4-4075-9D35-D6011DAC35EF}" srcOrd="0" destOrd="0" parTransId="{B65CB22F-F683-4B49-9B85-01A11651D926}" sibTransId="{13EE1A44-1901-43E1-B0E9-BF98D1D34121}"/>
    <dgm:cxn modelId="{27095B7A-7854-4018-A986-2DF7A7E6FF45}" type="presOf" srcId="{8E450CDA-4BA3-4878-BE5B-9B52ECC7144C}" destId="{C551D41B-A0A0-41BB-BD1D-1624971B122C}" srcOrd="1" destOrd="0" presId="urn:microsoft.com/office/officeart/2005/8/layout/lProcess2"/>
    <dgm:cxn modelId="{494D29BF-05C3-483F-B2A8-F8880FBA469A}" srcId="{8E450CDA-4BA3-4878-BE5B-9B52ECC7144C}" destId="{2413A310-1DF9-4E1E-B45A-337179B94429}" srcOrd="3" destOrd="0" parTransId="{E92AA322-3A08-47BE-B6F8-CDAF6CBD7479}" sibTransId="{4AAA72AB-CD31-4A6F-A0BF-61AEBB338017}"/>
    <dgm:cxn modelId="{61188A75-16B3-4655-85AB-30767C8B58D2}" type="presOf" srcId="{E51CFEB0-4E56-4452-A1E4-2C8B7F2135CA}" destId="{019CC0F5-2632-41E9-84EF-33CD528E1C3F}" srcOrd="0" destOrd="0" presId="urn:microsoft.com/office/officeart/2005/8/layout/lProcess2"/>
    <dgm:cxn modelId="{F0F80473-EDD9-4C13-BE08-66B18571DC21}" srcId="{296A2DB7-ED1F-4D6D-ADAC-CA582036DE70}" destId="{8E450CDA-4BA3-4878-BE5B-9B52ECC7144C}" srcOrd="0" destOrd="0" parTransId="{2353FDF3-DF2B-43D7-8D06-7ECD0DF781C8}" sibTransId="{F010F47F-FF03-4D38-B645-819C66E68B0C}"/>
    <dgm:cxn modelId="{C38B3BDD-9909-41CE-8AB8-67DB7CA4EAD4}" type="presOf" srcId="{88C6E4EF-0B64-4BE9-95E3-DC3FC774CC7C}" destId="{D9A35A60-9E46-4572-A614-8C3FBEB28726}" srcOrd="0" destOrd="0" presId="urn:microsoft.com/office/officeart/2005/8/layout/lProcess2"/>
    <dgm:cxn modelId="{B3B7A7DF-E678-496D-98B7-33381304EEBF}" srcId="{8E450CDA-4BA3-4878-BE5B-9B52ECC7144C}" destId="{E51CFEB0-4E56-4452-A1E4-2C8B7F2135CA}" srcOrd="4" destOrd="0" parTransId="{04F19A02-89D8-40EB-955A-47AC3DC409B8}" sibTransId="{931BA833-0BFB-4613-B6E9-B8FB88FB79CE}"/>
    <dgm:cxn modelId="{8749C6BF-64D4-44CA-9D67-5E46A7D2AB4F}" type="presOf" srcId="{5DAE6F8B-B9A4-4075-9D35-D6011DAC35EF}" destId="{A9C6E8AC-8A18-4BAF-99F8-F4C55A33612A}" srcOrd="0" destOrd="0" presId="urn:microsoft.com/office/officeart/2005/8/layout/lProcess2"/>
    <dgm:cxn modelId="{7C146D0C-D4A6-4AE7-A109-95C4D7067456}" srcId="{8E450CDA-4BA3-4878-BE5B-9B52ECC7144C}" destId="{88C6E4EF-0B64-4BE9-95E3-DC3FC774CC7C}" srcOrd="2" destOrd="0" parTransId="{0803C8F3-EFD6-4F89-AE3A-4AFAE8123D96}" sibTransId="{F0F6698F-17AA-4572-9102-E40F4ADF1050}"/>
    <dgm:cxn modelId="{0D0DA0FF-91FD-47A3-A5A3-8F32424E0E14}" type="presOf" srcId="{296A2DB7-ED1F-4D6D-ADAC-CA582036DE70}" destId="{C19D8B38-1F85-4D76-B97E-0B2DC6E0214E}" srcOrd="0" destOrd="0" presId="urn:microsoft.com/office/officeart/2005/8/layout/lProcess2"/>
    <dgm:cxn modelId="{D2DB2351-D6DB-44EF-8817-81E53FF45E40}" srcId="{8E450CDA-4BA3-4878-BE5B-9B52ECC7144C}" destId="{9E24B3AD-3395-4F46-8C6E-ACF1094B1506}" srcOrd="1" destOrd="0" parTransId="{92B28871-DB29-4A56-89EE-AB572B2B25D6}" sibTransId="{6C4F33AB-AEEF-486F-9A97-543E608F176A}"/>
    <dgm:cxn modelId="{33550CEA-B9F7-465F-A610-25F06B5348B8}" type="presOf" srcId="{9E24B3AD-3395-4F46-8C6E-ACF1094B1506}" destId="{30D00624-B53E-4849-A1D9-F2B3346A6951}" srcOrd="0" destOrd="0" presId="urn:microsoft.com/office/officeart/2005/8/layout/lProcess2"/>
    <dgm:cxn modelId="{C95804FF-51E5-4DEB-B9D1-9CF0ADE6B361}" type="presOf" srcId="{8E450CDA-4BA3-4878-BE5B-9B52ECC7144C}" destId="{D078D4A6-E806-4765-8E63-8012422EF13F}" srcOrd="0" destOrd="0" presId="urn:microsoft.com/office/officeart/2005/8/layout/lProcess2"/>
    <dgm:cxn modelId="{E081A2E7-CE62-41B7-B915-1B903744A8DA}" type="presOf" srcId="{2413A310-1DF9-4E1E-B45A-337179B94429}" destId="{6EE966AA-D6D7-467C-88A5-AF5992358499}" srcOrd="0" destOrd="0" presId="urn:microsoft.com/office/officeart/2005/8/layout/lProcess2"/>
    <dgm:cxn modelId="{CFF483EA-D0E0-403F-A3DE-ECE5C8E6FD43}" type="presParOf" srcId="{C19D8B38-1F85-4D76-B97E-0B2DC6E0214E}" destId="{4F4561A4-AB30-44AA-93C6-FDFE9FBF5D88}" srcOrd="0" destOrd="0" presId="urn:microsoft.com/office/officeart/2005/8/layout/lProcess2"/>
    <dgm:cxn modelId="{D7B3F7E1-1D53-4F5D-9279-ED04B13F6FA2}" type="presParOf" srcId="{4F4561A4-AB30-44AA-93C6-FDFE9FBF5D88}" destId="{D078D4A6-E806-4765-8E63-8012422EF13F}" srcOrd="0" destOrd="0" presId="urn:microsoft.com/office/officeart/2005/8/layout/lProcess2"/>
    <dgm:cxn modelId="{E58138E8-2F54-4082-8E3A-CAFD63BCFB5D}" type="presParOf" srcId="{4F4561A4-AB30-44AA-93C6-FDFE9FBF5D88}" destId="{C551D41B-A0A0-41BB-BD1D-1624971B122C}" srcOrd="1" destOrd="0" presId="urn:microsoft.com/office/officeart/2005/8/layout/lProcess2"/>
    <dgm:cxn modelId="{350B1316-51DC-43CE-8A05-D5719C0783FD}" type="presParOf" srcId="{4F4561A4-AB30-44AA-93C6-FDFE9FBF5D88}" destId="{38D0757F-BB15-4855-9DF4-EA38A7F18985}" srcOrd="2" destOrd="0" presId="urn:microsoft.com/office/officeart/2005/8/layout/lProcess2"/>
    <dgm:cxn modelId="{D5C8411E-0DAD-4ADF-BD17-4090D663DD21}" type="presParOf" srcId="{38D0757F-BB15-4855-9DF4-EA38A7F18985}" destId="{336CAF9B-F9CB-416F-8996-5DE7BF8DF1A1}" srcOrd="0" destOrd="0" presId="urn:microsoft.com/office/officeart/2005/8/layout/lProcess2"/>
    <dgm:cxn modelId="{04AFBE98-113E-4EFB-B583-0FB6A2FC8567}" type="presParOf" srcId="{336CAF9B-F9CB-416F-8996-5DE7BF8DF1A1}" destId="{A9C6E8AC-8A18-4BAF-99F8-F4C55A33612A}" srcOrd="0" destOrd="0" presId="urn:microsoft.com/office/officeart/2005/8/layout/lProcess2"/>
    <dgm:cxn modelId="{45B0039E-0196-4201-AA55-1912DB17A80F}" type="presParOf" srcId="{336CAF9B-F9CB-416F-8996-5DE7BF8DF1A1}" destId="{3D1FCFA8-77F2-43B7-BFEC-0F080024CC93}" srcOrd="1" destOrd="0" presId="urn:microsoft.com/office/officeart/2005/8/layout/lProcess2"/>
    <dgm:cxn modelId="{8374B48D-6A0B-4003-8856-8717223C03A4}" type="presParOf" srcId="{336CAF9B-F9CB-416F-8996-5DE7BF8DF1A1}" destId="{30D00624-B53E-4849-A1D9-F2B3346A6951}" srcOrd="2" destOrd="0" presId="urn:microsoft.com/office/officeart/2005/8/layout/lProcess2"/>
    <dgm:cxn modelId="{94E9837F-97CD-420E-AC4A-381D7334F624}" type="presParOf" srcId="{336CAF9B-F9CB-416F-8996-5DE7BF8DF1A1}" destId="{86D65614-B86F-4251-9E8A-A4A0570D8705}" srcOrd="3" destOrd="0" presId="urn:microsoft.com/office/officeart/2005/8/layout/lProcess2"/>
    <dgm:cxn modelId="{097C457C-3B6C-4A8B-8C25-51EF9FA28D50}" type="presParOf" srcId="{336CAF9B-F9CB-416F-8996-5DE7BF8DF1A1}" destId="{D9A35A60-9E46-4572-A614-8C3FBEB28726}" srcOrd="4" destOrd="0" presId="urn:microsoft.com/office/officeart/2005/8/layout/lProcess2"/>
    <dgm:cxn modelId="{C311A6B5-1937-45DE-8C9C-FB1F87526981}" type="presParOf" srcId="{336CAF9B-F9CB-416F-8996-5DE7BF8DF1A1}" destId="{6F109928-BE26-47B7-8688-519B9664D7B8}" srcOrd="5" destOrd="0" presId="urn:microsoft.com/office/officeart/2005/8/layout/lProcess2"/>
    <dgm:cxn modelId="{EA0FB513-194B-4418-9917-AA0B48F6F003}" type="presParOf" srcId="{336CAF9B-F9CB-416F-8996-5DE7BF8DF1A1}" destId="{6EE966AA-D6D7-467C-88A5-AF5992358499}" srcOrd="6" destOrd="0" presId="urn:microsoft.com/office/officeart/2005/8/layout/lProcess2"/>
    <dgm:cxn modelId="{0E39B478-6927-4710-8F58-82CE159375A9}" type="presParOf" srcId="{336CAF9B-F9CB-416F-8996-5DE7BF8DF1A1}" destId="{D28A96E5-8F48-43E9-9684-D8B854585221}" srcOrd="7" destOrd="0" presId="urn:microsoft.com/office/officeart/2005/8/layout/lProcess2"/>
    <dgm:cxn modelId="{D74201D8-33AB-4A11-BEB3-2116022506D1}" type="presParOf" srcId="{336CAF9B-F9CB-416F-8996-5DE7BF8DF1A1}" destId="{019CC0F5-2632-41E9-84EF-33CD528E1C3F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96A2DB7-ED1F-4D6D-ADAC-CA582036DE70}" type="doc">
      <dgm:prSet loTypeId="urn:microsoft.com/office/officeart/2005/8/layout/lProcess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9E24B3AD-3395-4F46-8C6E-ACF1094B1506}">
      <dgm:prSet phldrT="[Texto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r>
            <a:rPr lang="es-MX" sz="900" dirty="0" smtClean="0"/>
            <a:t>Equipamiento</a:t>
          </a:r>
          <a:endParaRPr lang="es-MX" sz="900" dirty="0"/>
        </a:p>
      </dgm:t>
    </dgm:pt>
    <dgm:pt modelId="{92B28871-DB29-4A56-89EE-AB572B2B25D6}" type="parTrans" cxnId="{D2DB2351-D6DB-44EF-8817-81E53FF45E40}">
      <dgm:prSet/>
      <dgm:spPr/>
      <dgm:t>
        <a:bodyPr/>
        <a:lstStyle/>
        <a:p>
          <a:endParaRPr lang="es-MX"/>
        </a:p>
      </dgm:t>
    </dgm:pt>
    <dgm:pt modelId="{6C4F33AB-AEEF-486F-9A97-543E608F176A}" type="sibTrans" cxnId="{D2DB2351-D6DB-44EF-8817-81E53FF45E40}">
      <dgm:prSet/>
      <dgm:spPr/>
      <dgm:t>
        <a:bodyPr/>
        <a:lstStyle/>
        <a:p>
          <a:endParaRPr lang="es-MX"/>
        </a:p>
      </dgm:t>
    </dgm:pt>
    <dgm:pt modelId="{2413A310-1DF9-4E1E-B45A-337179B94429}">
      <dgm:prSet phldrT="[Texto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pPr algn="ctr"/>
          <a:r>
            <a:rPr lang="es-MX" sz="900" dirty="0" smtClean="0"/>
            <a:t>Rehabilitación</a:t>
          </a:r>
          <a:endParaRPr lang="es-MX" sz="900" dirty="0"/>
        </a:p>
      </dgm:t>
    </dgm:pt>
    <dgm:pt modelId="{E92AA322-3A08-47BE-B6F8-CDAF6CBD7479}" type="parTrans" cxnId="{494D29BF-05C3-483F-B2A8-F8880FBA469A}">
      <dgm:prSet/>
      <dgm:spPr/>
      <dgm:t>
        <a:bodyPr/>
        <a:lstStyle/>
        <a:p>
          <a:endParaRPr lang="es-MX"/>
        </a:p>
      </dgm:t>
    </dgm:pt>
    <dgm:pt modelId="{4AAA72AB-CD31-4A6F-A0BF-61AEBB338017}" type="sibTrans" cxnId="{494D29BF-05C3-483F-B2A8-F8880FBA469A}">
      <dgm:prSet/>
      <dgm:spPr/>
      <dgm:t>
        <a:bodyPr/>
        <a:lstStyle/>
        <a:p>
          <a:endParaRPr lang="es-MX"/>
        </a:p>
      </dgm:t>
    </dgm:pt>
    <dgm:pt modelId="{E51CFEB0-4E56-4452-A1E4-2C8B7F2135CA}">
      <dgm:prSet phldrT="[Texto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MX" sz="900" dirty="0" smtClean="0">
              <a:solidFill>
                <a:schemeClr val="tx1">
                  <a:lumMod val="95000"/>
                  <a:lumOff val="5000"/>
                </a:schemeClr>
              </a:solidFill>
            </a:rPr>
            <a:t>Ampliación</a:t>
          </a:r>
          <a:endParaRPr lang="es-MX" sz="9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4F19A02-89D8-40EB-955A-47AC3DC409B8}" type="parTrans" cxnId="{B3B7A7DF-E678-496D-98B7-33381304EEBF}">
      <dgm:prSet/>
      <dgm:spPr/>
      <dgm:t>
        <a:bodyPr/>
        <a:lstStyle/>
        <a:p>
          <a:endParaRPr lang="es-MX"/>
        </a:p>
      </dgm:t>
    </dgm:pt>
    <dgm:pt modelId="{931BA833-0BFB-4613-B6E9-B8FB88FB79CE}" type="sibTrans" cxnId="{B3B7A7DF-E678-496D-98B7-33381304EEBF}">
      <dgm:prSet/>
      <dgm:spPr/>
      <dgm:t>
        <a:bodyPr/>
        <a:lstStyle/>
        <a:p>
          <a:endParaRPr lang="es-MX"/>
        </a:p>
      </dgm:t>
    </dgm:pt>
    <dgm:pt modelId="{8E450CDA-4BA3-4878-BE5B-9B52ECC7144C}">
      <dgm:prSet phldrT="[Texto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200" dirty="0" smtClean="0">
              <a:solidFill>
                <a:srgbClr val="C00000"/>
              </a:solidFill>
            </a:rPr>
            <a:t>Alumbrado público y electrificación*</a:t>
          </a:r>
          <a:endParaRPr lang="es-MX" sz="1200" dirty="0">
            <a:solidFill>
              <a:srgbClr val="C00000"/>
            </a:solidFill>
          </a:endParaRPr>
        </a:p>
      </dgm:t>
    </dgm:pt>
    <dgm:pt modelId="{F010F47F-FF03-4D38-B645-819C66E68B0C}" type="sibTrans" cxnId="{F0F80473-EDD9-4C13-BE08-66B18571DC21}">
      <dgm:prSet/>
      <dgm:spPr/>
      <dgm:t>
        <a:bodyPr/>
        <a:lstStyle/>
        <a:p>
          <a:endParaRPr lang="es-MX"/>
        </a:p>
      </dgm:t>
    </dgm:pt>
    <dgm:pt modelId="{2353FDF3-DF2B-43D7-8D06-7ECD0DF781C8}" type="parTrans" cxnId="{F0F80473-EDD9-4C13-BE08-66B18571DC21}">
      <dgm:prSet/>
      <dgm:spPr/>
      <dgm:t>
        <a:bodyPr/>
        <a:lstStyle/>
        <a:p>
          <a:endParaRPr lang="es-MX"/>
        </a:p>
      </dgm:t>
    </dgm:pt>
    <dgm:pt modelId="{5DAE6F8B-B9A4-4075-9D35-D6011DAC35EF}">
      <dgm:prSet phldrT="[Texto]" custT="1"/>
      <dgm:spPr>
        <a:solidFill>
          <a:schemeClr val="tx1">
            <a:lumMod val="85000"/>
            <a:lumOff val="15000"/>
          </a:schemeClr>
        </a:solidFill>
      </dgm:spPr>
      <dgm:t>
        <a:bodyPr/>
        <a:lstStyle/>
        <a:p>
          <a:r>
            <a:rPr lang="es-MX" sz="900" dirty="0" smtClean="0"/>
            <a:t>Construcción</a:t>
          </a:r>
          <a:endParaRPr lang="es-MX" sz="900" dirty="0"/>
        </a:p>
      </dgm:t>
    </dgm:pt>
    <dgm:pt modelId="{13EE1A44-1901-43E1-B0E9-BF98D1D34121}" type="sibTrans" cxnId="{766B6738-C95B-4EAF-B9C0-3890BB89284E}">
      <dgm:prSet/>
      <dgm:spPr/>
      <dgm:t>
        <a:bodyPr/>
        <a:lstStyle/>
        <a:p>
          <a:endParaRPr lang="es-MX"/>
        </a:p>
      </dgm:t>
    </dgm:pt>
    <dgm:pt modelId="{B65CB22F-F683-4B49-9B85-01A11651D926}" type="parTrans" cxnId="{766B6738-C95B-4EAF-B9C0-3890BB89284E}">
      <dgm:prSet/>
      <dgm:spPr/>
      <dgm:t>
        <a:bodyPr/>
        <a:lstStyle/>
        <a:p>
          <a:endParaRPr lang="es-MX"/>
        </a:p>
      </dgm:t>
    </dgm:pt>
    <dgm:pt modelId="{88C6E4EF-0B64-4BE9-95E3-DC3FC774CC7C}">
      <dgm:prSet phldrT="[Texto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s-MX" dirty="0" smtClean="0"/>
            <a:t>Mantenimiento</a:t>
          </a:r>
          <a:endParaRPr lang="es-MX" dirty="0"/>
        </a:p>
      </dgm:t>
    </dgm:pt>
    <dgm:pt modelId="{0803C8F3-EFD6-4F89-AE3A-4AFAE8123D96}" type="parTrans" cxnId="{7C146D0C-D4A6-4AE7-A109-95C4D7067456}">
      <dgm:prSet/>
      <dgm:spPr/>
      <dgm:t>
        <a:bodyPr/>
        <a:lstStyle/>
        <a:p>
          <a:endParaRPr lang="es-MX"/>
        </a:p>
      </dgm:t>
    </dgm:pt>
    <dgm:pt modelId="{F0F6698F-17AA-4572-9102-E40F4ADF1050}" type="sibTrans" cxnId="{7C146D0C-D4A6-4AE7-A109-95C4D7067456}">
      <dgm:prSet/>
      <dgm:spPr/>
      <dgm:t>
        <a:bodyPr/>
        <a:lstStyle/>
        <a:p>
          <a:endParaRPr lang="es-MX"/>
        </a:p>
      </dgm:t>
    </dgm:pt>
    <dgm:pt modelId="{C19D8B38-1F85-4D76-B97E-0B2DC6E0214E}" type="pres">
      <dgm:prSet presAssocID="{296A2DB7-ED1F-4D6D-ADAC-CA582036DE7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F4561A4-AB30-44AA-93C6-FDFE9FBF5D88}" type="pres">
      <dgm:prSet presAssocID="{8E450CDA-4BA3-4878-BE5B-9B52ECC7144C}" presName="compNode" presStyleCnt="0"/>
      <dgm:spPr/>
    </dgm:pt>
    <dgm:pt modelId="{D078D4A6-E806-4765-8E63-8012422EF13F}" type="pres">
      <dgm:prSet presAssocID="{8E450CDA-4BA3-4878-BE5B-9B52ECC7144C}" presName="aNode" presStyleLbl="bgShp" presStyleIdx="0" presStyleCnt="1" custLinFactNeighborX="-984"/>
      <dgm:spPr/>
      <dgm:t>
        <a:bodyPr/>
        <a:lstStyle/>
        <a:p>
          <a:endParaRPr lang="es-MX"/>
        </a:p>
      </dgm:t>
    </dgm:pt>
    <dgm:pt modelId="{C551D41B-A0A0-41BB-BD1D-1624971B122C}" type="pres">
      <dgm:prSet presAssocID="{8E450CDA-4BA3-4878-BE5B-9B52ECC7144C}" presName="textNode" presStyleLbl="bgShp" presStyleIdx="0" presStyleCnt="1"/>
      <dgm:spPr/>
      <dgm:t>
        <a:bodyPr/>
        <a:lstStyle/>
        <a:p>
          <a:endParaRPr lang="es-MX"/>
        </a:p>
      </dgm:t>
    </dgm:pt>
    <dgm:pt modelId="{38D0757F-BB15-4855-9DF4-EA38A7F18985}" type="pres">
      <dgm:prSet presAssocID="{8E450CDA-4BA3-4878-BE5B-9B52ECC7144C}" presName="compChildNode" presStyleCnt="0"/>
      <dgm:spPr/>
    </dgm:pt>
    <dgm:pt modelId="{336CAF9B-F9CB-416F-8996-5DE7BF8DF1A1}" type="pres">
      <dgm:prSet presAssocID="{8E450CDA-4BA3-4878-BE5B-9B52ECC7144C}" presName="theInnerList" presStyleCnt="0"/>
      <dgm:spPr/>
    </dgm:pt>
    <dgm:pt modelId="{A9C6E8AC-8A18-4BAF-99F8-F4C55A33612A}" type="pres">
      <dgm:prSet presAssocID="{5DAE6F8B-B9A4-4075-9D35-D6011DAC35EF}" presName="childNode" presStyleLbl="node1" presStyleIdx="0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1FCFA8-77F2-43B7-BFEC-0F080024CC93}" type="pres">
      <dgm:prSet presAssocID="{5DAE6F8B-B9A4-4075-9D35-D6011DAC35EF}" presName="aSpace2" presStyleCnt="0"/>
      <dgm:spPr/>
    </dgm:pt>
    <dgm:pt modelId="{30D00624-B53E-4849-A1D9-F2B3346A6951}" type="pres">
      <dgm:prSet presAssocID="{9E24B3AD-3395-4F46-8C6E-ACF1094B1506}" presName="childNode" presStyleLbl="node1" presStyleIdx="1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D65614-B86F-4251-9E8A-A4A0570D8705}" type="pres">
      <dgm:prSet presAssocID="{9E24B3AD-3395-4F46-8C6E-ACF1094B1506}" presName="aSpace2" presStyleCnt="0"/>
      <dgm:spPr/>
    </dgm:pt>
    <dgm:pt modelId="{D9A35A60-9E46-4572-A614-8C3FBEB28726}" type="pres">
      <dgm:prSet presAssocID="{88C6E4EF-0B64-4BE9-95E3-DC3FC774CC7C}" presName="childNode" presStyleLbl="node1" presStyleIdx="2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109928-BE26-47B7-8688-519B9664D7B8}" type="pres">
      <dgm:prSet presAssocID="{88C6E4EF-0B64-4BE9-95E3-DC3FC774CC7C}" presName="aSpace2" presStyleCnt="0"/>
      <dgm:spPr/>
    </dgm:pt>
    <dgm:pt modelId="{6EE966AA-D6D7-467C-88A5-AF5992358499}" type="pres">
      <dgm:prSet presAssocID="{2413A310-1DF9-4E1E-B45A-337179B94429}" presName="childNode" presStyleLbl="node1" presStyleIdx="3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8A96E5-8F48-43E9-9684-D8B854585221}" type="pres">
      <dgm:prSet presAssocID="{2413A310-1DF9-4E1E-B45A-337179B94429}" presName="aSpace2" presStyleCnt="0"/>
      <dgm:spPr/>
    </dgm:pt>
    <dgm:pt modelId="{019CC0F5-2632-41E9-84EF-33CD528E1C3F}" type="pres">
      <dgm:prSet presAssocID="{E51CFEB0-4E56-4452-A1E4-2C8B7F2135CA}" presName="childNode" presStyleLbl="node1" presStyleIdx="4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C146D0C-D4A6-4AE7-A109-95C4D7067456}" srcId="{8E450CDA-4BA3-4878-BE5B-9B52ECC7144C}" destId="{88C6E4EF-0B64-4BE9-95E3-DC3FC774CC7C}" srcOrd="2" destOrd="0" parTransId="{0803C8F3-EFD6-4F89-AE3A-4AFAE8123D96}" sibTransId="{F0F6698F-17AA-4572-9102-E40F4ADF1050}"/>
    <dgm:cxn modelId="{DAC176DD-D5EA-47CC-913E-5B0D5BFF21F7}" type="presOf" srcId="{296A2DB7-ED1F-4D6D-ADAC-CA582036DE70}" destId="{C19D8B38-1F85-4D76-B97E-0B2DC6E0214E}" srcOrd="0" destOrd="0" presId="urn:microsoft.com/office/officeart/2005/8/layout/lProcess2"/>
    <dgm:cxn modelId="{494D29BF-05C3-483F-B2A8-F8880FBA469A}" srcId="{8E450CDA-4BA3-4878-BE5B-9B52ECC7144C}" destId="{2413A310-1DF9-4E1E-B45A-337179B94429}" srcOrd="3" destOrd="0" parTransId="{E92AA322-3A08-47BE-B6F8-CDAF6CBD7479}" sibTransId="{4AAA72AB-CD31-4A6F-A0BF-61AEBB338017}"/>
    <dgm:cxn modelId="{F9709A89-714A-49EE-A51A-4992902C6755}" type="presOf" srcId="{88C6E4EF-0B64-4BE9-95E3-DC3FC774CC7C}" destId="{D9A35A60-9E46-4572-A614-8C3FBEB28726}" srcOrd="0" destOrd="0" presId="urn:microsoft.com/office/officeart/2005/8/layout/lProcess2"/>
    <dgm:cxn modelId="{B3B7A7DF-E678-496D-98B7-33381304EEBF}" srcId="{8E450CDA-4BA3-4878-BE5B-9B52ECC7144C}" destId="{E51CFEB0-4E56-4452-A1E4-2C8B7F2135CA}" srcOrd="4" destOrd="0" parTransId="{04F19A02-89D8-40EB-955A-47AC3DC409B8}" sibTransId="{931BA833-0BFB-4613-B6E9-B8FB88FB79CE}"/>
    <dgm:cxn modelId="{289E8D1E-555B-4AF7-8CDA-B7EA7AA67206}" type="presOf" srcId="{8E450CDA-4BA3-4878-BE5B-9B52ECC7144C}" destId="{C551D41B-A0A0-41BB-BD1D-1624971B122C}" srcOrd="1" destOrd="0" presId="urn:microsoft.com/office/officeart/2005/8/layout/lProcess2"/>
    <dgm:cxn modelId="{83DEFED5-2E3D-4200-BDF6-53486D96DD04}" type="presOf" srcId="{9E24B3AD-3395-4F46-8C6E-ACF1094B1506}" destId="{30D00624-B53E-4849-A1D9-F2B3346A6951}" srcOrd="0" destOrd="0" presId="urn:microsoft.com/office/officeart/2005/8/layout/lProcess2"/>
    <dgm:cxn modelId="{766B6738-C95B-4EAF-B9C0-3890BB89284E}" srcId="{8E450CDA-4BA3-4878-BE5B-9B52ECC7144C}" destId="{5DAE6F8B-B9A4-4075-9D35-D6011DAC35EF}" srcOrd="0" destOrd="0" parTransId="{B65CB22F-F683-4B49-9B85-01A11651D926}" sibTransId="{13EE1A44-1901-43E1-B0E9-BF98D1D34121}"/>
    <dgm:cxn modelId="{D2DB2351-D6DB-44EF-8817-81E53FF45E40}" srcId="{8E450CDA-4BA3-4878-BE5B-9B52ECC7144C}" destId="{9E24B3AD-3395-4F46-8C6E-ACF1094B1506}" srcOrd="1" destOrd="0" parTransId="{92B28871-DB29-4A56-89EE-AB572B2B25D6}" sibTransId="{6C4F33AB-AEEF-486F-9A97-543E608F176A}"/>
    <dgm:cxn modelId="{BBD6981D-B86B-4409-A59A-94D3BABD5EB7}" type="presOf" srcId="{8E450CDA-4BA3-4878-BE5B-9B52ECC7144C}" destId="{D078D4A6-E806-4765-8E63-8012422EF13F}" srcOrd="0" destOrd="0" presId="urn:microsoft.com/office/officeart/2005/8/layout/lProcess2"/>
    <dgm:cxn modelId="{BB962DC8-88B8-4D53-BE4B-9D34A9FF2BDD}" type="presOf" srcId="{5DAE6F8B-B9A4-4075-9D35-D6011DAC35EF}" destId="{A9C6E8AC-8A18-4BAF-99F8-F4C55A33612A}" srcOrd="0" destOrd="0" presId="urn:microsoft.com/office/officeart/2005/8/layout/lProcess2"/>
    <dgm:cxn modelId="{080DFAA0-E42D-4039-B4B8-522A8A4F0123}" type="presOf" srcId="{E51CFEB0-4E56-4452-A1E4-2C8B7F2135CA}" destId="{019CC0F5-2632-41E9-84EF-33CD528E1C3F}" srcOrd="0" destOrd="0" presId="urn:microsoft.com/office/officeart/2005/8/layout/lProcess2"/>
    <dgm:cxn modelId="{790A84F1-CEC9-4A03-A8C6-06572A0FB850}" type="presOf" srcId="{2413A310-1DF9-4E1E-B45A-337179B94429}" destId="{6EE966AA-D6D7-467C-88A5-AF5992358499}" srcOrd="0" destOrd="0" presId="urn:microsoft.com/office/officeart/2005/8/layout/lProcess2"/>
    <dgm:cxn modelId="{F0F80473-EDD9-4C13-BE08-66B18571DC21}" srcId="{296A2DB7-ED1F-4D6D-ADAC-CA582036DE70}" destId="{8E450CDA-4BA3-4878-BE5B-9B52ECC7144C}" srcOrd="0" destOrd="0" parTransId="{2353FDF3-DF2B-43D7-8D06-7ECD0DF781C8}" sibTransId="{F010F47F-FF03-4D38-B645-819C66E68B0C}"/>
    <dgm:cxn modelId="{76236335-BB69-468D-9C1D-2EE8AB34A722}" type="presParOf" srcId="{C19D8B38-1F85-4D76-B97E-0B2DC6E0214E}" destId="{4F4561A4-AB30-44AA-93C6-FDFE9FBF5D88}" srcOrd="0" destOrd="0" presId="urn:microsoft.com/office/officeart/2005/8/layout/lProcess2"/>
    <dgm:cxn modelId="{CAB651D0-1C1D-48BD-BAEF-E99E0E101295}" type="presParOf" srcId="{4F4561A4-AB30-44AA-93C6-FDFE9FBF5D88}" destId="{D078D4A6-E806-4765-8E63-8012422EF13F}" srcOrd="0" destOrd="0" presId="urn:microsoft.com/office/officeart/2005/8/layout/lProcess2"/>
    <dgm:cxn modelId="{E9A7D014-7060-4BDE-B786-81153FE7A19A}" type="presParOf" srcId="{4F4561A4-AB30-44AA-93C6-FDFE9FBF5D88}" destId="{C551D41B-A0A0-41BB-BD1D-1624971B122C}" srcOrd="1" destOrd="0" presId="urn:microsoft.com/office/officeart/2005/8/layout/lProcess2"/>
    <dgm:cxn modelId="{3505D4BE-2827-4A4F-A245-A268CD4A8CF7}" type="presParOf" srcId="{4F4561A4-AB30-44AA-93C6-FDFE9FBF5D88}" destId="{38D0757F-BB15-4855-9DF4-EA38A7F18985}" srcOrd="2" destOrd="0" presId="urn:microsoft.com/office/officeart/2005/8/layout/lProcess2"/>
    <dgm:cxn modelId="{C3B78AAB-9964-4B9B-B1E3-79BBB0D6B447}" type="presParOf" srcId="{38D0757F-BB15-4855-9DF4-EA38A7F18985}" destId="{336CAF9B-F9CB-416F-8996-5DE7BF8DF1A1}" srcOrd="0" destOrd="0" presId="urn:microsoft.com/office/officeart/2005/8/layout/lProcess2"/>
    <dgm:cxn modelId="{4BC0EEE5-5E95-403C-A28D-2927C258291D}" type="presParOf" srcId="{336CAF9B-F9CB-416F-8996-5DE7BF8DF1A1}" destId="{A9C6E8AC-8A18-4BAF-99F8-F4C55A33612A}" srcOrd="0" destOrd="0" presId="urn:microsoft.com/office/officeart/2005/8/layout/lProcess2"/>
    <dgm:cxn modelId="{62B0C0CC-2A68-4926-805B-C286D5ECE049}" type="presParOf" srcId="{336CAF9B-F9CB-416F-8996-5DE7BF8DF1A1}" destId="{3D1FCFA8-77F2-43B7-BFEC-0F080024CC93}" srcOrd="1" destOrd="0" presId="urn:microsoft.com/office/officeart/2005/8/layout/lProcess2"/>
    <dgm:cxn modelId="{68C18DEA-ED99-4FBF-9B08-3A4F0E810295}" type="presParOf" srcId="{336CAF9B-F9CB-416F-8996-5DE7BF8DF1A1}" destId="{30D00624-B53E-4849-A1D9-F2B3346A6951}" srcOrd="2" destOrd="0" presId="urn:microsoft.com/office/officeart/2005/8/layout/lProcess2"/>
    <dgm:cxn modelId="{4C9A3D48-036B-4EA3-B869-B97A4616D8F2}" type="presParOf" srcId="{336CAF9B-F9CB-416F-8996-5DE7BF8DF1A1}" destId="{86D65614-B86F-4251-9E8A-A4A0570D8705}" srcOrd="3" destOrd="0" presId="urn:microsoft.com/office/officeart/2005/8/layout/lProcess2"/>
    <dgm:cxn modelId="{BC230DDE-29DF-4110-92BD-0542C4F63220}" type="presParOf" srcId="{336CAF9B-F9CB-416F-8996-5DE7BF8DF1A1}" destId="{D9A35A60-9E46-4572-A614-8C3FBEB28726}" srcOrd="4" destOrd="0" presId="urn:microsoft.com/office/officeart/2005/8/layout/lProcess2"/>
    <dgm:cxn modelId="{5FC53408-6919-4FAA-BCCC-79C458160BC1}" type="presParOf" srcId="{336CAF9B-F9CB-416F-8996-5DE7BF8DF1A1}" destId="{6F109928-BE26-47B7-8688-519B9664D7B8}" srcOrd="5" destOrd="0" presId="urn:microsoft.com/office/officeart/2005/8/layout/lProcess2"/>
    <dgm:cxn modelId="{7BB54A39-2F7C-4777-A0A7-0A3642049C83}" type="presParOf" srcId="{336CAF9B-F9CB-416F-8996-5DE7BF8DF1A1}" destId="{6EE966AA-D6D7-467C-88A5-AF5992358499}" srcOrd="6" destOrd="0" presId="urn:microsoft.com/office/officeart/2005/8/layout/lProcess2"/>
    <dgm:cxn modelId="{6C22D4C7-57DF-46D4-B9DD-F29BBC8EABC8}" type="presParOf" srcId="{336CAF9B-F9CB-416F-8996-5DE7BF8DF1A1}" destId="{D28A96E5-8F48-43E9-9684-D8B854585221}" srcOrd="7" destOrd="0" presId="urn:microsoft.com/office/officeart/2005/8/layout/lProcess2"/>
    <dgm:cxn modelId="{A2F7D075-B725-4B39-BFB7-02FC7EF276BD}" type="presParOf" srcId="{336CAF9B-F9CB-416F-8996-5DE7BF8DF1A1}" destId="{019CC0F5-2632-41E9-84EF-33CD528E1C3F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96A2DB7-ED1F-4D6D-ADAC-CA582036DE70}" type="doc">
      <dgm:prSet loTypeId="urn:microsoft.com/office/officeart/2005/8/layout/lProcess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9E24B3AD-3395-4F46-8C6E-ACF1094B1506}">
      <dgm:prSet phldrT="[Texto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r>
            <a:rPr lang="es-MX" sz="900" dirty="0" smtClean="0"/>
            <a:t>Equipamiento</a:t>
          </a:r>
          <a:endParaRPr lang="es-MX" sz="900" dirty="0"/>
        </a:p>
      </dgm:t>
    </dgm:pt>
    <dgm:pt modelId="{92B28871-DB29-4A56-89EE-AB572B2B25D6}" type="parTrans" cxnId="{D2DB2351-D6DB-44EF-8817-81E53FF45E40}">
      <dgm:prSet/>
      <dgm:spPr/>
      <dgm:t>
        <a:bodyPr/>
        <a:lstStyle/>
        <a:p>
          <a:endParaRPr lang="es-MX"/>
        </a:p>
      </dgm:t>
    </dgm:pt>
    <dgm:pt modelId="{6C4F33AB-AEEF-486F-9A97-543E608F176A}" type="sibTrans" cxnId="{D2DB2351-D6DB-44EF-8817-81E53FF45E40}">
      <dgm:prSet/>
      <dgm:spPr/>
      <dgm:t>
        <a:bodyPr/>
        <a:lstStyle/>
        <a:p>
          <a:endParaRPr lang="es-MX"/>
        </a:p>
      </dgm:t>
    </dgm:pt>
    <dgm:pt modelId="{2413A310-1DF9-4E1E-B45A-337179B94429}">
      <dgm:prSet phldrT="[Texto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pPr algn="ctr"/>
          <a:r>
            <a:rPr lang="es-MX" sz="900" dirty="0" smtClean="0"/>
            <a:t>Rehabilitación</a:t>
          </a:r>
          <a:endParaRPr lang="es-MX" sz="900" dirty="0"/>
        </a:p>
      </dgm:t>
    </dgm:pt>
    <dgm:pt modelId="{E92AA322-3A08-47BE-B6F8-CDAF6CBD7479}" type="parTrans" cxnId="{494D29BF-05C3-483F-B2A8-F8880FBA469A}">
      <dgm:prSet/>
      <dgm:spPr/>
      <dgm:t>
        <a:bodyPr/>
        <a:lstStyle/>
        <a:p>
          <a:endParaRPr lang="es-MX"/>
        </a:p>
      </dgm:t>
    </dgm:pt>
    <dgm:pt modelId="{4AAA72AB-CD31-4A6F-A0BF-61AEBB338017}" type="sibTrans" cxnId="{494D29BF-05C3-483F-B2A8-F8880FBA469A}">
      <dgm:prSet/>
      <dgm:spPr/>
      <dgm:t>
        <a:bodyPr/>
        <a:lstStyle/>
        <a:p>
          <a:endParaRPr lang="es-MX"/>
        </a:p>
      </dgm:t>
    </dgm:pt>
    <dgm:pt modelId="{E51CFEB0-4E56-4452-A1E4-2C8B7F2135CA}">
      <dgm:prSet phldrT="[Texto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s-MX" sz="900" dirty="0" smtClean="0">
              <a:solidFill>
                <a:schemeClr val="tx1">
                  <a:lumMod val="95000"/>
                  <a:lumOff val="5000"/>
                </a:schemeClr>
              </a:solidFill>
            </a:rPr>
            <a:t>Ampliación</a:t>
          </a:r>
          <a:endParaRPr lang="es-MX" sz="9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4F19A02-89D8-40EB-955A-47AC3DC409B8}" type="parTrans" cxnId="{B3B7A7DF-E678-496D-98B7-33381304EEBF}">
      <dgm:prSet/>
      <dgm:spPr/>
      <dgm:t>
        <a:bodyPr/>
        <a:lstStyle/>
        <a:p>
          <a:endParaRPr lang="es-MX"/>
        </a:p>
      </dgm:t>
    </dgm:pt>
    <dgm:pt modelId="{931BA833-0BFB-4613-B6E9-B8FB88FB79CE}" type="sibTrans" cxnId="{B3B7A7DF-E678-496D-98B7-33381304EEBF}">
      <dgm:prSet/>
      <dgm:spPr/>
      <dgm:t>
        <a:bodyPr/>
        <a:lstStyle/>
        <a:p>
          <a:endParaRPr lang="es-MX"/>
        </a:p>
      </dgm:t>
    </dgm:pt>
    <dgm:pt modelId="{8E450CDA-4BA3-4878-BE5B-9B52ECC7144C}">
      <dgm:prSet phldrT="[Texto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200" dirty="0" smtClean="0">
              <a:solidFill>
                <a:srgbClr val="C00000"/>
              </a:solidFill>
            </a:rPr>
            <a:t>Hospitales</a:t>
          </a:r>
          <a:endParaRPr lang="es-MX" sz="1200" dirty="0">
            <a:solidFill>
              <a:srgbClr val="C00000"/>
            </a:solidFill>
          </a:endParaRPr>
        </a:p>
      </dgm:t>
    </dgm:pt>
    <dgm:pt modelId="{F010F47F-FF03-4D38-B645-819C66E68B0C}" type="sibTrans" cxnId="{F0F80473-EDD9-4C13-BE08-66B18571DC21}">
      <dgm:prSet/>
      <dgm:spPr/>
      <dgm:t>
        <a:bodyPr/>
        <a:lstStyle/>
        <a:p>
          <a:endParaRPr lang="es-MX"/>
        </a:p>
      </dgm:t>
    </dgm:pt>
    <dgm:pt modelId="{2353FDF3-DF2B-43D7-8D06-7ECD0DF781C8}" type="parTrans" cxnId="{F0F80473-EDD9-4C13-BE08-66B18571DC21}">
      <dgm:prSet/>
      <dgm:spPr/>
      <dgm:t>
        <a:bodyPr/>
        <a:lstStyle/>
        <a:p>
          <a:endParaRPr lang="es-MX"/>
        </a:p>
      </dgm:t>
    </dgm:pt>
    <dgm:pt modelId="{88C6E4EF-0B64-4BE9-95E3-DC3FC774CC7C}">
      <dgm:prSet phldrT="[Texto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es-MX" sz="900" dirty="0" smtClean="0"/>
            <a:t>Mantenimiento</a:t>
          </a:r>
          <a:endParaRPr lang="es-MX" sz="900" dirty="0"/>
        </a:p>
      </dgm:t>
    </dgm:pt>
    <dgm:pt modelId="{0803C8F3-EFD6-4F89-AE3A-4AFAE8123D96}" type="parTrans" cxnId="{7C146D0C-D4A6-4AE7-A109-95C4D7067456}">
      <dgm:prSet/>
      <dgm:spPr/>
      <dgm:t>
        <a:bodyPr/>
        <a:lstStyle/>
        <a:p>
          <a:endParaRPr lang="es-MX"/>
        </a:p>
      </dgm:t>
    </dgm:pt>
    <dgm:pt modelId="{F0F6698F-17AA-4572-9102-E40F4ADF1050}" type="sibTrans" cxnId="{7C146D0C-D4A6-4AE7-A109-95C4D7067456}">
      <dgm:prSet/>
      <dgm:spPr/>
      <dgm:t>
        <a:bodyPr/>
        <a:lstStyle/>
        <a:p>
          <a:endParaRPr lang="es-MX"/>
        </a:p>
      </dgm:t>
    </dgm:pt>
    <dgm:pt modelId="{5DAE6F8B-B9A4-4075-9D35-D6011DAC35EF}">
      <dgm:prSet phldrT="[Texto]" custT="1"/>
      <dgm:spPr>
        <a:noFill/>
        <a:ln>
          <a:noFill/>
        </a:ln>
      </dgm:spPr>
      <dgm:t>
        <a:bodyPr/>
        <a:lstStyle/>
        <a:p>
          <a:endParaRPr lang="es-MX" sz="1000" dirty="0"/>
        </a:p>
      </dgm:t>
    </dgm:pt>
    <dgm:pt modelId="{13EE1A44-1901-43E1-B0E9-BF98D1D34121}" type="sibTrans" cxnId="{766B6738-C95B-4EAF-B9C0-3890BB89284E}">
      <dgm:prSet/>
      <dgm:spPr/>
      <dgm:t>
        <a:bodyPr/>
        <a:lstStyle/>
        <a:p>
          <a:endParaRPr lang="es-MX"/>
        </a:p>
      </dgm:t>
    </dgm:pt>
    <dgm:pt modelId="{B65CB22F-F683-4B49-9B85-01A11651D926}" type="parTrans" cxnId="{766B6738-C95B-4EAF-B9C0-3890BB89284E}">
      <dgm:prSet/>
      <dgm:spPr/>
      <dgm:t>
        <a:bodyPr/>
        <a:lstStyle/>
        <a:p>
          <a:endParaRPr lang="es-MX"/>
        </a:p>
      </dgm:t>
    </dgm:pt>
    <dgm:pt modelId="{C19D8B38-1F85-4D76-B97E-0B2DC6E0214E}" type="pres">
      <dgm:prSet presAssocID="{296A2DB7-ED1F-4D6D-ADAC-CA582036DE7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F4561A4-AB30-44AA-93C6-FDFE9FBF5D88}" type="pres">
      <dgm:prSet presAssocID="{8E450CDA-4BA3-4878-BE5B-9B52ECC7144C}" presName="compNode" presStyleCnt="0"/>
      <dgm:spPr/>
    </dgm:pt>
    <dgm:pt modelId="{D078D4A6-E806-4765-8E63-8012422EF13F}" type="pres">
      <dgm:prSet presAssocID="{8E450CDA-4BA3-4878-BE5B-9B52ECC7144C}" presName="aNode" presStyleLbl="bgShp" presStyleIdx="0" presStyleCnt="1" custLinFactNeighborX="-984"/>
      <dgm:spPr/>
      <dgm:t>
        <a:bodyPr/>
        <a:lstStyle/>
        <a:p>
          <a:endParaRPr lang="es-MX"/>
        </a:p>
      </dgm:t>
    </dgm:pt>
    <dgm:pt modelId="{C551D41B-A0A0-41BB-BD1D-1624971B122C}" type="pres">
      <dgm:prSet presAssocID="{8E450CDA-4BA3-4878-BE5B-9B52ECC7144C}" presName="textNode" presStyleLbl="bgShp" presStyleIdx="0" presStyleCnt="1"/>
      <dgm:spPr/>
      <dgm:t>
        <a:bodyPr/>
        <a:lstStyle/>
        <a:p>
          <a:endParaRPr lang="es-MX"/>
        </a:p>
      </dgm:t>
    </dgm:pt>
    <dgm:pt modelId="{38D0757F-BB15-4855-9DF4-EA38A7F18985}" type="pres">
      <dgm:prSet presAssocID="{8E450CDA-4BA3-4878-BE5B-9B52ECC7144C}" presName="compChildNode" presStyleCnt="0"/>
      <dgm:spPr/>
    </dgm:pt>
    <dgm:pt modelId="{336CAF9B-F9CB-416F-8996-5DE7BF8DF1A1}" type="pres">
      <dgm:prSet presAssocID="{8E450CDA-4BA3-4878-BE5B-9B52ECC7144C}" presName="theInnerList" presStyleCnt="0"/>
      <dgm:spPr/>
    </dgm:pt>
    <dgm:pt modelId="{A9C6E8AC-8A18-4BAF-99F8-F4C55A33612A}" type="pres">
      <dgm:prSet presAssocID="{5DAE6F8B-B9A4-4075-9D35-D6011DAC35EF}" presName="childNode" presStyleLbl="node1" presStyleIdx="0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1FCFA8-77F2-43B7-BFEC-0F080024CC93}" type="pres">
      <dgm:prSet presAssocID="{5DAE6F8B-B9A4-4075-9D35-D6011DAC35EF}" presName="aSpace2" presStyleCnt="0"/>
      <dgm:spPr/>
    </dgm:pt>
    <dgm:pt modelId="{30D00624-B53E-4849-A1D9-F2B3346A6951}" type="pres">
      <dgm:prSet presAssocID="{9E24B3AD-3395-4F46-8C6E-ACF1094B1506}" presName="childNode" presStyleLbl="node1" presStyleIdx="1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D65614-B86F-4251-9E8A-A4A0570D8705}" type="pres">
      <dgm:prSet presAssocID="{9E24B3AD-3395-4F46-8C6E-ACF1094B1506}" presName="aSpace2" presStyleCnt="0"/>
      <dgm:spPr/>
    </dgm:pt>
    <dgm:pt modelId="{D9A35A60-9E46-4572-A614-8C3FBEB28726}" type="pres">
      <dgm:prSet presAssocID="{88C6E4EF-0B64-4BE9-95E3-DC3FC774CC7C}" presName="childNode" presStyleLbl="node1" presStyleIdx="2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109928-BE26-47B7-8688-519B9664D7B8}" type="pres">
      <dgm:prSet presAssocID="{88C6E4EF-0B64-4BE9-95E3-DC3FC774CC7C}" presName="aSpace2" presStyleCnt="0"/>
      <dgm:spPr/>
    </dgm:pt>
    <dgm:pt modelId="{6EE966AA-D6D7-467C-88A5-AF5992358499}" type="pres">
      <dgm:prSet presAssocID="{2413A310-1DF9-4E1E-B45A-337179B94429}" presName="childNode" presStyleLbl="node1" presStyleIdx="3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8A96E5-8F48-43E9-9684-D8B854585221}" type="pres">
      <dgm:prSet presAssocID="{2413A310-1DF9-4E1E-B45A-337179B94429}" presName="aSpace2" presStyleCnt="0"/>
      <dgm:spPr/>
    </dgm:pt>
    <dgm:pt modelId="{019CC0F5-2632-41E9-84EF-33CD528E1C3F}" type="pres">
      <dgm:prSet presAssocID="{E51CFEB0-4E56-4452-A1E4-2C8B7F2135CA}" presName="childNode" presStyleLbl="node1" presStyleIdx="4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C146D0C-D4A6-4AE7-A109-95C4D7067456}" srcId="{8E450CDA-4BA3-4878-BE5B-9B52ECC7144C}" destId="{88C6E4EF-0B64-4BE9-95E3-DC3FC774CC7C}" srcOrd="2" destOrd="0" parTransId="{0803C8F3-EFD6-4F89-AE3A-4AFAE8123D96}" sibTransId="{F0F6698F-17AA-4572-9102-E40F4ADF1050}"/>
    <dgm:cxn modelId="{5E529FE6-0B49-42A9-B1D7-C403AA0512C9}" type="presOf" srcId="{E51CFEB0-4E56-4452-A1E4-2C8B7F2135CA}" destId="{019CC0F5-2632-41E9-84EF-33CD528E1C3F}" srcOrd="0" destOrd="0" presId="urn:microsoft.com/office/officeart/2005/8/layout/lProcess2"/>
    <dgm:cxn modelId="{494D29BF-05C3-483F-B2A8-F8880FBA469A}" srcId="{8E450CDA-4BA3-4878-BE5B-9B52ECC7144C}" destId="{2413A310-1DF9-4E1E-B45A-337179B94429}" srcOrd="3" destOrd="0" parTransId="{E92AA322-3A08-47BE-B6F8-CDAF6CBD7479}" sibTransId="{4AAA72AB-CD31-4A6F-A0BF-61AEBB338017}"/>
    <dgm:cxn modelId="{B3B7A7DF-E678-496D-98B7-33381304EEBF}" srcId="{8E450CDA-4BA3-4878-BE5B-9B52ECC7144C}" destId="{E51CFEB0-4E56-4452-A1E4-2C8B7F2135CA}" srcOrd="4" destOrd="0" parTransId="{04F19A02-89D8-40EB-955A-47AC3DC409B8}" sibTransId="{931BA833-0BFB-4613-B6E9-B8FB88FB79CE}"/>
    <dgm:cxn modelId="{DEA658B7-735C-43BB-8385-4377DE744CEC}" type="presOf" srcId="{296A2DB7-ED1F-4D6D-ADAC-CA582036DE70}" destId="{C19D8B38-1F85-4D76-B97E-0B2DC6E0214E}" srcOrd="0" destOrd="0" presId="urn:microsoft.com/office/officeart/2005/8/layout/lProcess2"/>
    <dgm:cxn modelId="{D97BA1F9-C7C3-4230-93CE-D84054A2ABCA}" type="presOf" srcId="{2413A310-1DF9-4E1E-B45A-337179B94429}" destId="{6EE966AA-D6D7-467C-88A5-AF5992358499}" srcOrd="0" destOrd="0" presId="urn:microsoft.com/office/officeart/2005/8/layout/lProcess2"/>
    <dgm:cxn modelId="{1B2EC695-20E6-492A-A3BB-995C9A04D5A0}" type="presOf" srcId="{8E450CDA-4BA3-4878-BE5B-9B52ECC7144C}" destId="{D078D4A6-E806-4765-8E63-8012422EF13F}" srcOrd="0" destOrd="0" presId="urn:microsoft.com/office/officeart/2005/8/layout/lProcess2"/>
    <dgm:cxn modelId="{766B6738-C95B-4EAF-B9C0-3890BB89284E}" srcId="{8E450CDA-4BA3-4878-BE5B-9B52ECC7144C}" destId="{5DAE6F8B-B9A4-4075-9D35-D6011DAC35EF}" srcOrd="0" destOrd="0" parTransId="{B65CB22F-F683-4B49-9B85-01A11651D926}" sibTransId="{13EE1A44-1901-43E1-B0E9-BF98D1D34121}"/>
    <dgm:cxn modelId="{D2DB2351-D6DB-44EF-8817-81E53FF45E40}" srcId="{8E450CDA-4BA3-4878-BE5B-9B52ECC7144C}" destId="{9E24B3AD-3395-4F46-8C6E-ACF1094B1506}" srcOrd="1" destOrd="0" parTransId="{92B28871-DB29-4A56-89EE-AB572B2B25D6}" sibTransId="{6C4F33AB-AEEF-486F-9A97-543E608F176A}"/>
    <dgm:cxn modelId="{561E7E1D-1F8F-45E0-9A3E-0ADFFAE31639}" type="presOf" srcId="{9E24B3AD-3395-4F46-8C6E-ACF1094B1506}" destId="{30D00624-B53E-4849-A1D9-F2B3346A6951}" srcOrd="0" destOrd="0" presId="urn:microsoft.com/office/officeart/2005/8/layout/lProcess2"/>
    <dgm:cxn modelId="{DE9B0EDE-46F3-4962-9020-C14FC72DD27C}" type="presOf" srcId="{88C6E4EF-0B64-4BE9-95E3-DC3FC774CC7C}" destId="{D9A35A60-9E46-4572-A614-8C3FBEB28726}" srcOrd="0" destOrd="0" presId="urn:microsoft.com/office/officeart/2005/8/layout/lProcess2"/>
    <dgm:cxn modelId="{0851B583-4B26-4769-A34B-A8B3B60D62D0}" type="presOf" srcId="{8E450CDA-4BA3-4878-BE5B-9B52ECC7144C}" destId="{C551D41B-A0A0-41BB-BD1D-1624971B122C}" srcOrd="1" destOrd="0" presId="urn:microsoft.com/office/officeart/2005/8/layout/lProcess2"/>
    <dgm:cxn modelId="{A9CDC768-BC58-4D51-A864-5027990B1DB6}" type="presOf" srcId="{5DAE6F8B-B9A4-4075-9D35-D6011DAC35EF}" destId="{A9C6E8AC-8A18-4BAF-99F8-F4C55A33612A}" srcOrd="0" destOrd="0" presId="urn:microsoft.com/office/officeart/2005/8/layout/lProcess2"/>
    <dgm:cxn modelId="{F0F80473-EDD9-4C13-BE08-66B18571DC21}" srcId="{296A2DB7-ED1F-4D6D-ADAC-CA582036DE70}" destId="{8E450CDA-4BA3-4878-BE5B-9B52ECC7144C}" srcOrd="0" destOrd="0" parTransId="{2353FDF3-DF2B-43D7-8D06-7ECD0DF781C8}" sibTransId="{F010F47F-FF03-4D38-B645-819C66E68B0C}"/>
    <dgm:cxn modelId="{04490224-BCC7-4731-B55A-105989965FF4}" type="presParOf" srcId="{C19D8B38-1F85-4D76-B97E-0B2DC6E0214E}" destId="{4F4561A4-AB30-44AA-93C6-FDFE9FBF5D88}" srcOrd="0" destOrd="0" presId="urn:microsoft.com/office/officeart/2005/8/layout/lProcess2"/>
    <dgm:cxn modelId="{14DB77BB-E897-4431-A01F-4C1409BFB06F}" type="presParOf" srcId="{4F4561A4-AB30-44AA-93C6-FDFE9FBF5D88}" destId="{D078D4A6-E806-4765-8E63-8012422EF13F}" srcOrd="0" destOrd="0" presId="urn:microsoft.com/office/officeart/2005/8/layout/lProcess2"/>
    <dgm:cxn modelId="{DF6C4B57-F2CE-4D8D-BCED-4716384939FF}" type="presParOf" srcId="{4F4561A4-AB30-44AA-93C6-FDFE9FBF5D88}" destId="{C551D41B-A0A0-41BB-BD1D-1624971B122C}" srcOrd="1" destOrd="0" presId="urn:microsoft.com/office/officeart/2005/8/layout/lProcess2"/>
    <dgm:cxn modelId="{E0AFFB5B-5FAE-4D77-9D28-1302A3227E12}" type="presParOf" srcId="{4F4561A4-AB30-44AA-93C6-FDFE9FBF5D88}" destId="{38D0757F-BB15-4855-9DF4-EA38A7F18985}" srcOrd="2" destOrd="0" presId="urn:microsoft.com/office/officeart/2005/8/layout/lProcess2"/>
    <dgm:cxn modelId="{3BFDEFD2-C0CC-4AD3-803B-FCC2871188FF}" type="presParOf" srcId="{38D0757F-BB15-4855-9DF4-EA38A7F18985}" destId="{336CAF9B-F9CB-416F-8996-5DE7BF8DF1A1}" srcOrd="0" destOrd="0" presId="urn:microsoft.com/office/officeart/2005/8/layout/lProcess2"/>
    <dgm:cxn modelId="{21230754-99A2-4311-8825-9EBD40ECD369}" type="presParOf" srcId="{336CAF9B-F9CB-416F-8996-5DE7BF8DF1A1}" destId="{A9C6E8AC-8A18-4BAF-99F8-F4C55A33612A}" srcOrd="0" destOrd="0" presId="urn:microsoft.com/office/officeart/2005/8/layout/lProcess2"/>
    <dgm:cxn modelId="{AE9D74DD-8CB8-4625-B8ED-DC2F404961B5}" type="presParOf" srcId="{336CAF9B-F9CB-416F-8996-5DE7BF8DF1A1}" destId="{3D1FCFA8-77F2-43B7-BFEC-0F080024CC93}" srcOrd="1" destOrd="0" presId="urn:microsoft.com/office/officeart/2005/8/layout/lProcess2"/>
    <dgm:cxn modelId="{03FB3563-30F3-4AD0-AE0F-54EA3ABBE523}" type="presParOf" srcId="{336CAF9B-F9CB-416F-8996-5DE7BF8DF1A1}" destId="{30D00624-B53E-4849-A1D9-F2B3346A6951}" srcOrd="2" destOrd="0" presId="urn:microsoft.com/office/officeart/2005/8/layout/lProcess2"/>
    <dgm:cxn modelId="{E1C9B501-02BB-4E92-9E15-D047EAC3263A}" type="presParOf" srcId="{336CAF9B-F9CB-416F-8996-5DE7BF8DF1A1}" destId="{86D65614-B86F-4251-9E8A-A4A0570D8705}" srcOrd="3" destOrd="0" presId="urn:microsoft.com/office/officeart/2005/8/layout/lProcess2"/>
    <dgm:cxn modelId="{067E0C9D-FF5F-4125-BCCE-7BF00530CA43}" type="presParOf" srcId="{336CAF9B-F9CB-416F-8996-5DE7BF8DF1A1}" destId="{D9A35A60-9E46-4572-A614-8C3FBEB28726}" srcOrd="4" destOrd="0" presId="urn:microsoft.com/office/officeart/2005/8/layout/lProcess2"/>
    <dgm:cxn modelId="{2452C70E-23B0-4405-853D-4BBEF1F81D56}" type="presParOf" srcId="{336CAF9B-F9CB-416F-8996-5DE7BF8DF1A1}" destId="{6F109928-BE26-47B7-8688-519B9664D7B8}" srcOrd="5" destOrd="0" presId="urn:microsoft.com/office/officeart/2005/8/layout/lProcess2"/>
    <dgm:cxn modelId="{4A7214B3-24E8-4141-9B77-B9C2A1D570A3}" type="presParOf" srcId="{336CAF9B-F9CB-416F-8996-5DE7BF8DF1A1}" destId="{6EE966AA-D6D7-467C-88A5-AF5992358499}" srcOrd="6" destOrd="0" presId="urn:microsoft.com/office/officeart/2005/8/layout/lProcess2"/>
    <dgm:cxn modelId="{FC167C50-1357-4DBF-B07D-8D5C89DFB7B6}" type="presParOf" srcId="{336CAF9B-F9CB-416F-8996-5DE7BF8DF1A1}" destId="{D28A96E5-8F48-43E9-9684-D8B854585221}" srcOrd="7" destOrd="0" presId="urn:microsoft.com/office/officeart/2005/8/layout/lProcess2"/>
    <dgm:cxn modelId="{B5469FBC-24EA-4A69-8553-77CC908EEEE0}" type="presParOf" srcId="{336CAF9B-F9CB-416F-8996-5DE7BF8DF1A1}" destId="{019CC0F5-2632-41E9-84EF-33CD528E1C3F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96A2DB7-ED1F-4D6D-ADAC-CA582036DE70}" type="doc">
      <dgm:prSet loTypeId="urn:microsoft.com/office/officeart/2005/8/layout/lProcess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9E24B3AD-3395-4F46-8C6E-ACF1094B1506}">
      <dgm:prSet phldrT="[Texto]" custT="1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r>
            <a:rPr lang="es-MX" sz="900" dirty="0" smtClean="0"/>
            <a:t>Equipamiento</a:t>
          </a:r>
          <a:endParaRPr lang="es-MX" sz="900" dirty="0"/>
        </a:p>
      </dgm:t>
    </dgm:pt>
    <dgm:pt modelId="{92B28871-DB29-4A56-89EE-AB572B2B25D6}" type="parTrans" cxnId="{D2DB2351-D6DB-44EF-8817-81E53FF45E40}">
      <dgm:prSet/>
      <dgm:spPr/>
      <dgm:t>
        <a:bodyPr/>
        <a:lstStyle/>
        <a:p>
          <a:endParaRPr lang="es-MX"/>
        </a:p>
      </dgm:t>
    </dgm:pt>
    <dgm:pt modelId="{6C4F33AB-AEEF-486F-9A97-543E608F176A}" type="sibTrans" cxnId="{D2DB2351-D6DB-44EF-8817-81E53FF45E40}">
      <dgm:prSet/>
      <dgm:spPr/>
      <dgm:t>
        <a:bodyPr/>
        <a:lstStyle/>
        <a:p>
          <a:endParaRPr lang="es-MX"/>
        </a:p>
      </dgm:t>
    </dgm:pt>
    <dgm:pt modelId="{8E450CDA-4BA3-4878-BE5B-9B52ECC7144C}">
      <dgm:prSet phldrT="[Texto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200" dirty="0" smtClean="0">
              <a:solidFill>
                <a:srgbClr val="C00000"/>
              </a:solidFill>
            </a:rPr>
            <a:t>Comedores comunitarios</a:t>
          </a:r>
          <a:endParaRPr lang="es-MX" sz="1200" dirty="0">
            <a:solidFill>
              <a:srgbClr val="C00000"/>
            </a:solidFill>
          </a:endParaRPr>
        </a:p>
      </dgm:t>
    </dgm:pt>
    <dgm:pt modelId="{F010F47F-FF03-4D38-B645-819C66E68B0C}" type="sibTrans" cxnId="{F0F80473-EDD9-4C13-BE08-66B18571DC21}">
      <dgm:prSet/>
      <dgm:spPr/>
      <dgm:t>
        <a:bodyPr/>
        <a:lstStyle/>
        <a:p>
          <a:endParaRPr lang="es-MX"/>
        </a:p>
      </dgm:t>
    </dgm:pt>
    <dgm:pt modelId="{2353FDF3-DF2B-43D7-8D06-7ECD0DF781C8}" type="parTrans" cxnId="{F0F80473-EDD9-4C13-BE08-66B18571DC21}">
      <dgm:prSet/>
      <dgm:spPr/>
      <dgm:t>
        <a:bodyPr/>
        <a:lstStyle/>
        <a:p>
          <a:endParaRPr lang="es-MX"/>
        </a:p>
      </dgm:t>
    </dgm:pt>
    <dgm:pt modelId="{5DAE6F8B-B9A4-4075-9D35-D6011DAC35EF}">
      <dgm:prSet phldrT="[Texto]" custT="1"/>
      <dgm:spPr>
        <a:solidFill>
          <a:schemeClr val="tx1">
            <a:lumMod val="85000"/>
            <a:lumOff val="15000"/>
          </a:schemeClr>
        </a:solidFill>
      </dgm:spPr>
      <dgm:t>
        <a:bodyPr/>
        <a:lstStyle/>
        <a:p>
          <a:r>
            <a:rPr lang="es-MX" sz="900" dirty="0" smtClean="0"/>
            <a:t>Construcción</a:t>
          </a:r>
          <a:endParaRPr lang="es-MX" sz="900" dirty="0"/>
        </a:p>
      </dgm:t>
    </dgm:pt>
    <dgm:pt modelId="{13EE1A44-1901-43E1-B0E9-BF98D1D34121}" type="sibTrans" cxnId="{766B6738-C95B-4EAF-B9C0-3890BB89284E}">
      <dgm:prSet/>
      <dgm:spPr/>
      <dgm:t>
        <a:bodyPr/>
        <a:lstStyle/>
        <a:p>
          <a:endParaRPr lang="es-MX"/>
        </a:p>
      </dgm:t>
    </dgm:pt>
    <dgm:pt modelId="{B65CB22F-F683-4B49-9B85-01A11651D926}" type="parTrans" cxnId="{766B6738-C95B-4EAF-B9C0-3890BB89284E}">
      <dgm:prSet/>
      <dgm:spPr/>
      <dgm:t>
        <a:bodyPr/>
        <a:lstStyle/>
        <a:p>
          <a:endParaRPr lang="es-MX"/>
        </a:p>
      </dgm:t>
    </dgm:pt>
    <dgm:pt modelId="{88C6E4EF-0B64-4BE9-95E3-DC3FC774CC7C}">
      <dgm:prSet phldrT="[Texto]"/>
      <dgm:spPr>
        <a:noFill/>
        <a:ln>
          <a:noFill/>
        </a:ln>
      </dgm:spPr>
      <dgm:t>
        <a:bodyPr/>
        <a:lstStyle/>
        <a:p>
          <a:endParaRPr lang="es-MX" dirty="0"/>
        </a:p>
      </dgm:t>
    </dgm:pt>
    <dgm:pt modelId="{F0F6698F-17AA-4572-9102-E40F4ADF1050}" type="sibTrans" cxnId="{7C146D0C-D4A6-4AE7-A109-95C4D7067456}">
      <dgm:prSet/>
      <dgm:spPr/>
      <dgm:t>
        <a:bodyPr/>
        <a:lstStyle/>
        <a:p>
          <a:endParaRPr lang="es-MX"/>
        </a:p>
      </dgm:t>
    </dgm:pt>
    <dgm:pt modelId="{0803C8F3-EFD6-4F89-AE3A-4AFAE8123D96}" type="parTrans" cxnId="{7C146D0C-D4A6-4AE7-A109-95C4D7067456}">
      <dgm:prSet/>
      <dgm:spPr/>
      <dgm:t>
        <a:bodyPr/>
        <a:lstStyle/>
        <a:p>
          <a:endParaRPr lang="es-MX"/>
        </a:p>
      </dgm:t>
    </dgm:pt>
    <dgm:pt modelId="{2413A310-1DF9-4E1E-B45A-337179B94429}">
      <dgm:prSet phldrT="[Texto]" custT="1"/>
      <dgm:spPr>
        <a:noFill/>
        <a:ln>
          <a:noFill/>
        </a:ln>
      </dgm:spPr>
      <dgm:t>
        <a:bodyPr/>
        <a:lstStyle/>
        <a:p>
          <a:pPr algn="r"/>
          <a:endParaRPr lang="es-MX" sz="1000" dirty="0"/>
        </a:p>
      </dgm:t>
    </dgm:pt>
    <dgm:pt modelId="{4AAA72AB-CD31-4A6F-A0BF-61AEBB338017}" type="sibTrans" cxnId="{494D29BF-05C3-483F-B2A8-F8880FBA469A}">
      <dgm:prSet/>
      <dgm:spPr/>
      <dgm:t>
        <a:bodyPr/>
        <a:lstStyle/>
        <a:p>
          <a:endParaRPr lang="es-MX"/>
        </a:p>
      </dgm:t>
    </dgm:pt>
    <dgm:pt modelId="{E92AA322-3A08-47BE-B6F8-CDAF6CBD7479}" type="parTrans" cxnId="{494D29BF-05C3-483F-B2A8-F8880FBA469A}">
      <dgm:prSet/>
      <dgm:spPr/>
      <dgm:t>
        <a:bodyPr/>
        <a:lstStyle/>
        <a:p>
          <a:endParaRPr lang="es-MX"/>
        </a:p>
      </dgm:t>
    </dgm:pt>
    <dgm:pt modelId="{E51CFEB0-4E56-4452-A1E4-2C8B7F2135CA}">
      <dgm:prSet phldrT="[Texto]" custT="1"/>
      <dgm:spPr>
        <a:noFill/>
        <a:ln>
          <a:noFill/>
        </a:ln>
      </dgm:spPr>
      <dgm:t>
        <a:bodyPr/>
        <a:lstStyle/>
        <a:p>
          <a:endParaRPr lang="es-MX" sz="10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931BA833-0BFB-4613-B6E9-B8FB88FB79CE}" type="sibTrans" cxnId="{B3B7A7DF-E678-496D-98B7-33381304EEBF}">
      <dgm:prSet/>
      <dgm:spPr/>
      <dgm:t>
        <a:bodyPr/>
        <a:lstStyle/>
        <a:p>
          <a:endParaRPr lang="es-MX"/>
        </a:p>
      </dgm:t>
    </dgm:pt>
    <dgm:pt modelId="{04F19A02-89D8-40EB-955A-47AC3DC409B8}" type="parTrans" cxnId="{B3B7A7DF-E678-496D-98B7-33381304EEBF}">
      <dgm:prSet/>
      <dgm:spPr/>
      <dgm:t>
        <a:bodyPr/>
        <a:lstStyle/>
        <a:p>
          <a:endParaRPr lang="es-MX"/>
        </a:p>
      </dgm:t>
    </dgm:pt>
    <dgm:pt modelId="{C19D8B38-1F85-4D76-B97E-0B2DC6E0214E}" type="pres">
      <dgm:prSet presAssocID="{296A2DB7-ED1F-4D6D-ADAC-CA582036DE7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F4561A4-AB30-44AA-93C6-FDFE9FBF5D88}" type="pres">
      <dgm:prSet presAssocID="{8E450CDA-4BA3-4878-BE5B-9B52ECC7144C}" presName="compNode" presStyleCnt="0"/>
      <dgm:spPr/>
    </dgm:pt>
    <dgm:pt modelId="{D078D4A6-E806-4765-8E63-8012422EF13F}" type="pres">
      <dgm:prSet presAssocID="{8E450CDA-4BA3-4878-BE5B-9B52ECC7144C}" presName="aNode" presStyleLbl="bgShp" presStyleIdx="0" presStyleCnt="1" custLinFactNeighborX="-984"/>
      <dgm:spPr/>
      <dgm:t>
        <a:bodyPr/>
        <a:lstStyle/>
        <a:p>
          <a:endParaRPr lang="es-MX"/>
        </a:p>
      </dgm:t>
    </dgm:pt>
    <dgm:pt modelId="{C551D41B-A0A0-41BB-BD1D-1624971B122C}" type="pres">
      <dgm:prSet presAssocID="{8E450CDA-4BA3-4878-BE5B-9B52ECC7144C}" presName="textNode" presStyleLbl="bgShp" presStyleIdx="0" presStyleCnt="1"/>
      <dgm:spPr/>
      <dgm:t>
        <a:bodyPr/>
        <a:lstStyle/>
        <a:p>
          <a:endParaRPr lang="es-MX"/>
        </a:p>
      </dgm:t>
    </dgm:pt>
    <dgm:pt modelId="{38D0757F-BB15-4855-9DF4-EA38A7F18985}" type="pres">
      <dgm:prSet presAssocID="{8E450CDA-4BA3-4878-BE5B-9B52ECC7144C}" presName="compChildNode" presStyleCnt="0"/>
      <dgm:spPr/>
    </dgm:pt>
    <dgm:pt modelId="{336CAF9B-F9CB-416F-8996-5DE7BF8DF1A1}" type="pres">
      <dgm:prSet presAssocID="{8E450CDA-4BA3-4878-BE5B-9B52ECC7144C}" presName="theInnerList" presStyleCnt="0"/>
      <dgm:spPr/>
    </dgm:pt>
    <dgm:pt modelId="{A9C6E8AC-8A18-4BAF-99F8-F4C55A33612A}" type="pres">
      <dgm:prSet presAssocID="{5DAE6F8B-B9A4-4075-9D35-D6011DAC35EF}" presName="childNode" presStyleLbl="node1" presStyleIdx="0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D1FCFA8-77F2-43B7-BFEC-0F080024CC93}" type="pres">
      <dgm:prSet presAssocID="{5DAE6F8B-B9A4-4075-9D35-D6011DAC35EF}" presName="aSpace2" presStyleCnt="0"/>
      <dgm:spPr/>
    </dgm:pt>
    <dgm:pt modelId="{30D00624-B53E-4849-A1D9-F2B3346A6951}" type="pres">
      <dgm:prSet presAssocID="{9E24B3AD-3395-4F46-8C6E-ACF1094B1506}" presName="childNode" presStyleLbl="node1" presStyleIdx="1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6D65614-B86F-4251-9E8A-A4A0570D8705}" type="pres">
      <dgm:prSet presAssocID="{9E24B3AD-3395-4F46-8C6E-ACF1094B1506}" presName="aSpace2" presStyleCnt="0"/>
      <dgm:spPr/>
    </dgm:pt>
    <dgm:pt modelId="{D9A35A60-9E46-4572-A614-8C3FBEB28726}" type="pres">
      <dgm:prSet presAssocID="{88C6E4EF-0B64-4BE9-95E3-DC3FC774CC7C}" presName="childNode" presStyleLbl="node1" presStyleIdx="2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F109928-BE26-47B7-8688-519B9664D7B8}" type="pres">
      <dgm:prSet presAssocID="{88C6E4EF-0B64-4BE9-95E3-DC3FC774CC7C}" presName="aSpace2" presStyleCnt="0"/>
      <dgm:spPr/>
    </dgm:pt>
    <dgm:pt modelId="{6EE966AA-D6D7-467C-88A5-AF5992358499}" type="pres">
      <dgm:prSet presAssocID="{2413A310-1DF9-4E1E-B45A-337179B94429}" presName="childNode" presStyleLbl="node1" presStyleIdx="3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8A96E5-8F48-43E9-9684-D8B854585221}" type="pres">
      <dgm:prSet presAssocID="{2413A310-1DF9-4E1E-B45A-337179B94429}" presName="aSpace2" presStyleCnt="0"/>
      <dgm:spPr/>
    </dgm:pt>
    <dgm:pt modelId="{019CC0F5-2632-41E9-84EF-33CD528E1C3F}" type="pres">
      <dgm:prSet presAssocID="{E51CFEB0-4E56-4452-A1E4-2C8B7F2135CA}" presName="childNode" presStyleLbl="node1" presStyleIdx="4" presStyleCnt="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C146D0C-D4A6-4AE7-A109-95C4D7067456}" srcId="{8E450CDA-4BA3-4878-BE5B-9B52ECC7144C}" destId="{88C6E4EF-0B64-4BE9-95E3-DC3FC774CC7C}" srcOrd="2" destOrd="0" parTransId="{0803C8F3-EFD6-4F89-AE3A-4AFAE8123D96}" sibTransId="{F0F6698F-17AA-4572-9102-E40F4ADF1050}"/>
    <dgm:cxn modelId="{59417E3B-D782-4B2B-AA7B-7C92D7283402}" type="presOf" srcId="{2413A310-1DF9-4E1E-B45A-337179B94429}" destId="{6EE966AA-D6D7-467C-88A5-AF5992358499}" srcOrd="0" destOrd="0" presId="urn:microsoft.com/office/officeart/2005/8/layout/lProcess2"/>
    <dgm:cxn modelId="{494D29BF-05C3-483F-B2A8-F8880FBA469A}" srcId="{8E450CDA-4BA3-4878-BE5B-9B52ECC7144C}" destId="{2413A310-1DF9-4E1E-B45A-337179B94429}" srcOrd="3" destOrd="0" parTransId="{E92AA322-3A08-47BE-B6F8-CDAF6CBD7479}" sibTransId="{4AAA72AB-CD31-4A6F-A0BF-61AEBB338017}"/>
    <dgm:cxn modelId="{B3B7A7DF-E678-496D-98B7-33381304EEBF}" srcId="{8E450CDA-4BA3-4878-BE5B-9B52ECC7144C}" destId="{E51CFEB0-4E56-4452-A1E4-2C8B7F2135CA}" srcOrd="4" destOrd="0" parTransId="{04F19A02-89D8-40EB-955A-47AC3DC409B8}" sibTransId="{931BA833-0BFB-4613-B6E9-B8FB88FB79CE}"/>
    <dgm:cxn modelId="{FE75841C-D54F-45E6-A5EF-E15C74BF1D27}" type="presOf" srcId="{8E450CDA-4BA3-4878-BE5B-9B52ECC7144C}" destId="{D078D4A6-E806-4765-8E63-8012422EF13F}" srcOrd="0" destOrd="0" presId="urn:microsoft.com/office/officeart/2005/8/layout/lProcess2"/>
    <dgm:cxn modelId="{F68D77C3-77F5-4F8C-A18E-3E191ABA8AC5}" type="presOf" srcId="{9E24B3AD-3395-4F46-8C6E-ACF1094B1506}" destId="{30D00624-B53E-4849-A1D9-F2B3346A6951}" srcOrd="0" destOrd="0" presId="urn:microsoft.com/office/officeart/2005/8/layout/lProcess2"/>
    <dgm:cxn modelId="{C0EB6B5E-099A-4D3A-876D-97502E739EF0}" type="presOf" srcId="{88C6E4EF-0B64-4BE9-95E3-DC3FC774CC7C}" destId="{D9A35A60-9E46-4572-A614-8C3FBEB28726}" srcOrd="0" destOrd="0" presId="urn:microsoft.com/office/officeart/2005/8/layout/lProcess2"/>
    <dgm:cxn modelId="{FA620938-5A59-4953-9379-D3F7BC0DD734}" type="presOf" srcId="{5DAE6F8B-B9A4-4075-9D35-D6011DAC35EF}" destId="{A9C6E8AC-8A18-4BAF-99F8-F4C55A33612A}" srcOrd="0" destOrd="0" presId="urn:microsoft.com/office/officeart/2005/8/layout/lProcess2"/>
    <dgm:cxn modelId="{766B6738-C95B-4EAF-B9C0-3890BB89284E}" srcId="{8E450CDA-4BA3-4878-BE5B-9B52ECC7144C}" destId="{5DAE6F8B-B9A4-4075-9D35-D6011DAC35EF}" srcOrd="0" destOrd="0" parTransId="{B65CB22F-F683-4B49-9B85-01A11651D926}" sibTransId="{13EE1A44-1901-43E1-B0E9-BF98D1D34121}"/>
    <dgm:cxn modelId="{D2DB2351-D6DB-44EF-8817-81E53FF45E40}" srcId="{8E450CDA-4BA3-4878-BE5B-9B52ECC7144C}" destId="{9E24B3AD-3395-4F46-8C6E-ACF1094B1506}" srcOrd="1" destOrd="0" parTransId="{92B28871-DB29-4A56-89EE-AB572B2B25D6}" sibTransId="{6C4F33AB-AEEF-486F-9A97-543E608F176A}"/>
    <dgm:cxn modelId="{304404BC-B265-4B5D-97B1-36EAA81641BB}" type="presOf" srcId="{8E450CDA-4BA3-4878-BE5B-9B52ECC7144C}" destId="{C551D41B-A0A0-41BB-BD1D-1624971B122C}" srcOrd="1" destOrd="0" presId="urn:microsoft.com/office/officeart/2005/8/layout/lProcess2"/>
    <dgm:cxn modelId="{F5DA07E8-9896-42CB-8749-ECA0663BB46B}" type="presOf" srcId="{E51CFEB0-4E56-4452-A1E4-2C8B7F2135CA}" destId="{019CC0F5-2632-41E9-84EF-33CD528E1C3F}" srcOrd="0" destOrd="0" presId="urn:microsoft.com/office/officeart/2005/8/layout/lProcess2"/>
    <dgm:cxn modelId="{F0F80473-EDD9-4C13-BE08-66B18571DC21}" srcId="{296A2DB7-ED1F-4D6D-ADAC-CA582036DE70}" destId="{8E450CDA-4BA3-4878-BE5B-9B52ECC7144C}" srcOrd="0" destOrd="0" parTransId="{2353FDF3-DF2B-43D7-8D06-7ECD0DF781C8}" sibTransId="{F010F47F-FF03-4D38-B645-819C66E68B0C}"/>
    <dgm:cxn modelId="{20FA99CB-EFF3-49E3-8317-9B3C81B9C542}" type="presOf" srcId="{296A2DB7-ED1F-4D6D-ADAC-CA582036DE70}" destId="{C19D8B38-1F85-4D76-B97E-0B2DC6E0214E}" srcOrd="0" destOrd="0" presId="urn:microsoft.com/office/officeart/2005/8/layout/lProcess2"/>
    <dgm:cxn modelId="{34D04A9D-9441-4DBE-AA18-70DCC39DA9BC}" type="presParOf" srcId="{C19D8B38-1F85-4D76-B97E-0B2DC6E0214E}" destId="{4F4561A4-AB30-44AA-93C6-FDFE9FBF5D88}" srcOrd="0" destOrd="0" presId="urn:microsoft.com/office/officeart/2005/8/layout/lProcess2"/>
    <dgm:cxn modelId="{6A2E7C2D-0542-4A05-879A-68A7FF7BF5C0}" type="presParOf" srcId="{4F4561A4-AB30-44AA-93C6-FDFE9FBF5D88}" destId="{D078D4A6-E806-4765-8E63-8012422EF13F}" srcOrd="0" destOrd="0" presId="urn:microsoft.com/office/officeart/2005/8/layout/lProcess2"/>
    <dgm:cxn modelId="{745E5A90-70A1-46E7-86AB-AF182C27977D}" type="presParOf" srcId="{4F4561A4-AB30-44AA-93C6-FDFE9FBF5D88}" destId="{C551D41B-A0A0-41BB-BD1D-1624971B122C}" srcOrd="1" destOrd="0" presId="urn:microsoft.com/office/officeart/2005/8/layout/lProcess2"/>
    <dgm:cxn modelId="{25510827-CEFF-4EB7-93B0-42A6ECCBEF6D}" type="presParOf" srcId="{4F4561A4-AB30-44AA-93C6-FDFE9FBF5D88}" destId="{38D0757F-BB15-4855-9DF4-EA38A7F18985}" srcOrd="2" destOrd="0" presId="urn:microsoft.com/office/officeart/2005/8/layout/lProcess2"/>
    <dgm:cxn modelId="{F9F01947-C714-412A-9EA9-29CCB5B2B195}" type="presParOf" srcId="{38D0757F-BB15-4855-9DF4-EA38A7F18985}" destId="{336CAF9B-F9CB-416F-8996-5DE7BF8DF1A1}" srcOrd="0" destOrd="0" presId="urn:microsoft.com/office/officeart/2005/8/layout/lProcess2"/>
    <dgm:cxn modelId="{4DF9ED83-8BB8-47C8-8553-C6E322719EEE}" type="presParOf" srcId="{336CAF9B-F9CB-416F-8996-5DE7BF8DF1A1}" destId="{A9C6E8AC-8A18-4BAF-99F8-F4C55A33612A}" srcOrd="0" destOrd="0" presId="urn:microsoft.com/office/officeart/2005/8/layout/lProcess2"/>
    <dgm:cxn modelId="{07B46EA3-1B57-4015-8A09-B87E0AECAA91}" type="presParOf" srcId="{336CAF9B-F9CB-416F-8996-5DE7BF8DF1A1}" destId="{3D1FCFA8-77F2-43B7-BFEC-0F080024CC93}" srcOrd="1" destOrd="0" presId="urn:microsoft.com/office/officeart/2005/8/layout/lProcess2"/>
    <dgm:cxn modelId="{57510663-FA39-4066-9AD5-228D52BD5FFD}" type="presParOf" srcId="{336CAF9B-F9CB-416F-8996-5DE7BF8DF1A1}" destId="{30D00624-B53E-4849-A1D9-F2B3346A6951}" srcOrd="2" destOrd="0" presId="urn:microsoft.com/office/officeart/2005/8/layout/lProcess2"/>
    <dgm:cxn modelId="{CCBA08BA-DFE2-4EE9-89C1-DF94F7F0C724}" type="presParOf" srcId="{336CAF9B-F9CB-416F-8996-5DE7BF8DF1A1}" destId="{86D65614-B86F-4251-9E8A-A4A0570D8705}" srcOrd="3" destOrd="0" presId="urn:microsoft.com/office/officeart/2005/8/layout/lProcess2"/>
    <dgm:cxn modelId="{7DB4340C-C75D-4E81-B17F-0D06B8A2AD79}" type="presParOf" srcId="{336CAF9B-F9CB-416F-8996-5DE7BF8DF1A1}" destId="{D9A35A60-9E46-4572-A614-8C3FBEB28726}" srcOrd="4" destOrd="0" presId="urn:microsoft.com/office/officeart/2005/8/layout/lProcess2"/>
    <dgm:cxn modelId="{2B316791-6A92-4892-97EB-846F0D5BA1F0}" type="presParOf" srcId="{336CAF9B-F9CB-416F-8996-5DE7BF8DF1A1}" destId="{6F109928-BE26-47B7-8688-519B9664D7B8}" srcOrd="5" destOrd="0" presId="urn:microsoft.com/office/officeart/2005/8/layout/lProcess2"/>
    <dgm:cxn modelId="{16DC01EB-08D1-495C-850D-0CA0709A3313}" type="presParOf" srcId="{336CAF9B-F9CB-416F-8996-5DE7BF8DF1A1}" destId="{6EE966AA-D6D7-467C-88A5-AF5992358499}" srcOrd="6" destOrd="0" presId="urn:microsoft.com/office/officeart/2005/8/layout/lProcess2"/>
    <dgm:cxn modelId="{D581EE98-7141-414B-A77C-DC8560AEE585}" type="presParOf" srcId="{336CAF9B-F9CB-416F-8996-5DE7BF8DF1A1}" destId="{D28A96E5-8F48-43E9-9684-D8B854585221}" srcOrd="7" destOrd="0" presId="urn:microsoft.com/office/officeart/2005/8/layout/lProcess2"/>
    <dgm:cxn modelId="{3B106025-09F3-4B26-94B9-F2478C45AEA0}" type="presParOf" srcId="{336CAF9B-F9CB-416F-8996-5DE7BF8DF1A1}" destId="{019CC0F5-2632-41E9-84EF-33CD528E1C3F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C693325-47B9-4E4F-BD1B-7EF2EC32AD2D}" type="doc">
      <dgm:prSet loTypeId="urn:microsoft.com/office/officeart/2005/8/layout/lProcess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7B420B39-07D3-4BEB-BC25-FED12825F72D}">
      <dgm:prSet phldrT="[Texto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050" dirty="0" smtClean="0">
              <a:solidFill>
                <a:srgbClr val="C00000"/>
              </a:solidFill>
            </a:rPr>
            <a:t>Infraestructura Productiva Rural</a:t>
          </a:r>
          <a:endParaRPr lang="es-MX" sz="1050" dirty="0"/>
        </a:p>
      </dgm:t>
    </dgm:pt>
    <dgm:pt modelId="{89B91DF0-3138-490B-BD7F-49EC4CF9C3EE}" type="parTrans" cxnId="{8033E3EB-B47D-4041-A4DB-1F19EF8094FB}">
      <dgm:prSet/>
      <dgm:spPr/>
      <dgm:t>
        <a:bodyPr/>
        <a:lstStyle/>
        <a:p>
          <a:endParaRPr lang="es-MX"/>
        </a:p>
      </dgm:t>
    </dgm:pt>
    <dgm:pt modelId="{6AA06882-0409-44DB-833A-06C136CC7A0E}" type="sibTrans" cxnId="{8033E3EB-B47D-4041-A4DB-1F19EF8094FB}">
      <dgm:prSet/>
      <dgm:spPr/>
      <dgm:t>
        <a:bodyPr/>
        <a:lstStyle/>
        <a:p>
          <a:endParaRPr lang="es-MX"/>
        </a:p>
      </dgm:t>
    </dgm:pt>
    <dgm:pt modelId="{EFAE0973-7B74-429D-87E6-6DC0891B8848}">
      <dgm:prSet phldrT="[Texto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050" dirty="0" smtClean="0">
              <a:solidFill>
                <a:srgbClr val="C00000"/>
              </a:solidFill>
            </a:rPr>
            <a:t>Mejoramiento de vivienda</a:t>
          </a:r>
          <a:endParaRPr lang="es-MX" sz="1050" dirty="0"/>
        </a:p>
      </dgm:t>
    </dgm:pt>
    <dgm:pt modelId="{D0634228-5A72-4030-9F1F-F792CBE2928F}" type="parTrans" cxnId="{6E2C2280-5591-43B5-B993-F5AE4AF1C83F}">
      <dgm:prSet/>
      <dgm:spPr/>
      <dgm:t>
        <a:bodyPr/>
        <a:lstStyle/>
        <a:p>
          <a:endParaRPr lang="es-MX"/>
        </a:p>
      </dgm:t>
    </dgm:pt>
    <dgm:pt modelId="{114E7D35-E6AF-4D04-AED2-12A56155572B}" type="sibTrans" cxnId="{6E2C2280-5591-43B5-B993-F5AE4AF1C83F}">
      <dgm:prSet/>
      <dgm:spPr/>
      <dgm:t>
        <a:bodyPr/>
        <a:lstStyle/>
        <a:p>
          <a:endParaRPr lang="es-MX"/>
        </a:p>
      </dgm:t>
    </dgm:pt>
    <dgm:pt modelId="{C726698B-0BBC-4053-9CC4-FC54B0E55002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050" dirty="0" smtClean="0">
              <a:solidFill>
                <a:srgbClr val="C00000"/>
              </a:solidFill>
            </a:rPr>
            <a:t>Infraestructura básica de educación y de salud</a:t>
          </a:r>
          <a:endParaRPr lang="es-MX" sz="1050" dirty="0"/>
        </a:p>
      </dgm:t>
    </dgm:pt>
    <dgm:pt modelId="{77D971BC-522D-44BB-884E-6700DDEF693B}" type="parTrans" cxnId="{5A78EF4E-BF8C-4F95-B3AA-71094B0CA0CA}">
      <dgm:prSet/>
      <dgm:spPr/>
      <dgm:t>
        <a:bodyPr/>
        <a:lstStyle/>
        <a:p>
          <a:endParaRPr lang="es-MX"/>
        </a:p>
      </dgm:t>
    </dgm:pt>
    <dgm:pt modelId="{9A8AF079-3D9F-4025-9E26-984B969C46D8}" type="sibTrans" cxnId="{5A78EF4E-BF8C-4F95-B3AA-71094B0CA0CA}">
      <dgm:prSet/>
      <dgm:spPr/>
      <dgm:t>
        <a:bodyPr/>
        <a:lstStyle/>
        <a:p>
          <a:endParaRPr lang="es-MX"/>
        </a:p>
      </dgm:t>
    </dgm:pt>
    <dgm:pt modelId="{F7B0B0D9-33B6-449B-A52E-46A2B193BE77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050" dirty="0" smtClean="0">
              <a:solidFill>
                <a:srgbClr val="C00000"/>
              </a:solidFill>
            </a:rPr>
            <a:t>Red de agua potable, cárcamos, norias etc.</a:t>
          </a:r>
          <a:endParaRPr lang="es-MX" sz="1050" dirty="0"/>
        </a:p>
      </dgm:t>
    </dgm:pt>
    <dgm:pt modelId="{8A756945-0132-4E5C-AF6A-C106E0F52183}" type="parTrans" cxnId="{3F82BF3C-4E16-4F67-B1AA-8C1E935B3DAD}">
      <dgm:prSet/>
      <dgm:spPr/>
      <dgm:t>
        <a:bodyPr/>
        <a:lstStyle/>
        <a:p>
          <a:endParaRPr lang="es-MX"/>
        </a:p>
      </dgm:t>
    </dgm:pt>
    <dgm:pt modelId="{64DC7C01-044F-4750-8F5C-CA35F2B31EE0}" type="sibTrans" cxnId="{3F82BF3C-4E16-4F67-B1AA-8C1E935B3DAD}">
      <dgm:prSet/>
      <dgm:spPr/>
      <dgm:t>
        <a:bodyPr/>
        <a:lstStyle/>
        <a:p>
          <a:endParaRPr lang="es-MX"/>
        </a:p>
      </dgm:t>
    </dgm:pt>
    <dgm:pt modelId="{66446D06-03ED-48D1-8C4C-0359F886B4CB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050" dirty="0" smtClean="0">
              <a:solidFill>
                <a:srgbClr val="C00000"/>
              </a:solidFill>
            </a:rPr>
            <a:t>Alumbrado Público </a:t>
          </a:r>
        </a:p>
        <a:p>
          <a:r>
            <a:rPr lang="es-MX" sz="1050" dirty="0" smtClean="0">
              <a:solidFill>
                <a:srgbClr val="C00000"/>
              </a:solidFill>
            </a:rPr>
            <a:t>y</a:t>
          </a:r>
        </a:p>
        <a:p>
          <a:r>
            <a:rPr lang="es-MX" sz="1050" dirty="0" smtClean="0">
              <a:solidFill>
                <a:srgbClr val="C00000"/>
              </a:solidFill>
            </a:rPr>
            <a:t>Electrificación </a:t>
          </a:r>
          <a:r>
            <a:rPr lang="es-MX" sz="1050" dirty="0" smtClean="0">
              <a:solidFill>
                <a:srgbClr val="C00000"/>
              </a:solidFill>
            </a:rPr>
            <a:t>Rural</a:t>
          </a:r>
          <a:endParaRPr lang="es-MX" sz="1050" dirty="0"/>
        </a:p>
      </dgm:t>
    </dgm:pt>
    <dgm:pt modelId="{4081329F-D930-45F4-A6CB-99345745C9A3}" type="parTrans" cxnId="{B6649992-170B-4F76-BC16-9060570C0884}">
      <dgm:prSet/>
      <dgm:spPr/>
      <dgm:t>
        <a:bodyPr/>
        <a:lstStyle/>
        <a:p>
          <a:endParaRPr lang="es-MX"/>
        </a:p>
      </dgm:t>
    </dgm:pt>
    <dgm:pt modelId="{76D5BCAB-0286-4917-B77D-9DA577D04C86}" type="sibTrans" cxnId="{B6649992-170B-4F76-BC16-9060570C0884}">
      <dgm:prSet/>
      <dgm:spPr/>
      <dgm:t>
        <a:bodyPr/>
        <a:lstStyle/>
        <a:p>
          <a:endParaRPr lang="es-MX"/>
        </a:p>
      </dgm:t>
    </dgm:pt>
    <dgm:pt modelId="{163B1F3D-F0B5-4092-A17F-6B31DB4251FF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050" dirty="0" smtClean="0">
              <a:solidFill>
                <a:srgbClr val="C00000"/>
              </a:solidFill>
            </a:rPr>
            <a:t>Caminos rurales,  carreteras </a:t>
          </a:r>
          <a:endParaRPr lang="es-MX" sz="1050" dirty="0"/>
        </a:p>
      </dgm:t>
    </dgm:pt>
    <dgm:pt modelId="{F006C59F-5E4E-4FBA-A21A-4B8E200F949B}" type="parTrans" cxnId="{331863C0-2A78-4A1D-A428-08342F2E618D}">
      <dgm:prSet/>
      <dgm:spPr/>
      <dgm:t>
        <a:bodyPr/>
        <a:lstStyle/>
        <a:p>
          <a:endParaRPr lang="es-MX"/>
        </a:p>
      </dgm:t>
    </dgm:pt>
    <dgm:pt modelId="{86516431-E24C-48A2-8F36-D447D9993392}" type="sibTrans" cxnId="{331863C0-2A78-4A1D-A428-08342F2E618D}">
      <dgm:prSet/>
      <dgm:spPr/>
      <dgm:t>
        <a:bodyPr/>
        <a:lstStyle/>
        <a:p>
          <a:endParaRPr lang="es-MX"/>
        </a:p>
      </dgm:t>
    </dgm:pt>
    <dgm:pt modelId="{8027CE12-663A-41C5-A502-2BFEC6589D0B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050" dirty="0" smtClean="0">
              <a:solidFill>
                <a:srgbClr val="C00000"/>
              </a:solidFill>
            </a:rPr>
            <a:t>Drenaje y alcantarillado</a:t>
          </a:r>
          <a:endParaRPr lang="es-MX" sz="1050" dirty="0"/>
        </a:p>
      </dgm:t>
    </dgm:pt>
    <dgm:pt modelId="{9939C28F-680C-4B36-8CB5-0225978A6E56}" type="parTrans" cxnId="{CE4137B9-F066-49BA-96AC-8B68BCB9D0DE}">
      <dgm:prSet/>
      <dgm:spPr/>
      <dgm:t>
        <a:bodyPr/>
        <a:lstStyle/>
        <a:p>
          <a:endParaRPr lang="es-MX"/>
        </a:p>
      </dgm:t>
    </dgm:pt>
    <dgm:pt modelId="{5E689887-6060-448F-BB9B-FB7E2B646956}" type="sibTrans" cxnId="{CE4137B9-F066-49BA-96AC-8B68BCB9D0DE}">
      <dgm:prSet/>
      <dgm:spPr/>
      <dgm:t>
        <a:bodyPr/>
        <a:lstStyle/>
        <a:p>
          <a:endParaRPr lang="es-MX"/>
        </a:p>
      </dgm:t>
    </dgm:pt>
    <dgm:pt modelId="{6E0CF30B-B31B-43FA-A225-F601E744B7A0}">
      <dgm:prSet phldrT="[Texto]"/>
      <dgm:spPr>
        <a:solidFill>
          <a:schemeClr val="tx1">
            <a:lumMod val="85000"/>
            <a:lumOff val="1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smtClean="0">
              <a:solidFill>
                <a:schemeClr val="bg1"/>
              </a:solidFill>
            </a:rPr>
            <a:t>Construcción</a:t>
          </a:r>
          <a:endParaRPr lang="es-MX" dirty="0">
            <a:solidFill>
              <a:schemeClr val="bg1"/>
            </a:solidFill>
          </a:endParaRPr>
        </a:p>
      </dgm:t>
    </dgm:pt>
    <dgm:pt modelId="{4E0F56A5-0FF4-4EE3-BB48-7C3E6391B69E}" type="parTrans" cxnId="{2BE7E18D-E482-4BA9-8AFF-9E831A569095}">
      <dgm:prSet/>
      <dgm:spPr/>
      <dgm:t>
        <a:bodyPr/>
        <a:lstStyle/>
        <a:p>
          <a:endParaRPr lang="es-MX"/>
        </a:p>
      </dgm:t>
    </dgm:pt>
    <dgm:pt modelId="{6DECA7FA-D36F-440C-8FC5-7F980CC70985}" type="sibTrans" cxnId="{2BE7E18D-E482-4BA9-8AFF-9E831A569095}">
      <dgm:prSet/>
      <dgm:spPr/>
      <dgm:t>
        <a:bodyPr/>
        <a:lstStyle/>
        <a:p>
          <a:endParaRPr lang="es-MX"/>
        </a:p>
      </dgm:t>
    </dgm:pt>
    <dgm:pt modelId="{440BF237-3B8E-4909-AA36-C795784C80AC}">
      <dgm:prSet phldrT="[Texto]"/>
      <dgm:spPr>
        <a:solidFill>
          <a:schemeClr val="tx1">
            <a:lumMod val="75000"/>
            <a:lumOff val="2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Equipamiento</a:t>
          </a:r>
          <a:endParaRPr lang="es-MX" dirty="0">
            <a:solidFill>
              <a:schemeClr val="bg1"/>
            </a:solidFill>
          </a:endParaRPr>
        </a:p>
      </dgm:t>
    </dgm:pt>
    <dgm:pt modelId="{8AEAE89A-A8CC-4BBD-B122-87F4DC0C158F}" type="parTrans" cxnId="{9F355A8C-BB5B-4E32-805B-D0052A0F13A8}">
      <dgm:prSet/>
      <dgm:spPr/>
      <dgm:t>
        <a:bodyPr/>
        <a:lstStyle/>
        <a:p>
          <a:endParaRPr lang="es-MX"/>
        </a:p>
      </dgm:t>
    </dgm:pt>
    <dgm:pt modelId="{E12F8EFD-4A60-4ABA-8B41-E296B66C1D55}" type="sibTrans" cxnId="{9F355A8C-BB5B-4E32-805B-D0052A0F13A8}">
      <dgm:prSet/>
      <dgm:spPr/>
      <dgm:t>
        <a:bodyPr/>
        <a:lstStyle/>
        <a:p>
          <a:endParaRPr lang="es-MX"/>
        </a:p>
      </dgm:t>
    </dgm:pt>
    <dgm:pt modelId="{F01AA687-C6CD-43FA-982E-B6D8432849A7}">
      <dgm:prSet phldrT="[Texto]"/>
      <dgm:spPr>
        <a:solidFill>
          <a:schemeClr val="tx1">
            <a:lumMod val="65000"/>
            <a:lumOff val="3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Mantenimiento</a:t>
          </a:r>
          <a:endParaRPr lang="es-MX" dirty="0">
            <a:solidFill>
              <a:schemeClr val="bg1"/>
            </a:solidFill>
          </a:endParaRPr>
        </a:p>
      </dgm:t>
    </dgm:pt>
    <dgm:pt modelId="{85E713C7-8A90-425F-998B-C25569F58DC2}" type="parTrans" cxnId="{DF5FD4F1-E615-42EB-BE76-6121D59A1F1F}">
      <dgm:prSet/>
      <dgm:spPr/>
      <dgm:t>
        <a:bodyPr/>
        <a:lstStyle/>
        <a:p>
          <a:endParaRPr lang="es-MX"/>
        </a:p>
      </dgm:t>
    </dgm:pt>
    <dgm:pt modelId="{557D4457-3F26-46B8-864F-F1E587979AE8}" type="sibTrans" cxnId="{DF5FD4F1-E615-42EB-BE76-6121D59A1F1F}">
      <dgm:prSet/>
      <dgm:spPr/>
      <dgm:t>
        <a:bodyPr/>
        <a:lstStyle/>
        <a:p>
          <a:endParaRPr lang="es-MX"/>
        </a:p>
      </dgm:t>
    </dgm:pt>
    <dgm:pt modelId="{E3D0340F-8178-4E48-B134-EC3C3167B575}">
      <dgm:prSet phldrT="[Texto]"/>
      <dgm:spPr>
        <a:solidFill>
          <a:schemeClr val="tx1">
            <a:lumMod val="50000"/>
            <a:lumOff val="5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Rehabilitación</a:t>
          </a:r>
          <a:endParaRPr lang="es-MX" dirty="0">
            <a:solidFill>
              <a:schemeClr val="bg1"/>
            </a:solidFill>
          </a:endParaRPr>
        </a:p>
      </dgm:t>
    </dgm:pt>
    <dgm:pt modelId="{AB8EEE2E-6143-4A65-BD08-FC828BBA3137}" type="parTrans" cxnId="{4AF069A7-3A34-47AA-8467-179C459C073D}">
      <dgm:prSet/>
      <dgm:spPr/>
      <dgm:t>
        <a:bodyPr/>
        <a:lstStyle/>
        <a:p>
          <a:endParaRPr lang="es-MX"/>
        </a:p>
      </dgm:t>
    </dgm:pt>
    <dgm:pt modelId="{931484F2-FDD4-4651-81DF-5524FD940F7F}" type="sibTrans" cxnId="{4AF069A7-3A34-47AA-8467-179C459C073D}">
      <dgm:prSet/>
      <dgm:spPr/>
      <dgm:t>
        <a:bodyPr/>
        <a:lstStyle/>
        <a:p>
          <a:endParaRPr lang="es-MX"/>
        </a:p>
      </dgm:t>
    </dgm:pt>
    <dgm:pt modelId="{7C02A341-E192-46B9-AF4F-F6B67B631144}">
      <dgm:prSet phldrT="[Texto]"/>
      <dgm:spPr>
        <a:solidFill>
          <a:schemeClr val="bg1">
            <a:lumMod val="6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</a:rPr>
            <a:t>Ampliación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7D11C46F-6B0E-4BF7-AAA3-B8F339365ED6}" type="parTrans" cxnId="{3C81884D-6F2D-434A-BDE5-053D029AE805}">
      <dgm:prSet/>
      <dgm:spPr/>
      <dgm:t>
        <a:bodyPr/>
        <a:lstStyle/>
        <a:p>
          <a:endParaRPr lang="es-MX"/>
        </a:p>
      </dgm:t>
    </dgm:pt>
    <dgm:pt modelId="{EC69496B-CCD1-4F85-9CEF-C5BBA855CE92}" type="sibTrans" cxnId="{3C81884D-6F2D-434A-BDE5-053D029AE805}">
      <dgm:prSet/>
      <dgm:spPr/>
      <dgm:t>
        <a:bodyPr/>
        <a:lstStyle/>
        <a:p>
          <a:endParaRPr lang="es-MX"/>
        </a:p>
      </dgm:t>
    </dgm:pt>
    <dgm:pt modelId="{FF169728-6133-421F-B4FD-B39063B17840}">
      <dgm:prSet phldrT="[Texto]"/>
      <dgm:spPr>
        <a:solidFill>
          <a:schemeClr val="tx1">
            <a:lumMod val="85000"/>
            <a:lumOff val="1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Construcción</a:t>
          </a:r>
          <a:endParaRPr lang="es-MX" dirty="0">
            <a:solidFill>
              <a:schemeClr val="bg1"/>
            </a:solidFill>
          </a:endParaRPr>
        </a:p>
      </dgm:t>
    </dgm:pt>
    <dgm:pt modelId="{93CEA3B1-17EA-4F25-9E08-B4CBDE89CA37}" type="parTrans" cxnId="{FA16A7C8-F64C-4458-8881-8355E32FCFBB}">
      <dgm:prSet/>
      <dgm:spPr/>
      <dgm:t>
        <a:bodyPr/>
        <a:lstStyle/>
        <a:p>
          <a:endParaRPr lang="es-MX"/>
        </a:p>
      </dgm:t>
    </dgm:pt>
    <dgm:pt modelId="{247F4339-9A84-42FC-9CB9-ABA803454985}" type="sibTrans" cxnId="{FA16A7C8-F64C-4458-8881-8355E32FCFBB}">
      <dgm:prSet/>
      <dgm:spPr/>
      <dgm:t>
        <a:bodyPr/>
        <a:lstStyle/>
        <a:p>
          <a:endParaRPr lang="es-MX"/>
        </a:p>
      </dgm:t>
    </dgm:pt>
    <dgm:pt modelId="{30C8D11D-264C-45CB-9C93-27B94A8B644E}">
      <dgm:prSet phldrT="[Texto]"/>
      <dgm:spPr>
        <a:solidFill>
          <a:schemeClr val="tx1">
            <a:lumMod val="75000"/>
            <a:lumOff val="2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Equipamiento</a:t>
          </a:r>
          <a:endParaRPr lang="es-MX" dirty="0">
            <a:solidFill>
              <a:schemeClr val="bg1"/>
            </a:solidFill>
          </a:endParaRPr>
        </a:p>
      </dgm:t>
    </dgm:pt>
    <dgm:pt modelId="{644A82FE-0FBA-4019-9D88-AA4715F96DD9}" type="parTrans" cxnId="{6758E5C5-2811-442B-9A77-40BA468FF537}">
      <dgm:prSet/>
      <dgm:spPr/>
      <dgm:t>
        <a:bodyPr/>
        <a:lstStyle/>
        <a:p>
          <a:endParaRPr lang="es-MX"/>
        </a:p>
      </dgm:t>
    </dgm:pt>
    <dgm:pt modelId="{893CD619-F166-4159-9889-070551876DB1}" type="sibTrans" cxnId="{6758E5C5-2811-442B-9A77-40BA468FF537}">
      <dgm:prSet/>
      <dgm:spPr/>
      <dgm:t>
        <a:bodyPr/>
        <a:lstStyle/>
        <a:p>
          <a:endParaRPr lang="es-MX"/>
        </a:p>
      </dgm:t>
    </dgm:pt>
    <dgm:pt modelId="{381320F5-DF98-4181-9FFE-7CEF2FA8CE53}">
      <dgm:prSet phldrT="[Texto]"/>
      <dgm:spPr>
        <a:solidFill>
          <a:schemeClr val="tx1">
            <a:lumMod val="65000"/>
            <a:lumOff val="3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Mantenimiento</a:t>
          </a:r>
          <a:endParaRPr lang="es-MX" dirty="0">
            <a:solidFill>
              <a:schemeClr val="bg1"/>
            </a:solidFill>
          </a:endParaRPr>
        </a:p>
      </dgm:t>
    </dgm:pt>
    <dgm:pt modelId="{2D28F236-C16C-4F59-802C-AF331E5DA7A5}" type="parTrans" cxnId="{92A1D827-78D5-44C5-A6A9-5A7A8D14BC30}">
      <dgm:prSet/>
      <dgm:spPr/>
      <dgm:t>
        <a:bodyPr/>
        <a:lstStyle/>
        <a:p>
          <a:endParaRPr lang="es-MX"/>
        </a:p>
      </dgm:t>
    </dgm:pt>
    <dgm:pt modelId="{D39348DD-9607-4698-B680-1E02F7F1A996}" type="sibTrans" cxnId="{92A1D827-78D5-44C5-A6A9-5A7A8D14BC30}">
      <dgm:prSet/>
      <dgm:spPr/>
      <dgm:t>
        <a:bodyPr/>
        <a:lstStyle/>
        <a:p>
          <a:endParaRPr lang="es-MX"/>
        </a:p>
      </dgm:t>
    </dgm:pt>
    <dgm:pt modelId="{C3601DA1-0E46-4499-80DF-E64AA86925AC}">
      <dgm:prSet phldrT="[Texto]"/>
      <dgm:spPr>
        <a:solidFill>
          <a:schemeClr val="tx1">
            <a:lumMod val="50000"/>
            <a:lumOff val="5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Rehabilitación</a:t>
          </a:r>
          <a:endParaRPr lang="es-MX" dirty="0">
            <a:solidFill>
              <a:schemeClr val="bg1"/>
            </a:solidFill>
          </a:endParaRPr>
        </a:p>
      </dgm:t>
    </dgm:pt>
    <dgm:pt modelId="{1B87A3F7-EF34-4556-AC5C-85F363845C44}" type="parTrans" cxnId="{0C40BC5B-F698-4FB6-B3DC-DDCD5499568D}">
      <dgm:prSet/>
      <dgm:spPr/>
      <dgm:t>
        <a:bodyPr/>
        <a:lstStyle/>
        <a:p>
          <a:endParaRPr lang="es-MX"/>
        </a:p>
      </dgm:t>
    </dgm:pt>
    <dgm:pt modelId="{A28D8E2F-A88F-4A0D-A561-539842A1FDA2}" type="sibTrans" cxnId="{0C40BC5B-F698-4FB6-B3DC-DDCD5499568D}">
      <dgm:prSet/>
      <dgm:spPr/>
      <dgm:t>
        <a:bodyPr/>
        <a:lstStyle/>
        <a:p>
          <a:endParaRPr lang="es-MX"/>
        </a:p>
      </dgm:t>
    </dgm:pt>
    <dgm:pt modelId="{55EC8A8B-90FE-45D0-9C52-997563049600}">
      <dgm:prSet phldrT="[Texto]"/>
      <dgm:spPr>
        <a:solidFill>
          <a:schemeClr val="bg1">
            <a:lumMod val="6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</a:rPr>
            <a:t>Ampliación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33B077F-7975-49AA-A2C0-9B807AB26ED2}" type="parTrans" cxnId="{04741F2C-824A-4467-B3E6-F73A632D6396}">
      <dgm:prSet/>
      <dgm:spPr/>
      <dgm:t>
        <a:bodyPr/>
        <a:lstStyle/>
        <a:p>
          <a:endParaRPr lang="es-MX"/>
        </a:p>
      </dgm:t>
    </dgm:pt>
    <dgm:pt modelId="{2701DDCE-E3E0-4628-BDD6-C08D7E3EB19A}" type="sibTrans" cxnId="{04741F2C-824A-4467-B3E6-F73A632D6396}">
      <dgm:prSet/>
      <dgm:spPr/>
      <dgm:t>
        <a:bodyPr/>
        <a:lstStyle/>
        <a:p>
          <a:endParaRPr lang="es-MX"/>
        </a:p>
      </dgm:t>
    </dgm:pt>
    <dgm:pt modelId="{D2DF05FF-1165-4E86-BE7E-5A1720E36C01}">
      <dgm:prSet phldrT="[Texto]"/>
      <dgm:spPr>
        <a:solidFill>
          <a:schemeClr val="tx1">
            <a:lumMod val="85000"/>
            <a:lumOff val="1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Construcción</a:t>
          </a:r>
          <a:endParaRPr lang="es-MX" dirty="0">
            <a:solidFill>
              <a:schemeClr val="bg1"/>
            </a:solidFill>
          </a:endParaRPr>
        </a:p>
      </dgm:t>
    </dgm:pt>
    <dgm:pt modelId="{4EC6C426-3E3D-4DF6-AE17-78DA3F073F38}" type="parTrans" cxnId="{4AFF1312-1D3B-4D27-B225-1BD37DE83BB8}">
      <dgm:prSet/>
      <dgm:spPr/>
      <dgm:t>
        <a:bodyPr/>
        <a:lstStyle/>
        <a:p>
          <a:endParaRPr lang="es-MX"/>
        </a:p>
      </dgm:t>
    </dgm:pt>
    <dgm:pt modelId="{EAAFCD6C-6EEE-443B-9616-51653501F3E6}" type="sibTrans" cxnId="{4AFF1312-1D3B-4D27-B225-1BD37DE83BB8}">
      <dgm:prSet/>
      <dgm:spPr/>
      <dgm:t>
        <a:bodyPr/>
        <a:lstStyle/>
        <a:p>
          <a:endParaRPr lang="es-MX"/>
        </a:p>
      </dgm:t>
    </dgm:pt>
    <dgm:pt modelId="{7077E0B0-AB9D-46DE-A6A8-CD556CA6ABA4}">
      <dgm:prSet phldrT="[Texto]"/>
      <dgm:spPr>
        <a:solidFill>
          <a:schemeClr val="tx1">
            <a:lumMod val="75000"/>
            <a:lumOff val="2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Equipamiento</a:t>
          </a:r>
          <a:endParaRPr lang="es-MX" dirty="0">
            <a:solidFill>
              <a:schemeClr val="bg1"/>
            </a:solidFill>
          </a:endParaRPr>
        </a:p>
      </dgm:t>
    </dgm:pt>
    <dgm:pt modelId="{B7E352A7-8629-440C-805F-CF72F6B45949}" type="parTrans" cxnId="{BA30111D-DBA8-4E87-B058-7EE774457648}">
      <dgm:prSet/>
      <dgm:spPr/>
      <dgm:t>
        <a:bodyPr/>
        <a:lstStyle/>
        <a:p>
          <a:endParaRPr lang="es-MX"/>
        </a:p>
      </dgm:t>
    </dgm:pt>
    <dgm:pt modelId="{E65852F9-820B-47DB-9677-757D4414007D}" type="sibTrans" cxnId="{BA30111D-DBA8-4E87-B058-7EE774457648}">
      <dgm:prSet/>
      <dgm:spPr/>
      <dgm:t>
        <a:bodyPr/>
        <a:lstStyle/>
        <a:p>
          <a:endParaRPr lang="es-MX"/>
        </a:p>
      </dgm:t>
    </dgm:pt>
    <dgm:pt modelId="{36745089-F893-4893-A864-8C908179ECE8}">
      <dgm:prSet phldrT="[Texto]"/>
      <dgm:spPr>
        <a:solidFill>
          <a:schemeClr val="tx1">
            <a:lumMod val="65000"/>
            <a:lumOff val="3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Mantenimiento</a:t>
          </a:r>
          <a:endParaRPr lang="es-MX" dirty="0">
            <a:solidFill>
              <a:schemeClr val="bg1"/>
            </a:solidFill>
          </a:endParaRPr>
        </a:p>
      </dgm:t>
    </dgm:pt>
    <dgm:pt modelId="{BCE07834-D9ED-4596-934A-78A992AC2E3F}" type="parTrans" cxnId="{FF68AD59-ADEE-40E0-9228-4263A536E67C}">
      <dgm:prSet/>
      <dgm:spPr/>
      <dgm:t>
        <a:bodyPr/>
        <a:lstStyle/>
        <a:p>
          <a:endParaRPr lang="es-MX"/>
        </a:p>
      </dgm:t>
    </dgm:pt>
    <dgm:pt modelId="{9A017331-1C42-4CEB-97E8-2D86D02C5F48}" type="sibTrans" cxnId="{FF68AD59-ADEE-40E0-9228-4263A536E67C}">
      <dgm:prSet/>
      <dgm:spPr/>
      <dgm:t>
        <a:bodyPr/>
        <a:lstStyle/>
        <a:p>
          <a:endParaRPr lang="es-MX"/>
        </a:p>
      </dgm:t>
    </dgm:pt>
    <dgm:pt modelId="{0EF1FD3F-A281-4C86-86FB-121F12E971F4}">
      <dgm:prSet phldrT="[Texto]"/>
      <dgm:spPr>
        <a:solidFill>
          <a:schemeClr val="tx1">
            <a:lumMod val="50000"/>
            <a:lumOff val="5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Rehabilitación</a:t>
          </a:r>
          <a:endParaRPr lang="es-MX" dirty="0">
            <a:solidFill>
              <a:schemeClr val="bg1"/>
            </a:solidFill>
          </a:endParaRPr>
        </a:p>
      </dgm:t>
    </dgm:pt>
    <dgm:pt modelId="{0B6AD9CA-79AE-407B-B3B8-54548161F788}" type="parTrans" cxnId="{1FEF78DA-BD37-4482-AFB6-E7E1AD518EFA}">
      <dgm:prSet/>
      <dgm:spPr/>
      <dgm:t>
        <a:bodyPr/>
        <a:lstStyle/>
        <a:p>
          <a:endParaRPr lang="es-MX"/>
        </a:p>
      </dgm:t>
    </dgm:pt>
    <dgm:pt modelId="{233DF2F3-871F-4489-89A4-0FDE2773ACC2}" type="sibTrans" cxnId="{1FEF78DA-BD37-4482-AFB6-E7E1AD518EFA}">
      <dgm:prSet/>
      <dgm:spPr/>
      <dgm:t>
        <a:bodyPr/>
        <a:lstStyle/>
        <a:p>
          <a:endParaRPr lang="es-MX"/>
        </a:p>
      </dgm:t>
    </dgm:pt>
    <dgm:pt modelId="{6F9476DF-1C99-4ECC-BBF5-F609C8510AEF}">
      <dgm:prSet phldrT="[Texto]"/>
      <dgm:spPr>
        <a:solidFill>
          <a:schemeClr val="bg1">
            <a:lumMod val="6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</a:rPr>
            <a:t>Ampliación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48C3E910-FFA3-4E94-818E-31EFD3202D1B}" type="parTrans" cxnId="{AEC4548C-F7C4-49F3-AC88-6AA08D689413}">
      <dgm:prSet/>
      <dgm:spPr/>
      <dgm:t>
        <a:bodyPr/>
        <a:lstStyle/>
        <a:p>
          <a:endParaRPr lang="es-MX"/>
        </a:p>
      </dgm:t>
    </dgm:pt>
    <dgm:pt modelId="{5B9428A0-AE0E-484E-A490-C2769FC33A5F}" type="sibTrans" cxnId="{AEC4548C-F7C4-49F3-AC88-6AA08D689413}">
      <dgm:prSet/>
      <dgm:spPr/>
      <dgm:t>
        <a:bodyPr/>
        <a:lstStyle/>
        <a:p>
          <a:endParaRPr lang="es-MX"/>
        </a:p>
      </dgm:t>
    </dgm:pt>
    <dgm:pt modelId="{94778E5C-0071-4138-B64B-9A3AB66B9614}">
      <dgm:prSet phldrT="[Texto]"/>
      <dgm:spPr>
        <a:solidFill>
          <a:schemeClr val="bg1">
            <a:lumMod val="6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</a:rPr>
            <a:t>Ampliación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53D4A8C-4F12-4C4B-8234-76592BF86126}" type="parTrans" cxnId="{3145CCC8-A372-4CDA-BA44-B325FE15BB0F}">
      <dgm:prSet/>
      <dgm:spPr/>
      <dgm:t>
        <a:bodyPr/>
        <a:lstStyle/>
        <a:p>
          <a:endParaRPr lang="es-MX"/>
        </a:p>
      </dgm:t>
    </dgm:pt>
    <dgm:pt modelId="{D45BE258-42D9-4562-9570-D3F8FC048EB8}" type="sibTrans" cxnId="{3145CCC8-A372-4CDA-BA44-B325FE15BB0F}">
      <dgm:prSet/>
      <dgm:spPr/>
      <dgm:t>
        <a:bodyPr/>
        <a:lstStyle/>
        <a:p>
          <a:endParaRPr lang="es-MX"/>
        </a:p>
      </dgm:t>
    </dgm:pt>
    <dgm:pt modelId="{3CD37C2E-8CB1-4B5A-B137-C1E064496907}">
      <dgm:prSet phldrT="[Texto]"/>
      <dgm:spPr>
        <a:solidFill>
          <a:schemeClr val="tx1">
            <a:lumMod val="85000"/>
            <a:lumOff val="1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smtClean="0">
              <a:solidFill>
                <a:schemeClr val="bg1"/>
              </a:solidFill>
            </a:rPr>
            <a:t>Construcción</a:t>
          </a:r>
          <a:endParaRPr lang="es-MX" dirty="0">
            <a:solidFill>
              <a:schemeClr val="bg1"/>
            </a:solidFill>
          </a:endParaRPr>
        </a:p>
      </dgm:t>
    </dgm:pt>
    <dgm:pt modelId="{67817D7F-7046-4B23-8404-13DD03A80936}" type="parTrans" cxnId="{9244B39B-CADF-402F-8B95-601BAEA7F593}">
      <dgm:prSet/>
      <dgm:spPr/>
      <dgm:t>
        <a:bodyPr/>
        <a:lstStyle/>
        <a:p>
          <a:endParaRPr lang="es-MX"/>
        </a:p>
      </dgm:t>
    </dgm:pt>
    <dgm:pt modelId="{83FCF37E-E782-465E-9E68-D00D36D6DFDB}" type="sibTrans" cxnId="{9244B39B-CADF-402F-8B95-601BAEA7F593}">
      <dgm:prSet/>
      <dgm:spPr/>
      <dgm:t>
        <a:bodyPr/>
        <a:lstStyle/>
        <a:p>
          <a:endParaRPr lang="es-MX"/>
        </a:p>
      </dgm:t>
    </dgm:pt>
    <dgm:pt modelId="{0376EFD1-5B51-4BB0-AAE0-BEFAD3B48C7E}">
      <dgm:prSet phldrT="[Texto]"/>
      <dgm:spPr>
        <a:solidFill>
          <a:schemeClr val="tx1">
            <a:lumMod val="75000"/>
            <a:lumOff val="2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Equipamiento</a:t>
          </a:r>
          <a:endParaRPr lang="es-MX" dirty="0">
            <a:solidFill>
              <a:schemeClr val="bg1"/>
            </a:solidFill>
          </a:endParaRPr>
        </a:p>
      </dgm:t>
    </dgm:pt>
    <dgm:pt modelId="{26FD5F9F-CB6B-4E00-84D0-66627E2F8CC1}" type="parTrans" cxnId="{3E2FE1C7-4E4B-4CD8-BDA2-D3B6CFF0A9F3}">
      <dgm:prSet/>
      <dgm:spPr/>
      <dgm:t>
        <a:bodyPr/>
        <a:lstStyle/>
        <a:p>
          <a:endParaRPr lang="es-MX"/>
        </a:p>
      </dgm:t>
    </dgm:pt>
    <dgm:pt modelId="{45C46333-FEBE-473E-9617-B3E3AC3FD3D3}" type="sibTrans" cxnId="{3E2FE1C7-4E4B-4CD8-BDA2-D3B6CFF0A9F3}">
      <dgm:prSet/>
      <dgm:spPr/>
      <dgm:t>
        <a:bodyPr/>
        <a:lstStyle/>
        <a:p>
          <a:endParaRPr lang="es-MX"/>
        </a:p>
      </dgm:t>
    </dgm:pt>
    <dgm:pt modelId="{7A2ECFC6-4B99-4F40-820A-BAF0A310BFBF}">
      <dgm:prSet phldrT="[Texto]"/>
      <dgm:spPr>
        <a:solidFill>
          <a:schemeClr val="tx1">
            <a:lumMod val="65000"/>
            <a:lumOff val="3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Mantenimiento</a:t>
          </a:r>
          <a:endParaRPr lang="es-MX" dirty="0">
            <a:solidFill>
              <a:schemeClr val="bg1"/>
            </a:solidFill>
          </a:endParaRPr>
        </a:p>
      </dgm:t>
    </dgm:pt>
    <dgm:pt modelId="{E8EB9860-0C3E-4DF0-B7C4-ADAB391AE91A}" type="parTrans" cxnId="{BA808D12-42BF-40F0-97BB-C6BCBD695F19}">
      <dgm:prSet/>
      <dgm:spPr/>
      <dgm:t>
        <a:bodyPr/>
        <a:lstStyle/>
        <a:p>
          <a:endParaRPr lang="es-MX"/>
        </a:p>
      </dgm:t>
    </dgm:pt>
    <dgm:pt modelId="{08298BE1-46FD-41D2-A383-08CCEA511760}" type="sibTrans" cxnId="{BA808D12-42BF-40F0-97BB-C6BCBD695F19}">
      <dgm:prSet/>
      <dgm:spPr/>
      <dgm:t>
        <a:bodyPr/>
        <a:lstStyle/>
        <a:p>
          <a:endParaRPr lang="es-MX"/>
        </a:p>
      </dgm:t>
    </dgm:pt>
    <dgm:pt modelId="{0FC09F99-3A11-42B1-A174-0E1F8ED11471}">
      <dgm:prSet phldrT="[Texto]"/>
      <dgm:spPr>
        <a:solidFill>
          <a:schemeClr val="tx1">
            <a:lumMod val="50000"/>
            <a:lumOff val="5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Rehabilitación</a:t>
          </a:r>
          <a:endParaRPr lang="es-MX" dirty="0">
            <a:solidFill>
              <a:schemeClr val="bg1"/>
            </a:solidFill>
          </a:endParaRPr>
        </a:p>
      </dgm:t>
    </dgm:pt>
    <dgm:pt modelId="{D1B64A38-B3B5-4C9F-BB4E-55E7B0980486}" type="parTrans" cxnId="{D7FE06F5-8BAB-4277-9C11-FFC582D70A31}">
      <dgm:prSet/>
      <dgm:spPr/>
      <dgm:t>
        <a:bodyPr/>
        <a:lstStyle/>
        <a:p>
          <a:endParaRPr lang="es-MX"/>
        </a:p>
      </dgm:t>
    </dgm:pt>
    <dgm:pt modelId="{35A68556-015A-44F9-83DC-6ECF144CF09D}" type="sibTrans" cxnId="{D7FE06F5-8BAB-4277-9C11-FFC582D70A31}">
      <dgm:prSet/>
      <dgm:spPr/>
      <dgm:t>
        <a:bodyPr/>
        <a:lstStyle/>
        <a:p>
          <a:endParaRPr lang="es-MX"/>
        </a:p>
      </dgm:t>
    </dgm:pt>
    <dgm:pt modelId="{B5A66691-E6B1-4062-9639-6198DD5D3AD1}">
      <dgm:prSet phldrT="[Texto]"/>
      <dgm:spPr>
        <a:solidFill>
          <a:schemeClr val="tx1">
            <a:lumMod val="85000"/>
            <a:lumOff val="1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Construcción</a:t>
          </a:r>
          <a:endParaRPr lang="es-MX" dirty="0">
            <a:solidFill>
              <a:schemeClr val="bg1"/>
            </a:solidFill>
          </a:endParaRPr>
        </a:p>
      </dgm:t>
    </dgm:pt>
    <dgm:pt modelId="{B9D45507-A2BD-452C-90AF-EB374773CA28}" type="parTrans" cxnId="{18DEE59C-3158-4767-8FD2-75BC6EA8F15B}">
      <dgm:prSet/>
      <dgm:spPr/>
      <dgm:t>
        <a:bodyPr/>
        <a:lstStyle/>
        <a:p>
          <a:endParaRPr lang="es-MX"/>
        </a:p>
      </dgm:t>
    </dgm:pt>
    <dgm:pt modelId="{61329A88-9DF4-446F-8786-BDD121B2F1D9}" type="sibTrans" cxnId="{18DEE59C-3158-4767-8FD2-75BC6EA8F15B}">
      <dgm:prSet/>
      <dgm:spPr/>
      <dgm:t>
        <a:bodyPr/>
        <a:lstStyle/>
        <a:p>
          <a:endParaRPr lang="es-MX"/>
        </a:p>
      </dgm:t>
    </dgm:pt>
    <dgm:pt modelId="{D2404617-D97E-4896-9CF6-1EAE2AB3B6BE}">
      <dgm:prSet phldrT="[Texto]"/>
      <dgm:spPr>
        <a:solidFill>
          <a:schemeClr val="tx1">
            <a:lumMod val="75000"/>
            <a:lumOff val="2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Equipamiento</a:t>
          </a:r>
          <a:endParaRPr lang="es-MX" dirty="0">
            <a:solidFill>
              <a:schemeClr val="bg1"/>
            </a:solidFill>
          </a:endParaRPr>
        </a:p>
      </dgm:t>
    </dgm:pt>
    <dgm:pt modelId="{16F2ADA3-A413-4D33-B87C-239FFC7C82B4}" type="parTrans" cxnId="{079FD440-A236-453A-A986-01019CA6550B}">
      <dgm:prSet/>
      <dgm:spPr/>
      <dgm:t>
        <a:bodyPr/>
        <a:lstStyle/>
        <a:p>
          <a:endParaRPr lang="es-MX"/>
        </a:p>
      </dgm:t>
    </dgm:pt>
    <dgm:pt modelId="{8690519C-1E12-47EE-9FE0-3580FC35A286}" type="sibTrans" cxnId="{079FD440-A236-453A-A986-01019CA6550B}">
      <dgm:prSet/>
      <dgm:spPr/>
      <dgm:t>
        <a:bodyPr/>
        <a:lstStyle/>
        <a:p>
          <a:endParaRPr lang="es-MX"/>
        </a:p>
      </dgm:t>
    </dgm:pt>
    <dgm:pt modelId="{FCCC7DC2-C39D-4DF5-A3D9-237C6ED19516}">
      <dgm:prSet phldrT="[Texto]"/>
      <dgm:spPr>
        <a:solidFill>
          <a:schemeClr val="tx1">
            <a:lumMod val="65000"/>
            <a:lumOff val="3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Mantenimiento</a:t>
          </a:r>
          <a:endParaRPr lang="es-MX" dirty="0">
            <a:solidFill>
              <a:schemeClr val="bg1"/>
            </a:solidFill>
          </a:endParaRPr>
        </a:p>
      </dgm:t>
    </dgm:pt>
    <dgm:pt modelId="{12A44C3A-76D7-4F62-AD94-27AB57986319}" type="parTrans" cxnId="{898D92FE-2F33-44E7-B6ED-3A2438D5C76F}">
      <dgm:prSet/>
      <dgm:spPr/>
      <dgm:t>
        <a:bodyPr/>
        <a:lstStyle/>
        <a:p>
          <a:endParaRPr lang="es-MX"/>
        </a:p>
      </dgm:t>
    </dgm:pt>
    <dgm:pt modelId="{65B904EC-D824-4046-9A95-53439FF7BAAA}" type="sibTrans" cxnId="{898D92FE-2F33-44E7-B6ED-3A2438D5C76F}">
      <dgm:prSet/>
      <dgm:spPr/>
      <dgm:t>
        <a:bodyPr/>
        <a:lstStyle/>
        <a:p>
          <a:endParaRPr lang="es-MX"/>
        </a:p>
      </dgm:t>
    </dgm:pt>
    <dgm:pt modelId="{5D79AE44-CF02-47C0-9791-7531B8319BB5}">
      <dgm:prSet phldrT="[Texto]"/>
      <dgm:spPr>
        <a:solidFill>
          <a:schemeClr val="tx1">
            <a:lumMod val="50000"/>
            <a:lumOff val="5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Rehabilitación</a:t>
          </a:r>
          <a:endParaRPr lang="es-MX" dirty="0">
            <a:solidFill>
              <a:schemeClr val="bg1"/>
            </a:solidFill>
          </a:endParaRPr>
        </a:p>
      </dgm:t>
    </dgm:pt>
    <dgm:pt modelId="{01E7F787-3CA2-41B2-BED1-ED79B02400EE}" type="parTrans" cxnId="{08B0172A-27D9-49BE-AA2D-3755D9F844FB}">
      <dgm:prSet/>
      <dgm:spPr/>
      <dgm:t>
        <a:bodyPr/>
        <a:lstStyle/>
        <a:p>
          <a:endParaRPr lang="es-MX"/>
        </a:p>
      </dgm:t>
    </dgm:pt>
    <dgm:pt modelId="{8CE2D6DE-76E6-45AB-B55E-8A054E76E8DD}" type="sibTrans" cxnId="{08B0172A-27D9-49BE-AA2D-3755D9F844FB}">
      <dgm:prSet/>
      <dgm:spPr/>
      <dgm:t>
        <a:bodyPr/>
        <a:lstStyle/>
        <a:p>
          <a:endParaRPr lang="es-MX"/>
        </a:p>
      </dgm:t>
    </dgm:pt>
    <dgm:pt modelId="{939C5958-35F7-4032-9F2A-32487208427E}">
      <dgm:prSet phldrT="[Texto]"/>
      <dgm:spPr>
        <a:solidFill>
          <a:schemeClr val="bg1">
            <a:lumMod val="6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tx1">
                  <a:lumMod val="95000"/>
                  <a:lumOff val="5000"/>
                </a:schemeClr>
              </a:solidFill>
            </a:rPr>
            <a:t>Ampliación</a:t>
          </a:r>
          <a:endParaRPr lang="es-MX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AB269A63-BC11-421A-B701-1652F8C86BC9}" type="parTrans" cxnId="{BC3D9C80-03C9-47DC-8CF5-AAA2DAB545B6}">
      <dgm:prSet/>
      <dgm:spPr/>
      <dgm:t>
        <a:bodyPr/>
        <a:lstStyle/>
        <a:p>
          <a:endParaRPr lang="es-MX"/>
        </a:p>
      </dgm:t>
    </dgm:pt>
    <dgm:pt modelId="{C0F01040-8774-4F61-B299-EF65E8E3306B}" type="sibTrans" cxnId="{BC3D9C80-03C9-47DC-8CF5-AAA2DAB545B6}">
      <dgm:prSet/>
      <dgm:spPr/>
      <dgm:t>
        <a:bodyPr/>
        <a:lstStyle/>
        <a:p>
          <a:endParaRPr lang="es-MX"/>
        </a:p>
      </dgm:t>
    </dgm:pt>
    <dgm:pt modelId="{8D9C0226-D2FC-436F-BAB0-31ECD6C2AA7C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050" dirty="0" smtClean="0">
              <a:solidFill>
                <a:srgbClr val="C00000"/>
              </a:solidFill>
            </a:rPr>
            <a:t>Urbanización</a:t>
          </a:r>
        </a:p>
        <a:p>
          <a:r>
            <a:rPr lang="es-MX" sz="1050" dirty="0" smtClean="0">
              <a:solidFill>
                <a:srgbClr val="C00000"/>
              </a:solidFill>
            </a:rPr>
            <a:t>(calles, banquetas, jardines, mobiliario urbano, señalética, etc.) </a:t>
          </a:r>
          <a:r>
            <a:rPr lang="es-MX" sz="1050" dirty="0" smtClean="0">
              <a:solidFill>
                <a:srgbClr val="C00000"/>
              </a:solidFill>
            </a:rPr>
            <a:t>*</a:t>
          </a:r>
          <a:endParaRPr lang="es-MX" sz="1050" dirty="0"/>
        </a:p>
      </dgm:t>
    </dgm:pt>
    <dgm:pt modelId="{BF630667-DFD1-4BD1-84F0-C2AC2086526D}" type="sibTrans" cxnId="{E08CCF86-5D95-4082-97B1-B4EE96A25311}">
      <dgm:prSet/>
      <dgm:spPr/>
      <dgm:t>
        <a:bodyPr/>
        <a:lstStyle/>
        <a:p>
          <a:endParaRPr lang="es-MX"/>
        </a:p>
      </dgm:t>
    </dgm:pt>
    <dgm:pt modelId="{A67B79F1-18D4-4495-BA54-BD401AC14739}" type="parTrans" cxnId="{E08CCF86-5D95-4082-97B1-B4EE96A25311}">
      <dgm:prSet/>
      <dgm:spPr/>
      <dgm:t>
        <a:bodyPr/>
        <a:lstStyle/>
        <a:p>
          <a:endParaRPr lang="es-MX"/>
        </a:p>
      </dgm:t>
    </dgm:pt>
    <dgm:pt modelId="{9CB2A59D-8104-4BE1-A27D-CAF2FB6A5930}" type="pres">
      <dgm:prSet presAssocID="{FC693325-47B9-4E4F-BD1B-7EF2EC32AD2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3217126-182F-4791-9B4B-8232ADD103C7}" type="pres">
      <dgm:prSet presAssocID="{F7B0B0D9-33B6-449B-A52E-46A2B193BE77}" presName="compNode" presStyleCnt="0"/>
      <dgm:spPr/>
    </dgm:pt>
    <dgm:pt modelId="{F9D359B5-5307-49E9-9C12-8A5A089F468E}" type="pres">
      <dgm:prSet presAssocID="{F7B0B0D9-33B6-449B-A52E-46A2B193BE77}" presName="aNode" presStyleLbl="bgShp" presStyleIdx="0" presStyleCnt="8"/>
      <dgm:spPr/>
      <dgm:t>
        <a:bodyPr/>
        <a:lstStyle/>
        <a:p>
          <a:endParaRPr lang="es-MX"/>
        </a:p>
      </dgm:t>
    </dgm:pt>
    <dgm:pt modelId="{824F8C07-682B-4288-AE44-B53CC76DC53F}" type="pres">
      <dgm:prSet presAssocID="{F7B0B0D9-33B6-449B-A52E-46A2B193BE77}" presName="textNode" presStyleLbl="bgShp" presStyleIdx="0" presStyleCnt="8"/>
      <dgm:spPr/>
      <dgm:t>
        <a:bodyPr/>
        <a:lstStyle/>
        <a:p>
          <a:endParaRPr lang="es-MX"/>
        </a:p>
      </dgm:t>
    </dgm:pt>
    <dgm:pt modelId="{A076516F-4AAF-4705-9858-8112CA5F16D1}" type="pres">
      <dgm:prSet presAssocID="{F7B0B0D9-33B6-449B-A52E-46A2B193BE77}" presName="compChildNode" presStyleCnt="0"/>
      <dgm:spPr/>
    </dgm:pt>
    <dgm:pt modelId="{3EFAE218-3BAE-48A8-8BB7-841947CB3936}" type="pres">
      <dgm:prSet presAssocID="{F7B0B0D9-33B6-449B-A52E-46A2B193BE77}" presName="theInnerList" presStyleCnt="0"/>
      <dgm:spPr/>
    </dgm:pt>
    <dgm:pt modelId="{C831B04C-DC7E-412F-AA3F-66A7724D0EBB}" type="pres">
      <dgm:prSet presAssocID="{6E0CF30B-B31B-43FA-A225-F601E744B7A0}" presName="childNode" presStyleLbl="node1" presStyleIdx="0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C5BF13-C73C-4383-89C5-58FA273C4509}" type="pres">
      <dgm:prSet presAssocID="{6E0CF30B-B31B-43FA-A225-F601E744B7A0}" presName="aSpace2" presStyleCnt="0"/>
      <dgm:spPr/>
    </dgm:pt>
    <dgm:pt modelId="{A5E0A21B-5A21-4E1A-9553-777471973973}" type="pres">
      <dgm:prSet presAssocID="{440BF237-3B8E-4909-AA36-C795784C80AC}" presName="childNode" presStyleLbl="node1" presStyleIdx="1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1F86CE-6731-45A7-98C6-464B5127AF16}" type="pres">
      <dgm:prSet presAssocID="{440BF237-3B8E-4909-AA36-C795784C80AC}" presName="aSpace2" presStyleCnt="0"/>
      <dgm:spPr/>
    </dgm:pt>
    <dgm:pt modelId="{340D638E-FEF4-4A7A-927B-6173C27197F5}" type="pres">
      <dgm:prSet presAssocID="{F01AA687-C6CD-43FA-982E-B6D8432849A7}" presName="childNode" presStyleLbl="node1" presStyleIdx="2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C3DF18-1E69-43A1-8B53-5D0658106F6F}" type="pres">
      <dgm:prSet presAssocID="{F01AA687-C6CD-43FA-982E-B6D8432849A7}" presName="aSpace2" presStyleCnt="0"/>
      <dgm:spPr/>
    </dgm:pt>
    <dgm:pt modelId="{C7323DF0-8904-4A92-8DCF-20A8B6488432}" type="pres">
      <dgm:prSet presAssocID="{E3D0340F-8178-4E48-B134-EC3C3167B575}" presName="childNode" presStyleLbl="node1" presStyleIdx="3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D5E306-95A4-44A4-AF45-A4509172E14E}" type="pres">
      <dgm:prSet presAssocID="{E3D0340F-8178-4E48-B134-EC3C3167B575}" presName="aSpace2" presStyleCnt="0"/>
      <dgm:spPr/>
    </dgm:pt>
    <dgm:pt modelId="{738DBD30-2FAC-4B43-8360-6B63C5AED899}" type="pres">
      <dgm:prSet presAssocID="{7C02A341-E192-46B9-AF4F-F6B67B631144}" presName="childNode" presStyleLbl="node1" presStyleIdx="4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688023-04F5-4D4D-AB62-B3FCF798C605}" type="pres">
      <dgm:prSet presAssocID="{F7B0B0D9-33B6-449B-A52E-46A2B193BE77}" presName="aSpace" presStyleCnt="0"/>
      <dgm:spPr/>
    </dgm:pt>
    <dgm:pt modelId="{6373C3AD-4568-4383-A894-2E1652C7BA3C}" type="pres">
      <dgm:prSet presAssocID="{8027CE12-663A-41C5-A502-2BFEC6589D0B}" presName="compNode" presStyleCnt="0"/>
      <dgm:spPr/>
    </dgm:pt>
    <dgm:pt modelId="{B867C1BC-B8D8-4CFB-9DC7-5E340834AEC4}" type="pres">
      <dgm:prSet presAssocID="{8027CE12-663A-41C5-A502-2BFEC6589D0B}" presName="aNode" presStyleLbl="bgShp" presStyleIdx="1" presStyleCnt="8"/>
      <dgm:spPr/>
      <dgm:t>
        <a:bodyPr/>
        <a:lstStyle/>
        <a:p>
          <a:endParaRPr lang="es-MX"/>
        </a:p>
      </dgm:t>
    </dgm:pt>
    <dgm:pt modelId="{134506B4-1906-4F4E-804B-7C5DB81087F4}" type="pres">
      <dgm:prSet presAssocID="{8027CE12-663A-41C5-A502-2BFEC6589D0B}" presName="textNode" presStyleLbl="bgShp" presStyleIdx="1" presStyleCnt="8"/>
      <dgm:spPr/>
      <dgm:t>
        <a:bodyPr/>
        <a:lstStyle/>
        <a:p>
          <a:endParaRPr lang="es-MX"/>
        </a:p>
      </dgm:t>
    </dgm:pt>
    <dgm:pt modelId="{9FE4600B-542F-4E64-BF5C-336E3827FEEB}" type="pres">
      <dgm:prSet presAssocID="{8027CE12-663A-41C5-A502-2BFEC6589D0B}" presName="compChildNode" presStyleCnt="0"/>
      <dgm:spPr/>
    </dgm:pt>
    <dgm:pt modelId="{20014F18-9E97-4517-86A0-F11D1FCD45BA}" type="pres">
      <dgm:prSet presAssocID="{8027CE12-663A-41C5-A502-2BFEC6589D0B}" presName="theInnerList" presStyleCnt="0"/>
      <dgm:spPr/>
    </dgm:pt>
    <dgm:pt modelId="{273EAE21-8B2D-46FE-AE21-626ACFC5A0A5}" type="pres">
      <dgm:prSet presAssocID="{FF169728-6133-421F-B4FD-B39063B17840}" presName="childNode" presStyleLbl="node1" presStyleIdx="5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BFA0B4-AFC5-49B5-B103-484258E893E5}" type="pres">
      <dgm:prSet presAssocID="{FF169728-6133-421F-B4FD-B39063B17840}" presName="aSpace2" presStyleCnt="0"/>
      <dgm:spPr/>
    </dgm:pt>
    <dgm:pt modelId="{1692E485-4598-47C2-9DBD-1DF318427D79}" type="pres">
      <dgm:prSet presAssocID="{30C8D11D-264C-45CB-9C93-27B94A8B644E}" presName="childNode" presStyleLbl="node1" presStyleIdx="6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3F479F-F09E-468B-A8B7-60EB881BBDF2}" type="pres">
      <dgm:prSet presAssocID="{30C8D11D-264C-45CB-9C93-27B94A8B644E}" presName="aSpace2" presStyleCnt="0"/>
      <dgm:spPr/>
    </dgm:pt>
    <dgm:pt modelId="{EBADC2EE-B5EF-4073-8E54-86D6EFD1364D}" type="pres">
      <dgm:prSet presAssocID="{381320F5-DF98-4181-9FFE-7CEF2FA8CE53}" presName="childNode" presStyleLbl="node1" presStyleIdx="7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A2A1D0-2ECA-4186-9B76-D6A48F213ACD}" type="pres">
      <dgm:prSet presAssocID="{381320F5-DF98-4181-9FFE-7CEF2FA8CE53}" presName="aSpace2" presStyleCnt="0"/>
      <dgm:spPr/>
    </dgm:pt>
    <dgm:pt modelId="{0E72A5B9-1B35-4F06-B995-115DFC6BAB4E}" type="pres">
      <dgm:prSet presAssocID="{C3601DA1-0E46-4499-80DF-E64AA86925AC}" presName="childNode" presStyleLbl="node1" presStyleIdx="8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D3FF3C-9FBA-434A-9214-C15C1A1F0AE0}" type="pres">
      <dgm:prSet presAssocID="{C3601DA1-0E46-4499-80DF-E64AA86925AC}" presName="aSpace2" presStyleCnt="0"/>
      <dgm:spPr/>
    </dgm:pt>
    <dgm:pt modelId="{D147ACAD-CEA6-4EFF-B666-CE1D4980E806}" type="pres">
      <dgm:prSet presAssocID="{55EC8A8B-90FE-45D0-9C52-997563049600}" presName="childNode" presStyleLbl="node1" presStyleIdx="9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5935C3-9DD3-438A-B1D4-7DD62E4B5E38}" type="pres">
      <dgm:prSet presAssocID="{8027CE12-663A-41C5-A502-2BFEC6589D0B}" presName="aSpace" presStyleCnt="0"/>
      <dgm:spPr/>
    </dgm:pt>
    <dgm:pt modelId="{848DA97E-A65D-45CB-83CB-B7EF51489384}" type="pres">
      <dgm:prSet presAssocID="{66446D06-03ED-48D1-8C4C-0359F886B4CB}" presName="compNode" presStyleCnt="0"/>
      <dgm:spPr/>
    </dgm:pt>
    <dgm:pt modelId="{31F19560-F844-4E63-92DD-EB081CE35F5A}" type="pres">
      <dgm:prSet presAssocID="{66446D06-03ED-48D1-8C4C-0359F886B4CB}" presName="aNode" presStyleLbl="bgShp" presStyleIdx="2" presStyleCnt="8"/>
      <dgm:spPr/>
      <dgm:t>
        <a:bodyPr/>
        <a:lstStyle/>
        <a:p>
          <a:endParaRPr lang="es-MX"/>
        </a:p>
      </dgm:t>
    </dgm:pt>
    <dgm:pt modelId="{2A9E08BB-AABC-4AD6-90E3-4B23BBF30466}" type="pres">
      <dgm:prSet presAssocID="{66446D06-03ED-48D1-8C4C-0359F886B4CB}" presName="textNode" presStyleLbl="bgShp" presStyleIdx="2" presStyleCnt="8"/>
      <dgm:spPr/>
      <dgm:t>
        <a:bodyPr/>
        <a:lstStyle/>
        <a:p>
          <a:endParaRPr lang="es-MX"/>
        </a:p>
      </dgm:t>
    </dgm:pt>
    <dgm:pt modelId="{C230B232-BA9F-466E-AEA0-2F25AD77769D}" type="pres">
      <dgm:prSet presAssocID="{66446D06-03ED-48D1-8C4C-0359F886B4CB}" presName="compChildNode" presStyleCnt="0"/>
      <dgm:spPr/>
    </dgm:pt>
    <dgm:pt modelId="{1404F850-287D-4DB5-953D-78AD58492322}" type="pres">
      <dgm:prSet presAssocID="{66446D06-03ED-48D1-8C4C-0359F886B4CB}" presName="theInnerList" presStyleCnt="0"/>
      <dgm:spPr/>
    </dgm:pt>
    <dgm:pt modelId="{BBA0443A-479E-48B3-AF3C-D275821312C0}" type="pres">
      <dgm:prSet presAssocID="{D2DF05FF-1165-4E86-BE7E-5A1720E36C01}" presName="childNode" presStyleLbl="node1" presStyleIdx="10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145903-CE1F-48CA-B120-6BDCE816CBF4}" type="pres">
      <dgm:prSet presAssocID="{D2DF05FF-1165-4E86-BE7E-5A1720E36C01}" presName="aSpace2" presStyleCnt="0"/>
      <dgm:spPr/>
    </dgm:pt>
    <dgm:pt modelId="{F5ED68DD-1901-4842-8A1E-9510D0E60843}" type="pres">
      <dgm:prSet presAssocID="{7077E0B0-AB9D-46DE-A6A8-CD556CA6ABA4}" presName="childNode" presStyleLbl="node1" presStyleIdx="11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8E9CD9-5D14-456C-8BB3-F29B534DFFCE}" type="pres">
      <dgm:prSet presAssocID="{7077E0B0-AB9D-46DE-A6A8-CD556CA6ABA4}" presName="aSpace2" presStyleCnt="0"/>
      <dgm:spPr/>
    </dgm:pt>
    <dgm:pt modelId="{20042F1A-19BA-4EFB-825B-51A8A3A12251}" type="pres">
      <dgm:prSet presAssocID="{36745089-F893-4893-A864-8C908179ECE8}" presName="childNode" presStyleLbl="node1" presStyleIdx="12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772604-5B0A-4CED-A741-686A29577A8A}" type="pres">
      <dgm:prSet presAssocID="{36745089-F893-4893-A864-8C908179ECE8}" presName="aSpace2" presStyleCnt="0"/>
      <dgm:spPr/>
    </dgm:pt>
    <dgm:pt modelId="{393D4862-FD76-4311-B617-75F4C200B393}" type="pres">
      <dgm:prSet presAssocID="{0EF1FD3F-A281-4C86-86FB-121F12E971F4}" presName="childNode" presStyleLbl="node1" presStyleIdx="13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DDBEFD-E254-4A1E-975A-B8642063869F}" type="pres">
      <dgm:prSet presAssocID="{0EF1FD3F-A281-4C86-86FB-121F12E971F4}" presName="aSpace2" presStyleCnt="0"/>
      <dgm:spPr/>
    </dgm:pt>
    <dgm:pt modelId="{FCE757B9-F644-4C20-98A6-BB4E0B92D0E6}" type="pres">
      <dgm:prSet presAssocID="{6F9476DF-1C99-4ECC-BBF5-F609C8510AEF}" presName="childNode" presStyleLbl="node1" presStyleIdx="14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05103A-ECAD-4735-A285-686CAF42653E}" type="pres">
      <dgm:prSet presAssocID="{66446D06-03ED-48D1-8C4C-0359F886B4CB}" presName="aSpace" presStyleCnt="0"/>
      <dgm:spPr/>
    </dgm:pt>
    <dgm:pt modelId="{69EC33C2-C78B-439C-896F-3E432B63B315}" type="pres">
      <dgm:prSet presAssocID="{163B1F3D-F0B5-4092-A17F-6B31DB4251FF}" presName="compNode" presStyleCnt="0"/>
      <dgm:spPr/>
    </dgm:pt>
    <dgm:pt modelId="{37A01116-6EA6-4A16-9B9F-086088CDDD90}" type="pres">
      <dgm:prSet presAssocID="{163B1F3D-F0B5-4092-A17F-6B31DB4251FF}" presName="aNode" presStyleLbl="bgShp" presStyleIdx="3" presStyleCnt="8" custLinFactNeighborX="-2258"/>
      <dgm:spPr/>
      <dgm:t>
        <a:bodyPr/>
        <a:lstStyle/>
        <a:p>
          <a:endParaRPr lang="es-MX"/>
        </a:p>
      </dgm:t>
    </dgm:pt>
    <dgm:pt modelId="{23CA038F-FF29-455A-BAE0-39E8D94BCF9E}" type="pres">
      <dgm:prSet presAssocID="{163B1F3D-F0B5-4092-A17F-6B31DB4251FF}" presName="textNode" presStyleLbl="bgShp" presStyleIdx="3" presStyleCnt="8"/>
      <dgm:spPr/>
      <dgm:t>
        <a:bodyPr/>
        <a:lstStyle/>
        <a:p>
          <a:endParaRPr lang="es-MX"/>
        </a:p>
      </dgm:t>
    </dgm:pt>
    <dgm:pt modelId="{0F48BE3F-9A6F-4BBA-8324-CFBB3A3B7EC3}" type="pres">
      <dgm:prSet presAssocID="{163B1F3D-F0B5-4092-A17F-6B31DB4251FF}" presName="compChildNode" presStyleCnt="0"/>
      <dgm:spPr/>
    </dgm:pt>
    <dgm:pt modelId="{A4D027D8-A4F0-446F-9C6E-200F872BFD2C}" type="pres">
      <dgm:prSet presAssocID="{163B1F3D-F0B5-4092-A17F-6B31DB4251FF}" presName="theInnerList" presStyleCnt="0"/>
      <dgm:spPr/>
    </dgm:pt>
    <dgm:pt modelId="{D1F3F741-7B74-4737-A207-E3F171499899}" type="pres">
      <dgm:prSet presAssocID="{163B1F3D-F0B5-4092-A17F-6B31DB4251FF}" presName="aSpace" presStyleCnt="0"/>
      <dgm:spPr/>
    </dgm:pt>
    <dgm:pt modelId="{2F966301-FA92-4D53-986A-611C8D4ED431}" type="pres">
      <dgm:prSet presAssocID="{8D9C0226-D2FC-436F-BAB0-31ECD6C2AA7C}" presName="compNode" presStyleCnt="0"/>
      <dgm:spPr/>
    </dgm:pt>
    <dgm:pt modelId="{0AB8D10B-9511-4091-B88C-9D190C42348E}" type="pres">
      <dgm:prSet presAssocID="{8D9C0226-D2FC-436F-BAB0-31ECD6C2AA7C}" presName="aNode" presStyleLbl="bgShp" presStyleIdx="4" presStyleCnt="8" custLinFactNeighborX="4625" custLinFactNeighborY="695"/>
      <dgm:spPr/>
      <dgm:t>
        <a:bodyPr/>
        <a:lstStyle/>
        <a:p>
          <a:endParaRPr lang="es-MX"/>
        </a:p>
      </dgm:t>
    </dgm:pt>
    <dgm:pt modelId="{B705C511-5834-49FC-8661-1FAC50ABAD41}" type="pres">
      <dgm:prSet presAssocID="{8D9C0226-D2FC-436F-BAB0-31ECD6C2AA7C}" presName="textNode" presStyleLbl="bgShp" presStyleIdx="4" presStyleCnt="8"/>
      <dgm:spPr/>
      <dgm:t>
        <a:bodyPr/>
        <a:lstStyle/>
        <a:p>
          <a:endParaRPr lang="es-MX"/>
        </a:p>
      </dgm:t>
    </dgm:pt>
    <dgm:pt modelId="{5B6A61F1-5360-4B2F-80BB-4431D8CD23EC}" type="pres">
      <dgm:prSet presAssocID="{8D9C0226-D2FC-436F-BAB0-31ECD6C2AA7C}" presName="compChildNode" presStyleCnt="0"/>
      <dgm:spPr/>
    </dgm:pt>
    <dgm:pt modelId="{5D21251C-2D06-4258-B739-7E1D6FE5EAA8}" type="pres">
      <dgm:prSet presAssocID="{8D9C0226-D2FC-436F-BAB0-31ECD6C2AA7C}" presName="theInnerList" presStyleCnt="0"/>
      <dgm:spPr/>
    </dgm:pt>
    <dgm:pt modelId="{3CEF7324-8287-46F3-B295-8470EF1619B5}" type="pres">
      <dgm:prSet presAssocID="{3CD37C2E-8CB1-4B5A-B137-C1E064496907}" presName="childNode" presStyleLbl="node1" presStyleIdx="15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F90F0D-F609-4F58-82DA-01B638382742}" type="pres">
      <dgm:prSet presAssocID="{3CD37C2E-8CB1-4B5A-B137-C1E064496907}" presName="aSpace2" presStyleCnt="0"/>
      <dgm:spPr/>
    </dgm:pt>
    <dgm:pt modelId="{F0D85C67-4F55-47D6-B468-4431518CC073}" type="pres">
      <dgm:prSet presAssocID="{0376EFD1-5B51-4BB0-AAE0-BEFAD3B48C7E}" presName="childNode" presStyleLbl="node1" presStyleIdx="16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C6F40C-9AD9-4A83-988F-117683D28048}" type="pres">
      <dgm:prSet presAssocID="{0376EFD1-5B51-4BB0-AAE0-BEFAD3B48C7E}" presName="aSpace2" presStyleCnt="0"/>
      <dgm:spPr/>
    </dgm:pt>
    <dgm:pt modelId="{EEA23F08-626D-441E-911A-C1713F9901A8}" type="pres">
      <dgm:prSet presAssocID="{7A2ECFC6-4B99-4F40-820A-BAF0A310BFBF}" presName="childNode" presStyleLbl="node1" presStyleIdx="17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6056A5-2747-4329-A14F-9E9C8C28C1FE}" type="pres">
      <dgm:prSet presAssocID="{7A2ECFC6-4B99-4F40-820A-BAF0A310BFBF}" presName="aSpace2" presStyleCnt="0"/>
      <dgm:spPr/>
    </dgm:pt>
    <dgm:pt modelId="{A794B667-ECDA-46FA-8A46-EACE1D413127}" type="pres">
      <dgm:prSet presAssocID="{0FC09F99-3A11-42B1-A174-0E1F8ED11471}" presName="childNode" presStyleLbl="node1" presStyleIdx="18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E93ED6-33A6-492A-BAD4-A9AB16E28437}" type="pres">
      <dgm:prSet presAssocID="{0FC09F99-3A11-42B1-A174-0E1F8ED11471}" presName="aSpace2" presStyleCnt="0"/>
      <dgm:spPr/>
    </dgm:pt>
    <dgm:pt modelId="{31E8351A-9F79-4044-8507-5F3B7488A2BC}" type="pres">
      <dgm:prSet presAssocID="{94778E5C-0071-4138-B64B-9A3AB66B9614}" presName="childNode" presStyleLbl="node1" presStyleIdx="19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0EE41F-1B65-4B88-BD24-47C24E4C86CA}" type="pres">
      <dgm:prSet presAssocID="{8D9C0226-D2FC-436F-BAB0-31ECD6C2AA7C}" presName="aSpace" presStyleCnt="0"/>
      <dgm:spPr/>
    </dgm:pt>
    <dgm:pt modelId="{0500AAB6-04FA-4137-AAA2-5FAD3C47BF2F}" type="pres">
      <dgm:prSet presAssocID="{C726698B-0BBC-4053-9CC4-FC54B0E55002}" presName="compNode" presStyleCnt="0"/>
      <dgm:spPr/>
    </dgm:pt>
    <dgm:pt modelId="{BBE4A248-4D52-4C75-BC76-4ABB31190E70}" type="pres">
      <dgm:prSet presAssocID="{C726698B-0BBC-4053-9CC4-FC54B0E55002}" presName="aNode" presStyleLbl="bgShp" presStyleIdx="5" presStyleCnt="8"/>
      <dgm:spPr/>
      <dgm:t>
        <a:bodyPr/>
        <a:lstStyle/>
        <a:p>
          <a:endParaRPr lang="es-MX"/>
        </a:p>
      </dgm:t>
    </dgm:pt>
    <dgm:pt modelId="{6E8B3491-D499-4172-9954-C1A8AABC31C6}" type="pres">
      <dgm:prSet presAssocID="{C726698B-0BBC-4053-9CC4-FC54B0E55002}" presName="textNode" presStyleLbl="bgShp" presStyleIdx="5" presStyleCnt="8"/>
      <dgm:spPr/>
      <dgm:t>
        <a:bodyPr/>
        <a:lstStyle/>
        <a:p>
          <a:endParaRPr lang="es-MX"/>
        </a:p>
      </dgm:t>
    </dgm:pt>
    <dgm:pt modelId="{8047A4FB-311D-4790-87F7-E9F26CFD5E2D}" type="pres">
      <dgm:prSet presAssocID="{C726698B-0BBC-4053-9CC4-FC54B0E55002}" presName="compChildNode" presStyleCnt="0"/>
      <dgm:spPr/>
    </dgm:pt>
    <dgm:pt modelId="{6EEAF405-D606-4AF7-8056-7C6FD7250AE4}" type="pres">
      <dgm:prSet presAssocID="{C726698B-0BBC-4053-9CC4-FC54B0E55002}" presName="theInnerList" presStyleCnt="0"/>
      <dgm:spPr/>
    </dgm:pt>
    <dgm:pt modelId="{CC42678B-49F6-4672-9886-C385E6CEC18B}" type="pres">
      <dgm:prSet presAssocID="{C726698B-0BBC-4053-9CC4-FC54B0E55002}" presName="aSpace" presStyleCnt="0"/>
      <dgm:spPr/>
    </dgm:pt>
    <dgm:pt modelId="{8E3D82AD-7845-4243-BB2D-BF73F1FD3384}" type="pres">
      <dgm:prSet presAssocID="{7B420B39-07D3-4BEB-BC25-FED12825F72D}" presName="compNode" presStyleCnt="0"/>
      <dgm:spPr/>
    </dgm:pt>
    <dgm:pt modelId="{B082C7EA-5907-4753-B0F4-5D62F74B1B77}" type="pres">
      <dgm:prSet presAssocID="{7B420B39-07D3-4BEB-BC25-FED12825F72D}" presName="aNode" presStyleLbl="bgShp" presStyleIdx="6" presStyleCnt="8"/>
      <dgm:spPr/>
      <dgm:t>
        <a:bodyPr/>
        <a:lstStyle/>
        <a:p>
          <a:endParaRPr lang="es-MX"/>
        </a:p>
      </dgm:t>
    </dgm:pt>
    <dgm:pt modelId="{CB815937-AA72-403A-B875-A40716BDB9EE}" type="pres">
      <dgm:prSet presAssocID="{7B420B39-07D3-4BEB-BC25-FED12825F72D}" presName="textNode" presStyleLbl="bgShp" presStyleIdx="6" presStyleCnt="8"/>
      <dgm:spPr/>
      <dgm:t>
        <a:bodyPr/>
        <a:lstStyle/>
        <a:p>
          <a:endParaRPr lang="es-MX"/>
        </a:p>
      </dgm:t>
    </dgm:pt>
    <dgm:pt modelId="{2486EBF7-5BCF-4266-B4E7-7E8FF709A7BF}" type="pres">
      <dgm:prSet presAssocID="{7B420B39-07D3-4BEB-BC25-FED12825F72D}" presName="compChildNode" presStyleCnt="0"/>
      <dgm:spPr/>
    </dgm:pt>
    <dgm:pt modelId="{939E3F8D-99ED-4207-8BCA-CFC9395A2958}" type="pres">
      <dgm:prSet presAssocID="{7B420B39-07D3-4BEB-BC25-FED12825F72D}" presName="theInnerList" presStyleCnt="0"/>
      <dgm:spPr/>
    </dgm:pt>
    <dgm:pt modelId="{70E9B9E9-D6F8-4ACF-8D3E-D63F1290C725}" type="pres">
      <dgm:prSet presAssocID="{B5A66691-E6B1-4062-9639-6198DD5D3AD1}" presName="childNode" presStyleLbl="node1" presStyleIdx="20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046409-4EAE-4D50-8E8E-75FB30897A13}" type="pres">
      <dgm:prSet presAssocID="{B5A66691-E6B1-4062-9639-6198DD5D3AD1}" presName="aSpace2" presStyleCnt="0"/>
      <dgm:spPr/>
    </dgm:pt>
    <dgm:pt modelId="{F75EB11F-859F-409A-9D0C-5A49AA767986}" type="pres">
      <dgm:prSet presAssocID="{D2404617-D97E-4896-9CF6-1EAE2AB3B6BE}" presName="childNode" presStyleLbl="node1" presStyleIdx="21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D248D1-3B39-4127-9193-107F575502DA}" type="pres">
      <dgm:prSet presAssocID="{D2404617-D97E-4896-9CF6-1EAE2AB3B6BE}" presName="aSpace2" presStyleCnt="0"/>
      <dgm:spPr/>
    </dgm:pt>
    <dgm:pt modelId="{AA83284D-B571-4CC0-B00E-0957D450ACFB}" type="pres">
      <dgm:prSet presAssocID="{FCCC7DC2-C39D-4DF5-A3D9-237C6ED19516}" presName="childNode" presStyleLbl="node1" presStyleIdx="22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A5570C-DA1D-4CC2-94D8-FE66F19AF2DA}" type="pres">
      <dgm:prSet presAssocID="{FCCC7DC2-C39D-4DF5-A3D9-237C6ED19516}" presName="aSpace2" presStyleCnt="0"/>
      <dgm:spPr/>
    </dgm:pt>
    <dgm:pt modelId="{2DA2ABE6-A5E0-47D2-B6D7-CD8FC3C407A2}" type="pres">
      <dgm:prSet presAssocID="{5D79AE44-CF02-47C0-9791-7531B8319BB5}" presName="childNode" presStyleLbl="node1" presStyleIdx="23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4CED10-E9B4-4756-9FA3-25C0F0E853AB}" type="pres">
      <dgm:prSet presAssocID="{5D79AE44-CF02-47C0-9791-7531B8319BB5}" presName="aSpace2" presStyleCnt="0"/>
      <dgm:spPr/>
    </dgm:pt>
    <dgm:pt modelId="{10F51177-FCC7-437E-B6A4-8B8FCF06BC48}" type="pres">
      <dgm:prSet presAssocID="{939C5958-35F7-4032-9F2A-32487208427E}" presName="childNode" presStyleLbl="node1" presStyleIdx="24" presStyleCnt="25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23DBF3-BC76-4A07-9602-7E011A578214}" type="pres">
      <dgm:prSet presAssocID="{7B420B39-07D3-4BEB-BC25-FED12825F72D}" presName="aSpace" presStyleCnt="0"/>
      <dgm:spPr/>
    </dgm:pt>
    <dgm:pt modelId="{574BF9A7-5C9A-4CD0-9D62-EDEB97164AE5}" type="pres">
      <dgm:prSet presAssocID="{EFAE0973-7B74-429D-87E6-6DC0891B8848}" presName="compNode" presStyleCnt="0"/>
      <dgm:spPr/>
    </dgm:pt>
    <dgm:pt modelId="{2B0B5DEC-D209-4D0F-B5A0-F9A1227AD1CB}" type="pres">
      <dgm:prSet presAssocID="{EFAE0973-7B74-429D-87E6-6DC0891B8848}" presName="aNode" presStyleLbl="bgShp" presStyleIdx="7" presStyleCnt="8" custLinFactNeighborX="1884" custLinFactNeighborY="-710"/>
      <dgm:spPr/>
      <dgm:t>
        <a:bodyPr/>
        <a:lstStyle/>
        <a:p>
          <a:endParaRPr lang="es-MX"/>
        </a:p>
      </dgm:t>
    </dgm:pt>
    <dgm:pt modelId="{C3C58907-9717-4C83-AC81-DA2944344B5B}" type="pres">
      <dgm:prSet presAssocID="{EFAE0973-7B74-429D-87E6-6DC0891B8848}" presName="textNode" presStyleLbl="bgShp" presStyleIdx="7" presStyleCnt="8"/>
      <dgm:spPr/>
      <dgm:t>
        <a:bodyPr/>
        <a:lstStyle/>
        <a:p>
          <a:endParaRPr lang="es-MX"/>
        </a:p>
      </dgm:t>
    </dgm:pt>
    <dgm:pt modelId="{14DC69A5-434C-4C25-A14A-4235F40908D0}" type="pres">
      <dgm:prSet presAssocID="{EFAE0973-7B74-429D-87E6-6DC0891B8848}" presName="compChildNode" presStyleCnt="0"/>
      <dgm:spPr/>
    </dgm:pt>
    <dgm:pt modelId="{6BC80E4F-C85C-499F-9E9D-07EA3052E1D4}" type="pres">
      <dgm:prSet presAssocID="{EFAE0973-7B74-429D-87E6-6DC0891B8848}" presName="theInnerList" presStyleCnt="0"/>
      <dgm:spPr/>
    </dgm:pt>
  </dgm:ptLst>
  <dgm:cxnLst>
    <dgm:cxn modelId="{BA30111D-DBA8-4E87-B058-7EE774457648}" srcId="{66446D06-03ED-48D1-8C4C-0359F886B4CB}" destId="{7077E0B0-AB9D-46DE-A6A8-CD556CA6ABA4}" srcOrd="1" destOrd="0" parTransId="{B7E352A7-8629-440C-805F-CF72F6B45949}" sibTransId="{E65852F9-820B-47DB-9677-757D4414007D}"/>
    <dgm:cxn modelId="{63C5ECB8-E3ED-4587-98D0-49A035F21839}" type="presOf" srcId="{F7B0B0D9-33B6-449B-A52E-46A2B193BE77}" destId="{F9D359B5-5307-49E9-9C12-8A5A089F468E}" srcOrd="0" destOrd="0" presId="urn:microsoft.com/office/officeart/2005/8/layout/lProcess2"/>
    <dgm:cxn modelId="{80E47F57-160C-49EE-99B5-F329B36131F6}" type="presOf" srcId="{0EF1FD3F-A281-4C86-86FB-121F12E971F4}" destId="{393D4862-FD76-4311-B617-75F4C200B393}" srcOrd="0" destOrd="0" presId="urn:microsoft.com/office/officeart/2005/8/layout/lProcess2"/>
    <dgm:cxn modelId="{57BF3FAC-DC36-47AD-9FA6-513B3C2D8704}" type="presOf" srcId="{7C02A341-E192-46B9-AF4F-F6B67B631144}" destId="{738DBD30-2FAC-4B43-8360-6B63C5AED899}" srcOrd="0" destOrd="0" presId="urn:microsoft.com/office/officeart/2005/8/layout/lProcess2"/>
    <dgm:cxn modelId="{D7FE06F5-8BAB-4277-9C11-FFC582D70A31}" srcId="{8D9C0226-D2FC-436F-BAB0-31ECD6C2AA7C}" destId="{0FC09F99-3A11-42B1-A174-0E1F8ED11471}" srcOrd="3" destOrd="0" parTransId="{D1B64A38-B3B5-4C9F-BB4E-55E7B0980486}" sibTransId="{35A68556-015A-44F9-83DC-6ECF144CF09D}"/>
    <dgm:cxn modelId="{3E2FE1C7-4E4B-4CD8-BDA2-D3B6CFF0A9F3}" srcId="{8D9C0226-D2FC-436F-BAB0-31ECD6C2AA7C}" destId="{0376EFD1-5B51-4BB0-AAE0-BEFAD3B48C7E}" srcOrd="1" destOrd="0" parTransId="{26FD5F9F-CB6B-4E00-84D0-66627E2F8CC1}" sibTransId="{45C46333-FEBE-473E-9617-B3E3AC3FD3D3}"/>
    <dgm:cxn modelId="{6758E5C5-2811-442B-9A77-40BA468FF537}" srcId="{8027CE12-663A-41C5-A502-2BFEC6589D0B}" destId="{30C8D11D-264C-45CB-9C93-27B94A8B644E}" srcOrd="1" destOrd="0" parTransId="{644A82FE-0FBA-4019-9D88-AA4715F96DD9}" sibTransId="{893CD619-F166-4159-9889-070551876DB1}"/>
    <dgm:cxn modelId="{1CEE86DC-2F3F-4659-BF00-D95A31DE1CE3}" type="presOf" srcId="{7A2ECFC6-4B99-4F40-820A-BAF0A310BFBF}" destId="{EEA23F08-626D-441E-911A-C1713F9901A8}" srcOrd="0" destOrd="0" presId="urn:microsoft.com/office/officeart/2005/8/layout/lProcess2"/>
    <dgm:cxn modelId="{18EA8CB6-48D8-4229-B6DA-251860606407}" type="presOf" srcId="{8027CE12-663A-41C5-A502-2BFEC6589D0B}" destId="{134506B4-1906-4F4E-804B-7C5DB81087F4}" srcOrd="1" destOrd="0" presId="urn:microsoft.com/office/officeart/2005/8/layout/lProcess2"/>
    <dgm:cxn modelId="{29E327BC-E76C-4853-BDC3-B894A22B847B}" type="presOf" srcId="{36745089-F893-4893-A864-8C908179ECE8}" destId="{20042F1A-19BA-4EFB-825B-51A8A3A12251}" srcOrd="0" destOrd="0" presId="urn:microsoft.com/office/officeart/2005/8/layout/lProcess2"/>
    <dgm:cxn modelId="{079FD440-A236-453A-A986-01019CA6550B}" srcId="{7B420B39-07D3-4BEB-BC25-FED12825F72D}" destId="{D2404617-D97E-4896-9CF6-1EAE2AB3B6BE}" srcOrd="1" destOrd="0" parTransId="{16F2ADA3-A413-4D33-B87C-239FFC7C82B4}" sibTransId="{8690519C-1E12-47EE-9FE0-3580FC35A286}"/>
    <dgm:cxn modelId="{EC635FF8-B113-4BDC-9E13-3870D5E89BE3}" type="presOf" srcId="{163B1F3D-F0B5-4092-A17F-6B31DB4251FF}" destId="{23CA038F-FF29-455A-BAE0-39E8D94BCF9E}" srcOrd="1" destOrd="0" presId="urn:microsoft.com/office/officeart/2005/8/layout/lProcess2"/>
    <dgm:cxn modelId="{AEC4548C-F7C4-49F3-AC88-6AA08D689413}" srcId="{66446D06-03ED-48D1-8C4C-0359F886B4CB}" destId="{6F9476DF-1C99-4ECC-BBF5-F609C8510AEF}" srcOrd="4" destOrd="0" parTransId="{48C3E910-FFA3-4E94-818E-31EFD3202D1B}" sibTransId="{5B9428A0-AE0E-484E-A490-C2769FC33A5F}"/>
    <dgm:cxn modelId="{BC3D9C80-03C9-47DC-8CF5-AAA2DAB545B6}" srcId="{7B420B39-07D3-4BEB-BC25-FED12825F72D}" destId="{939C5958-35F7-4032-9F2A-32487208427E}" srcOrd="4" destOrd="0" parTransId="{AB269A63-BC11-421A-B701-1652F8C86BC9}" sibTransId="{C0F01040-8774-4F61-B299-EF65E8E3306B}"/>
    <dgm:cxn modelId="{3AF18C2C-0844-4417-BFEC-42A4D7904F0B}" type="presOf" srcId="{55EC8A8B-90FE-45D0-9C52-997563049600}" destId="{D147ACAD-CEA6-4EFF-B666-CE1D4980E806}" srcOrd="0" destOrd="0" presId="urn:microsoft.com/office/officeart/2005/8/layout/lProcess2"/>
    <dgm:cxn modelId="{3C81884D-6F2D-434A-BDE5-053D029AE805}" srcId="{F7B0B0D9-33B6-449B-A52E-46A2B193BE77}" destId="{7C02A341-E192-46B9-AF4F-F6B67B631144}" srcOrd="4" destOrd="0" parTransId="{7D11C46F-6B0E-4BF7-AAA3-B8F339365ED6}" sibTransId="{EC69496B-CCD1-4F85-9CEF-C5BBA855CE92}"/>
    <dgm:cxn modelId="{92A1D827-78D5-44C5-A6A9-5A7A8D14BC30}" srcId="{8027CE12-663A-41C5-A502-2BFEC6589D0B}" destId="{381320F5-DF98-4181-9FFE-7CEF2FA8CE53}" srcOrd="2" destOrd="0" parTransId="{2D28F236-C16C-4F59-802C-AF331E5DA7A5}" sibTransId="{D39348DD-9607-4698-B680-1E02F7F1A996}"/>
    <dgm:cxn modelId="{4E602FB6-953A-43BF-B7BE-E9DD9566E5D0}" type="presOf" srcId="{FCCC7DC2-C39D-4DF5-A3D9-237C6ED19516}" destId="{AA83284D-B571-4CC0-B00E-0957D450ACFB}" srcOrd="0" destOrd="0" presId="urn:microsoft.com/office/officeart/2005/8/layout/lProcess2"/>
    <dgm:cxn modelId="{5A78EF4E-BF8C-4F95-B3AA-71094B0CA0CA}" srcId="{FC693325-47B9-4E4F-BD1B-7EF2EC32AD2D}" destId="{C726698B-0BBC-4053-9CC4-FC54B0E55002}" srcOrd="5" destOrd="0" parTransId="{77D971BC-522D-44BB-884E-6700DDEF693B}" sibTransId="{9A8AF079-3D9F-4025-9E26-984B969C46D8}"/>
    <dgm:cxn modelId="{D24C977F-13C2-4058-A00E-805C27330764}" type="presOf" srcId="{EFAE0973-7B74-429D-87E6-6DC0891B8848}" destId="{2B0B5DEC-D209-4D0F-B5A0-F9A1227AD1CB}" srcOrd="0" destOrd="0" presId="urn:microsoft.com/office/officeart/2005/8/layout/lProcess2"/>
    <dgm:cxn modelId="{3145CCC8-A372-4CDA-BA44-B325FE15BB0F}" srcId="{8D9C0226-D2FC-436F-BAB0-31ECD6C2AA7C}" destId="{94778E5C-0071-4138-B64B-9A3AB66B9614}" srcOrd="4" destOrd="0" parTransId="{853D4A8C-4F12-4C4B-8234-76592BF86126}" sibTransId="{D45BE258-42D9-4562-9570-D3F8FC048EB8}"/>
    <dgm:cxn modelId="{9244B39B-CADF-402F-8B95-601BAEA7F593}" srcId="{8D9C0226-D2FC-436F-BAB0-31ECD6C2AA7C}" destId="{3CD37C2E-8CB1-4B5A-B137-C1E064496907}" srcOrd="0" destOrd="0" parTransId="{67817D7F-7046-4B23-8404-13DD03A80936}" sibTransId="{83FCF37E-E782-465E-9E68-D00D36D6DFDB}"/>
    <dgm:cxn modelId="{18DEE59C-3158-4767-8FD2-75BC6EA8F15B}" srcId="{7B420B39-07D3-4BEB-BC25-FED12825F72D}" destId="{B5A66691-E6B1-4062-9639-6198DD5D3AD1}" srcOrd="0" destOrd="0" parTransId="{B9D45507-A2BD-452C-90AF-EB374773CA28}" sibTransId="{61329A88-9DF4-446F-8786-BDD121B2F1D9}"/>
    <dgm:cxn modelId="{BA808D12-42BF-40F0-97BB-C6BCBD695F19}" srcId="{8D9C0226-D2FC-436F-BAB0-31ECD6C2AA7C}" destId="{7A2ECFC6-4B99-4F40-820A-BAF0A310BFBF}" srcOrd="2" destOrd="0" parTransId="{E8EB9860-0C3E-4DF0-B7C4-ADAB391AE91A}" sibTransId="{08298BE1-46FD-41D2-A383-08CCEA511760}"/>
    <dgm:cxn modelId="{3DC10446-81B3-4749-85E5-A4A742E8FD81}" type="presOf" srcId="{66446D06-03ED-48D1-8C4C-0359F886B4CB}" destId="{31F19560-F844-4E63-92DD-EB081CE35F5A}" srcOrd="0" destOrd="0" presId="urn:microsoft.com/office/officeart/2005/8/layout/lProcess2"/>
    <dgm:cxn modelId="{90E950E6-1B39-4E3D-BB4E-D904A3868499}" type="presOf" srcId="{0FC09F99-3A11-42B1-A174-0E1F8ED11471}" destId="{A794B667-ECDA-46FA-8A46-EACE1D413127}" srcOrd="0" destOrd="0" presId="urn:microsoft.com/office/officeart/2005/8/layout/lProcess2"/>
    <dgm:cxn modelId="{8BDE629C-A4AC-4A9D-8B7C-435A8DD51BCD}" type="presOf" srcId="{C3601DA1-0E46-4499-80DF-E64AA86925AC}" destId="{0E72A5B9-1B35-4F06-B995-115DFC6BAB4E}" srcOrd="0" destOrd="0" presId="urn:microsoft.com/office/officeart/2005/8/layout/lProcess2"/>
    <dgm:cxn modelId="{417C1C51-3ED6-408A-B3A7-D055FDDA3029}" type="presOf" srcId="{7B420B39-07D3-4BEB-BC25-FED12825F72D}" destId="{B082C7EA-5907-4753-B0F4-5D62F74B1B77}" srcOrd="0" destOrd="0" presId="urn:microsoft.com/office/officeart/2005/8/layout/lProcess2"/>
    <dgm:cxn modelId="{B6649992-170B-4F76-BC16-9060570C0884}" srcId="{FC693325-47B9-4E4F-BD1B-7EF2EC32AD2D}" destId="{66446D06-03ED-48D1-8C4C-0359F886B4CB}" srcOrd="2" destOrd="0" parTransId="{4081329F-D930-45F4-A6CB-99345745C9A3}" sibTransId="{76D5BCAB-0286-4917-B77D-9DA577D04C86}"/>
    <dgm:cxn modelId="{2A02D86A-3817-4196-860D-7DD525CE914F}" type="presOf" srcId="{3CD37C2E-8CB1-4B5A-B137-C1E064496907}" destId="{3CEF7324-8287-46F3-B295-8470EF1619B5}" srcOrd="0" destOrd="0" presId="urn:microsoft.com/office/officeart/2005/8/layout/lProcess2"/>
    <dgm:cxn modelId="{C6CC49B0-0AAA-47BB-B5AC-2943A8F0495D}" type="presOf" srcId="{0376EFD1-5B51-4BB0-AAE0-BEFAD3B48C7E}" destId="{F0D85C67-4F55-47D6-B468-4431518CC073}" srcOrd="0" destOrd="0" presId="urn:microsoft.com/office/officeart/2005/8/layout/lProcess2"/>
    <dgm:cxn modelId="{7EB86686-7236-4155-88BC-89A61FE79192}" type="presOf" srcId="{C726698B-0BBC-4053-9CC4-FC54B0E55002}" destId="{BBE4A248-4D52-4C75-BC76-4ABB31190E70}" srcOrd="0" destOrd="0" presId="urn:microsoft.com/office/officeart/2005/8/layout/lProcess2"/>
    <dgm:cxn modelId="{9F355A8C-BB5B-4E32-805B-D0052A0F13A8}" srcId="{F7B0B0D9-33B6-449B-A52E-46A2B193BE77}" destId="{440BF237-3B8E-4909-AA36-C795784C80AC}" srcOrd="1" destOrd="0" parTransId="{8AEAE89A-A8CC-4BBD-B122-87F4DC0C158F}" sibTransId="{E12F8EFD-4A60-4ABA-8B41-E296B66C1D55}"/>
    <dgm:cxn modelId="{CE4137B9-F066-49BA-96AC-8B68BCB9D0DE}" srcId="{FC693325-47B9-4E4F-BD1B-7EF2EC32AD2D}" destId="{8027CE12-663A-41C5-A502-2BFEC6589D0B}" srcOrd="1" destOrd="0" parTransId="{9939C28F-680C-4B36-8CB5-0225978A6E56}" sibTransId="{5E689887-6060-448F-BB9B-FB7E2B646956}"/>
    <dgm:cxn modelId="{F032B0DC-AE84-4F38-9251-4AFCD462F96B}" type="presOf" srcId="{6F9476DF-1C99-4ECC-BBF5-F609C8510AEF}" destId="{FCE757B9-F644-4C20-98A6-BB4E0B92D0E6}" srcOrd="0" destOrd="0" presId="urn:microsoft.com/office/officeart/2005/8/layout/lProcess2"/>
    <dgm:cxn modelId="{CA13F209-044F-49A6-9E2A-552EDB5DAD89}" type="presOf" srcId="{30C8D11D-264C-45CB-9C93-27B94A8B644E}" destId="{1692E485-4598-47C2-9DBD-1DF318427D79}" srcOrd="0" destOrd="0" presId="urn:microsoft.com/office/officeart/2005/8/layout/lProcess2"/>
    <dgm:cxn modelId="{6E2C2280-5591-43B5-B993-F5AE4AF1C83F}" srcId="{FC693325-47B9-4E4F-BD1B-7EF2EC32AD2D}" destId="{EFAE0973-7B74-429D-87E6-6DC0891B8848}" srcOrd="7" destOrd="0" parTransId="{D0634228-5A72-4030-9F1F-F792CBE2928F}" sibTransId="{114E7D35-E6AF-4D04-AED2-12A56155572B}"/>
    <dgm:cxn modelId="{4AEE7E5C-FE86-42B3-8D80-6A349AD0FD40}" type="presOf" srcId="{D2DF05FF-1165-4E86-BE7E-5A1720E36C01}" destId="{BBA0443A-479E-48B3-AF3C-D275821312C0}" srcOrd="0" destOrd="0" presId="urn:microsoft.com/office/officeart/2005/8/layout/lProcess2"/>
    <dgm:cxn modelId="{1BC68E8B-540D-4C0F-9758-A455B1468AFF}" type="presOf" srcId="{163B1F3D-F0B5-4092-A17F-6B31DB4251FF}" destId="{37A01116-6EA6-4A16-9B9F-086088CDDD90}" srcOrd="0" destOrd="0" presId="urn:microsoft.com/office/officeart/2005/8/layout/lProcess2"/>
    <dgm:cxn modelId="{7ACF94C7-03FC-479F-98D3-ECF6C7DBC630}" type="presOf" srcId="{F7B0B0D9-33B6-449B-A52E-46A2B193BE77}" destId="{824F8C07-682B-4288-AE44-B53CC76DC53F}" srcOrd="1" destOrd="0" presId="urn:microsoft.com/office/officeart/2005/8/layout/lProcess2"/>
    <dgm:cxn modelId="{2BE7E18D-E482-4BA9-8AFF-9E831A569095}" srcId="{F7B0B0D9-33B6-449B-A52E-46A2B193BE77}" destId="{6E0CF30B-B31B-43FA-A225-F601E744B7A0}" srcOrd="0" destOrd="0" parTransId="{4E0F56A5-0FF4-4EE3-BB48-7C3E6391B69E}" sibTransId="{6DECA7FA-D36F-440C-8FC5-7F980CC70985}"/>
    <dgm:cxn modelId="{1FEF78DA-BD37-4482-AFB6-E7E1AD518EFA}" srcId="{66446D06-03ED-48D1-8C4C-0359F886B4CB}" destId="{0EF1FD3F-A281-4C86-86FB-121F12E971F4}" srcOrd="3" destOrd="0" parTransId="{0B6AD9CA-79AE-407B-B3B8-54548161F788}" sibTransId="{233DF2F3-871F-4489-89A4-0FDE2773ACC2}"/>
    <dgm:cxn modelId="{331863C0-2A78-4A1D-A428-08342F2E618D}" srcId="{FC693325-47B9-4E4F-BD1B-7EF2EC32AD2D}" destId="{163B1F3D-F0B5-4092-A17F-6B31DB4251FF}" srcOrd="3" destOrd="0" parTransId="{F006C59F-5E4E-4FBA-A21A-4B8E200F949B}" sibTransId="{86516431-E24C-48A2-8F36-D447D9993392}"/>
    <dgm:cxn modelId="{3ED5208F-D199-415D-8B84-A1F2529A9FBD}" type="presOf" srcId="{F01AA687-C6CD-43FA-982E-B6D8432849A7}" destId="{340D638E-FEF4-4A7A-927B-6173C27197F5}" srcOrd="0" destOrd="0" presId="urn:microsoft.com/office/officeart/2005/8/layout/lProcess2"/>
    <dgm:cxn modelId="{7F5403C4-B2F0-45F3-883C-830696C916C1}" type="presOf" srcId="{E3D0340F-8178-4E48-B134-EC3C3167B575}" destId="{C7323DF0-8904-4A92-8DCF-20A8B6488432}" srcOrd="0" destOrd="0" presId="urn:microsoft.com/office/officeart/2005/8/layout/lProcess2"/>
    <dgm:cxn modelId="{2EFCD727-68EA-460D-8453-049D281D863C}" type="presOf" srcId="{94778E5C-0071-4138-B64B-9A3AB66B9614}" destId="{31E8351A-9F79-4044-8507-5F3B7488A2BC}" srcOrd="0" destOrd="0" presId="urn:microsoft.com/office/officeart/2005/8/layout/lProcess2"/>
    <dgm:cxn modelId="{4AFF1312-1D3B-4D27-B225-1BD37DE83BB8}" srcId="{66446D06-03ED-48D1-8C4C-0359F886B4CB}" destId="{D2DF05FF-1165-4E86-BE7E-5A1720E36C01}" srcOrd="0" destOrd="0" parTransId="{4EC6C426-3E3D-4DF6-AE17-78DA3F073F38}" sibTransId="{EAAFCD6C-6EEE-443B-9616-51653501F3E6}"/>
    <dgm:cxn modelId="{4AF069A7-3A34-47AA-8467-179C459C073D}" srcId="{F7B0B0D9-33B6-449B-A52E-46A2B193BE77}" destId="{E3D0340F-8178-4E48-B134-EC3C3167B575}" srcOrd="3" destOrd="0" parTransId="{AB8EEE2E-6143-4A65-BD08-FC828BBA3137}" sibTransId="{931484F2-FDD4-4651-81DF-5524FD940F7F}"/>
    <dgm:cxn modelId="{FA16A7C8-F64C-4458-8881-8355E32FCFBB}" srcId="{8027CE12-663A-41C5-A502-2BFEC6589D0B}" destId="{FF169728-6133-421F-B4FD-B39063B17840}" srcOrd="0" destOrd="0" parTransId="{93CEA3B1-17EA-4F25-9E08-B4CBDE89CA37}" sibTransId="{247F4339-9A84-42FC-9CB9-ABA803454985}"/>
    <dgm:cxn modelId="{D021B9A5-7552-4A9E-BBC7-889F6767C59F}" type="presOf" srcId="{939C5958-35F7-4032-9F2A-32487208427E}" destId="{10F51177-FCC7-437E-B6A4-8B8FCF06BC48}" srcOrd="0" destOrd="0" presId="urn:microsoft.com/office/officeart/2005/8/layout/lProcess2"/>
    <dgm:cxn modelId="{3F82BF3C-4E16-4F67-B1AA-8C1E935B3DAD}" srcId="{FC693325-47B9-4E4F-BD1B-7EF2EC32AD2D}" destId="{F7B0B0D9-33B6-449B-A52E-46A2B193BE77}" srcOrd="0" destOrd="0" parTransId="{8A756945-0132-4E5C-AF6A-C106E0F52183}" sibTransId="{64DC7C01-044F-4750-8F5C-CA35F2B31EE0}"/>
    <dgm:cxn modelId="{898D92FE-2F33-44E7-B6ED-3A2438D5C76F}" srcId="{7B420B39-07D3-4BEB-BC25-FED12825F72D}" destId="{FCCC7DC2-C39D-4DF5-A3D9-237C6ED19516}" srcOrd="2" destOrd="0" parTransId="{12A44C3A-76D7-4F62-AD94-27AB57986319}" sibTransId="{65B904EC-D824-4046-9A95-53439FF7BAAA}"/>
    <dgm:cxn modelId="{76999036-0158-40FC-A13C-3FF4E3C84053}" type="presOf" srcId="{8D9C0226-D2FC-436F-BAB0-31ECD6C2AA7C}" destId="{0AB8D10B-9511-4091-B88C-9D190C42348E}" srcOrd="0" destOrd="0" presId="urn:microsoft.com/office/officeart/2005/8/layout/lProcess2"/>
    <dgm:cxn modelId="{FF68AD59-ADEE-40E0-9228-4263A536E67C}" srcId="{66446D06-03ED-48D1-8C4C-0359F886B4CB}" destId="{36745089-F893-4893-A864-8C908179ECE8}" srcOrd="2" destOrd="0" parTransId="{BCE07834-D9ED-4596-934A-78A992AC2E3F}" sibTransId="{9A017331-1C42-4CEB-97E8-2D86D02C5F48}"/>
    <dgm:cxn modelId="{F74EB14A-AA7F-46F3-B008-B3105D77E0A7}" type="presOf" srcId="{5D79AE44-CF02-47C0-9791-7531B8319BB5}" destId="{2DA2ABE6-A5E0-47D2-B6D7-CD8FC3C407A2}" srcOrd="0" destOrd="0" presId="urn:microsoft.com/office/officeart/2005/8/layout/lProcess2"/>
    <dgm:cxn modelId="{80D576BC-17A8-4FEB-9C03-F90D5C11A733}" type="presOf" srcId="{381320F5-DF98-4181-9FFE-7CEF2FA8CE53}" destId="{EBADC2EE-B5EF-4073-8E54-86D6EFD1364D}" srcOrd="0" destOrd="0" presId="urn:microsoft.com/office/officeart/2005/8/layout/lProcess2"/>
    <dgm:cxn modelId="{15B6A148-78A6-47B3-A177-FE2595DAAD66}" type="presOf" srcId="{7077E0B0-AB9D-46DE-A6A8-CD556CA6ABA4}" destId="{F5ED68DD-1901-4842-8A1E-9510D0E60843}" srcOrd="0" destOrd="0" presId="urn:microsoft.com/office/officeart/2005/8/layout/lProcess2"/>
    <dgm:cxn modelId="{E81B6FB7-3708-47C5-89F8-AAD7B791B891}" type="presOf" srcId="{6E0CF30B-B31B-43FA-A225-F601E744B7A0}" destId="{C831B04C-DC7E-412F-AA3F-66A7724D0EBB}" srcOrd="0" destOrd="0" presId="urn:microsoft.com/office/officeart/2005/8/layout/lProcess2"/>
    <dgm:cxn modelId="{626EA3E8-0406-4D81-97A5-3208B20F3BE6}" type="presOf" srcId="{FC693325-47B9-4E4F-BD1B-7EF2EC32AD2D}" destId="{9CB2A59D-8104-4BE1-A27D-CAF2FB6A5930}" srcOrd="0" destOrd="0" presId="urn:microsoft.com/office/officeart/2005/8/layout/lProcess2"/>
    <dgm:cxn modelId="{CA514E52-6752-46DE-B5C9-B26452E0B694}" type="presOf" srcId="{440BF237-3B8E-4909-AA36-C795784C80AC}" destId="{A5E0A21B-5A21-4E1A-9553-777471973973}" srcOrd="0" destOrd="0" presId="urn:microsoft.com/office/officeart/2005/8/layout/lProcess2"/>
    <dgm:cxn modelId="{0C40BC5B-F698-4FB6-B3DC-DDCD5499568D}" srcId="{8027CE12-663A-41C5-A502-2BFEC6589D0B}" destId="{C3601DA1-0E46-4499-80DF-E64AA86925AC}" srcOrd="3" destOrd="0" parTransId="{1B87A3F7-EF34-4556-AC5C-85F363845C44}" sibTransId="{A28D8E2F-A88F-4A0D-A561-539842A1FDA2}"/>
    <dgm:cxn modelId="{17B40E2B-4D81-403D-9B50-BF5AAC47019B}" type="presOf" srcId="{EFAE0973-7B74-429D-87E6-6DC0891B8848}" destId="{C3C58907-9717-4C83-AC81-DA2944344B5B}" srcOrd="1" destOrd="0" presId="urn:microsoft.com/office/officeart/2005/8/layout/lProcess2"/>
    <dgm:cxn modelId="{27C410B6-DF35-431B-B545-CA1E90BB8747}" type="presOf" srcId="{66446D06-03ED-48D1-8C4C-0359F886B4CB}" destId="{2A9E08BB-AABC-4AD6-90E3-4B23BBF30466}" srcOrd="1" destOrd="0" presId="urn:microsoft.com/office/officeart/2005/8/layout/lProcess2"/>
    <dgm:cxn modelId="{4C8F5B67-3C46-4856-B18D-71C505CD48D7}" type="presOf" srcId="{FF169728-6133-421F-B4FD-B39063B17840}" destId="{273EAE21-8B2D-46FE-AE21-626ACFC5A0A5}" srcOrd="0" destOrd="0" presId="urn:microsoft.com/office/officeart/2005/8/layout/lProcess2"/>
    <dgm:cxn modelId="{DF5FD4F1-E615-42EB-BE76-6121D59A1F1F}" srcId="{F7B0B0D9-33B6-449B-A52E-46A2B193BE77}" destId="{F01AA687-C6CD-43FA-982E-B6D8432849A7}" srcOrd="2" destOrd="0" parTransId="{85E713C7-8A90-425F-998B-C25569F58DC2}" sibTransId="{557D4457-3F26-46B8-864F-F1E587979AE8}"/>
    <dgm:cxn modelId="{0ED6CB3A-7FFE-446F-9860-62477419FAE4}" type="presOf" srcId="{B5A66691-E6B1-4062-9639-6198DD5D3AD1}" destId="{70E9B9E9-D6F8-4ACF-8D3E-D63F1290C725}" srcOrd="0" destOrd="0" presId="urn:microsoft.com/office/officeart/2005/8/layout/lProcess2"/>
    <dgm:cxn modelId="{291E739D-68CA-4ACA-BFC8-EB693E5FA1D0}" type="presOf" srcId="{C726698B-0BBC-4053-9CC4-FC54B0E55002}" destId="{6E8B3491-D499-4172-9954-C1A8AABC31C6}" srcOrd="1" destOrd="0" presId="urn:microsoft.com/office/officeart/2005/8/layout/lProcess2"/>
    <dgm:cxn modelId="{08B0172A-27D9-49BE-AA2D-3755D9F844FB}" srcId="{7B420B39-07D3-4BEB-BC25-FED12825F72D}" destId="{5D79AE44-CF02-47C0-9791-7531B8319BB5}" srcOrd="3" destOrd="0" parTransId="{01E7F787-3CA2-41B2-BED1-ED79B02400EE}" sibTransId="{8CE2D6DE-76E6-45AB-B55E-8A054E76E8DD}"/>
    <dgm:cxn modelId="{D461CD07-2937-4265-B036-BD1FCC38AEA9}" type="presOf" srcId="{D2404617-D97E-4896-9CF6-1EAE2AB3B6BE}" destId="{F75EB11F-859F-409A-9D0C-5A49AA767986}" srcOrd="0" destOrd="0" presId="urn:microsoft.com/office/officeart/2005/8/layout/lProcess2"/>
    <dgm:cxn modelId="{57F820AF-BC17-43C9-8978-FF96649B0F5A}" type="presOf" srcId="{7B420B39-07D3-4BEB-BC25-FED12825F72D}" destId="{CB815937-AA72-403A-B875-A40716BDB9EE}" srcOrd="1" destOrd="0" presId="urn:microsoft.com/office/officeart/2005/8/layout/lProcess2"/>
    <dgm:cxn modelId="{9314C08A-5834-4F39-BDB6-BC13D44BA739}" type="presOf" srcId="{8027CE12-663A-41C5-A502-2BFEC6589D0B}" destId="{B867C1BC-B8D8-4CFB-9DC7-5E340834AEC4}" srcOrd="0" destOrd="0" presId="urn:microsoft.com/office/officeart/2005/8/layout/lProcess2"/>
    <dgm:cxn modelId="{E08CCF86-5D95-4082-97B1-B4EE96A25311}" srcId="{FC693325-47B9-4E4F-BD1B-7EF2EC32AD2D}" destId="{8D9C0226-D2FC-436F-BAB0-31ECD6C2AA7C}" srcOrd="4" destOrd="0" parTransId="{A67B79F1-18D4-4495-BA54-BD401AC14739}" sibTransId="{BF630667-DFD1-4BD1-84F0-C2AC2086526D}"/>
    <dgm:cxn modelId="{04741F2C-824A-4467-B3E6-F73A632D6396}" srcId="{8027CE12-663A-41C5-A502-2BFEC6589D0B}" destId="{55EC8A8B-90FE-45D0-9C52-997563049600}" srcOrd="4" destOrd="0" parTransId="{C33B077F-7975-49AA-A2C0-9B807AB26ED2}" sibTransId="{2701DDCE-E3E0-4628-BDD6-C08D7E3EB19A}"/>
    <dgm:cxn modelId="{03852F26-9E28-4713-89BD-307B0182CBEB}" type="presOf" srcId="{8D9C0226-D2FC-436F-BAB0-31ECD6C2AA7C}" destId="{B705C511-5834-49FC-8661-1FAC50ABAD41}" srcOrd="1" destOrd="0" presId="urn:microsoft.com/office/officeart/2005/8/layout/lProcess2"/>
    <dgm:cxn modelId="{8033E3EB-B47D-4041-A4DB-1F19EF8094FB}" srcId="{FC693325-47B9-4E4F-BD1B-7EF2EC32AD2D}" destId="{7B420B39-07D3-4BEB-BC25-FED12825F72D}" srcOrd="6" destOrd="0" parTransId="{89B91DF0-3138-490B-BD7F-49EC4CF9C3EE}" sibTransId="{6AA06882-0409-44DB-833A-06C136CC7A0E}"/>
    <dgm:cxn modelId="{DDB8ACCC-0A7A-446F-AC05-1EADBB54D215}" type="presParOf" srcId="{9CB2A59D-8104-4BE1-A27D-CAF2FB6A5930}" destId="{83217126-182F-4791-9B4B-8232ADD103C7}" srcOrd="0" destOrd="0" presId="urn:microsoft.com/office/officeart/2005/8/layout/lProcess2"/>
    <dgm:cxn modelId="{92C4E030-E2A9-4579-B93B-09BC967783D0}" type="presParOf" srcId="{83217126-182F-4791-9B4B-8232ADD103C7}" destId="{F9D359B5-5307-49E9-9C12-8A5A089F468E}" srcOrd="0" destOrd="0" presId="urn:microsoft.com/office/officeart/2005/8/layout/lProcess2"/>
    <dgm:cxn modelId="{C9839A2F-FAF8-4617-8CB0-6418D13A459B}" type="presParOf" srcId="{83217126-182F-4791-9B4B-8232ADD103C7}" destId="{824F8C07-682B-4288-AE44-B53CC76DC53F}" srcOrd="1" destOrd="0" presId="urn:microsoft.com/office/officeart/2005/8/layout/lProcess2"/>
    <dgm:cxn modelId="{8549EA64-CF95-431F-8233-78F1535ADC81}" type="presParOf" srcId="{83217126-182F-4791-9B4B-8232ADD103C7}" destId="{A076516F-4AAF-4705-9858-8112CA5F16D1}" srcOrd="2" destOrd="0" presId="urn:microsoft.com/office/officeart/2005/8/layout/lProcess2"/>
    <dgm:cxn modelId="{A67DCD7C-7603-456E-8411-ECBB1B687034}" type="presParOf" srcId="{A076516F-4AAF-4705-9858-8112CA5F16D1}" destId="{3EFAE218-3BAE-48A8-8BB7-841947CB3936}" srcOrd="0" destOrd="0" presId="urn:microsoft.com/office/officeart/2005/8/layout/lProcess2"/>
    <dgm:cxn modelId="{CEB4CE14-D3B9-4684-9CCB-3DFFCC3541BA}" type="presParOf" srcId="{3EFAE218-3BAE-48A8-8BB7-841947CB3936}" destId="{C831B04C-DC7E-412F-AA3F-66A7724D0EBB}" srcOrd="0" destOrd="0" presId="urn:microsoft.com/office/officeart/2005/8/layout/lProcess2"/>
    <dgm:cxn modelId="{C7B3D187-466C-4C80-B8C5-52B5BA85D1D8}" type="presParOf" srcId="{3EFAE218-3BAE-48A8-8BB7-841947CB3936}" destId="{9BC5BF13-C73C-4383-89C5-58FA273C4509}" srcOrd="1" destOrd="0" presId="urn:microsoft.com/office/officeart/2005/8/layout/lProcess2"/>
    <dgm:cxn modelId="{FDB698D7-6264-4FA9-A5F7-D8CB7609D4D0}" type="presParOf" srcId="{3EFAE218-3BAE-48A8-8BB7-841947CB3936}" destId="{A5E0A21B-5A21-4E1A-9553-777471973973}" srcOrd="2" destOrd="0" presId="urn:microsoft.com/office/officeart/2005/8/layout/lProcess2"/>
    <dgm:cxn modelId="{3DBA0E34-AF44-4663-8DA2-B2C07E2B4AA8}" type="presParOf" srcId="{3EFAE218-3BAE-48A8-8BB7-841947CB3936}" destId="{3C1F86CE-6731-45A7-98C6-464B5127AF16}" srcOrd="3" destOrd="0" presId="urn:microsoft.com/office/officeart/2005/8/layout/lProcess2"/>
    <dgm:cxn modelId="{41083EF3-34D6-4F69-9D01-292966AE925C}" type="presParOf" srcId="{3EFAE218-3BAE-48A8-8BB7-841947CB3936}" destId="{340D638E-FEF4-4A7A-927B-6173C27197F5}" srcOrd="4" destOrd="0" presId="urn:microsoft.com/office/officeart/2005/8/layout/lProcess2"/>
    <dgm:cxn modelId="{437A38A3-5AAC-45A8-BF89-73274CDE6A17}" type="presParOf" srcId="{3EFAE218-3BAE-48A8-8BB7-841947CB3936}" destId="{89C3DF18-1E69-43A1-8B53-5D0658106F6F}" srcOrd="5" destOrd="0" presId="urn:microsoft.com/office/officeart/2005/8/layout/lProcess2"/>
    <dgm:cxn modelId="{6370A14B-F027-455F-BAC2-63E661941A15}" type="presParOf" srcId="{3EFAE218-3BAE-48A8-8BB7-841947CB3936}" destId="{C7323DF0-8904-4A92-8DCF-20A8B6488432}" srcOrd="6" destOrd="0" presId="urn:microsoft.com/office/officeart/2005/8/layout/lProcess2"/>
    <dgm:cxn modelId="{F921EF24-C1C3-48BD-A358-77333F45705A}" type="presParOf" srcId="{3EFAE218-3BAE-48A8-8BB7-841947CB3936}" destId="{11D5E306-95A4-44A4-AF45-A4509172E14E}" srcOrd="7" destOrd="0" presId="urn:microsoft.com/office/officeart/2005/8/layout/lProcess2"/>
    <dgm:cxn modelId="{CA1E479F-438B-4DA6-923B-6284989397D1}" type="presParOf" srcId="{3EFAE218-3BAE-48A8-8BB7-841947CB3936}" destId="{738DBD30-2FAC-4B43-8360-6B63C5AED899}" srcOrd="8" destOrd="0" presId="urn:microsoft.com/office/officeart/2005/8/layout/lProcess2"/>
    <dgm:cxn modelId="{AFC5C775-204C-488B-B194-5671BAF1F330}" type="presParOf" srcId="{9CB2A59D-8104-4BE1-A27D-CAF2FB6A5930}" destId="{53688023-04F5-4D4D-AB62-B3FCF798C605}" srcOrd="1" destOrd="0" presId="urn:microsoft.com/office/officeart/2005/8/layout/lProcess2"/>
    <dgm:cxn modelId="{A54B4663-BE28-4F9A-999C-495CE89A32AD}" type="presParOf" srcId="{9CB2A59D-8104-4BE1-A27D-CAF2FB6A5930}" destId="{6373C3AD-4568-4383-A894-2E1652C7BA3C}" srcOrd="2" destOrd="0" presId="urn:microsoft.com/office/officeart/2005/8/layout/lProcess2"/>
    <dgm:cxn modelId="{86955076-7877-424D-998C-276C2021530C}" type="presParOf" srcId="{6373C3AD-4568-4383-A894-2E1652C7BA3C}" destId="{B867C1BC-B8D8-4CFB-9DC7-5E340834AEC4}" srcOrd="0" destOrd="0" presId="urn:microsoft.com/office/officeart/2005/8/layout/lProcess2"/>
    <dgm:cxn modelId="{E3FE6044-A949-41F5-8A5E-7412C300BE84}" type="presParOf" srcId="{6373C3AD-4568-4383-A894-2E1652C7BA3C}" destId="{134506B4-1906-4F4E-804B-7C5DB81087F4}" srcOrd="1" destOrd="0" presId="urn:microsoft.com/office/officeart/2005/8/layout/lProcess2"/>
    <dgm:cxn modelId="{E4F7F02D-15C5-42D1-A53B-EF34A1F8C420}" type="presParOf" srcId="{6373C3AD-4568-4383-A894-2E1652C7BA3C}" destId="{9FE4600B-542F-4E64-BF5C-336E3827FEEB}" srcOrd="2" destOrd="0" presId="urn:microsoft.com/office/officeart/2005/8/layout/lProcess2"/>
    <dgm:cxn modelId="{A4B92137-1B8F-49DE-BFA1-F490745B580B}" type="presParOf" srcId="{9FE4600B-542F-4E64-BF5C-336E3827FEEB}" destId="{20014F18-9E97-4517-86A0-F11D1FCD45BA}" srcOrd="0" destOrd="0" presId="urn:microsoft.com/office/officeart/2005/8/layout/lProcess2"/>
    <dgm:cxn modelId="{CBBDCDFE-509C-4865-A288-48E2225A64FE}" type="presParOf" srcId="{20014F18-9E97-4517-86A0-F11D1FCD45BA}" destId="{273EAE21-8B2D-46FE-AE21-626ACFC5A0A5}" srcOrd="0" destOrd="0" presId="urn:microsoft.com/office/officeart/2005/8/layout/lProcess2"/>
    <dgm:cxn modelId="{D8FF0EE8-5E9A-47A8-B838-933BBB05A6A3}" type="presParOf" srcId="{20014F18-9E97-4517-86A0-F11D1FCD45BA}" destId="{E5BFA0B4-AFC5-49B5-B103-484258E893E5}" srcOrd="1" destOrd="0" presId="urn:microsoft.com/office/officeart/2005/8/layout/lProcess2"/>
    <dgm:cxn modelId="{4ED0D620-DBBB-4F6C-AF2C-A05BF0F712CC}" type="presParOf" srcId="{20014F18-9E97-4517-86A0-F11D1FCD45BA}" destId="{1692E485-4598-47C2-9DBD-1DF318427D79}" srcOrd="2" destOrd="0" presId="urn:microsoft.com/office/officeart/2005/8/layout/lProcess2"/>
    <dgm:cxn modelId="{7D07FCC7-FA38-4B5E-9969-9512E9EA7F37}" type="presParOf" srcId="{20014F18-9E97-4517-86A0-F11D1FCD45BA}" destId="{713F479F-F09E-468B-A8B7-60EB881BBDF2}" srcOrd="3" destOrd="0" presId="urn:microsoft.com/office/officeart/2005/8/layout/lProcess2"/>
    <dgm:cxn modelId="{196907F7-3591-4268-A244-CD49DC785F86}" type="presParOf" srcId="{20014F18-9E97-4517-86A0-F11D1FCD45BA}" destId="{EBADC2EE-B5EF-4073-8E54-86D6EFD1364D}" srcOrd="4" destOrd="0" presId="urn:microsoft.com/office/officeart/2005/8/layout/lProcess2"/>
    <dgm:cxn modelId="{25D167DA-AB34-4708-A896-AAFF948DB531}" type="presParOf" srcId="{20014F18-9E97-4517-86A0-F11D1FCD45BA}" destId="{EDA2A1D0-2ECA-4186-9B76-D6A48F213ACD}" srcOrd="5" destOrd="0" presId="urn:microsoft.com/office/officeart/2005/8/layout/lProcess2"/>
    <dgm:cxn modelId="{F9B7CD2A-9C7B-47D1-8453-0DA4A92E2914}" type="presParOf" srcId="{20014F18-9E97-4517-86A0-F11D1FCD45BA}" destId="{0E72A5B9-1B35-4F06-B995-115DFC6BAB4E}" srcOrd="6" destOrd="0" presId="urn:microsoft.com/office/officeart/2005/8/layout/lProcess2"/>
    <dgm:cxn modelId="{1BAFA20D-423C-427B-BE7E-9619033AD8B2}" type="presParOf" srcId="{20014F18-9E97-4517-86A0-F11D1FCD45BA}" destId="{9FD3FF3C-9FBA-434A-9214-C15C1A1F0AE0}" srcOrd="7" destOrd="0" presId="urn:microsoft.com/office/officeart/2005/8/layout/lProcess2"/>
    <dgm:cxn modelId="{7EBBDD88-1FF5-4DC7-93AB-7914D294CB8F}" type="presParOf" srcId="{20014F18-9E97-4517-86A0-F11D1FCD45BA}" destId="{D147ACAD-CEA6-4EFF-B666-CE1D4980E806}" srcOrd="8" destOrd="0" presId="urn:microsoft.com/office/officeart/2005/8/layout/lProcess2"/>
    <dgm:cxn modelId="{92ADBF96-847F-4777-A46E-27838FB132CF}" type="presParOf" srcId="{9CB2A59D-8104-4BE1-A27D-CAF2FB6A5930}" destId="{E05935C3-9DD3-438A-B1D4-7DD62E4B5E38}" srcOrd="3" destOrd="0" presId="urn:microsoft.com/office/officeart/2005/8/layout/lProcess2"/>
    <dgm:cxn modelId="{C889775C-744E-410A-BBBB-F59AA4E01D99}" type="presParOf" srcId="{9CB2A59D-8104-4BE1-A27D-CAF2FB6A5930}" destId="{848DA97E-A65D-45CB-83CB-B7EF51489384}" srcOrd="4" destOrd="0" presId="urn:microsoft.com/office/officeart/2005/8/layout/lProcess2"/>
    <dgm:cxn modelId="{870CC4BA-684A-4356-9AD2-B87E082F48F5}" type="presParOf" srcId="{848DA97E-A65D-45CB-83CB-B7EF51489384}" destId="{31F19560-F844-4E63-92DD-EB081CE35F5A}" srcOrd="0" destOrd="0" presId="urn:microsoft.com/office/officeart/2005/8/layout/lProcess2"/>
    <dgm:cxn modelId="{F56B0BDF-39B3-4BFA-A10E-8042EAF74420}" type="presParOf" srcId="{848DA97E-A65D-45CB-83CB-B7EF51489384}" destId="{2A9E08BB-AABC-4AD6-90E3-4B23BBF30466}" srcOrd="1" destOrd="0" presId="urn:microsoft.com/office/officeart/2005/8/layout/lProcess2"/>
    <dgm:cxn modelId="{093AA39E-7403-4A85-8922-F6BADA4F089B}" type="presParOf" srcId="{848DA97E-A65D-45CB-83CB-B7EF51489384}" destId="{C230B232-BA9F-466E-AEA0-2F25AD77769D}" srcOrd="2" destOrd="0" presId="urn:microsoft.com/office/officeart/2005/8/layout/lProcess2"/>
    <dgm:cxn modelId="{ADF43842-CED6-4D13-8EDE-2CE0D5D0FEAD}" type="presParOf" srcId="{C230B232-BA9F-466E-AEA0-2F25AD77769D}" destId="{1404F850-287D-4DB5-953D-78AD58492322}" srcOrd="0" destOrd="0" presId="urn:microsoft.com/office/officeart/2005/8/layout/lProcess2"/>
    <dgm:cxn modelId="{B201F0E7-8437-4612-AEDC-379DB5A781EF}" type="presParOf" srcId="{1404F850-287D-4DB5-953D-78AD58492322}" destId="{BBA0443A-479E-48B3-AF3C-D275821312C0}" srcOrd="0" destOrd="0" presId="urn:microsoft.com/office/officeart/2005/8/layout/lProcess2"/>
    <dgm:cxn modelId="{3CACC06E-747F-49E4-A185-4999D96ABA4F}" type="presParOf" srcId="{1404F850-287D-4DB5-953D-78AD58492322}" destId="{A3145903-CE1F-48CA-B120-6BDCE816CBF4}" srcOrd="1" destOrd="0" presId="urn:microsoft.com/office/officeart/2005/8/layout/lProcess2"/>
    <dgm:cxn modelId="{ABDDA0CE-A0D6-4ACB-A369-B674A9B92FA8}" type="presParOf" srcId="{1404F850-287D-4DB5-953D-78AD58492322}" destId="{F5ED68DD-1901-4842-8A1E-9510D0E60843}" srcOrd="2" destOrd="0" presId="urn:microsoft.com/office/officeart/2005/8/layout/lProcess2"/>
    <dgm:cxn modelId="{4B3DACA1-C795-47BF-BFBD-4552ABC49573}" type="presParOf" srcId="{1404F850-287D-4DB5-953D-78AD58492322}" destId="{348E9CD9-5D14-456C-8BB3-F29B534DFFCE}" srcOrd="3" destOrd="0" presId="urn:microsoft.com/office/officeart/2005/8/layout/lProcess2"/>
    <dgm:cxn modelId="{2FAA5579-62D1-4301-8166-AB14AFF0CF30}" type="presParOf" srcId="{1404F850-287D-4DB5-953D-78AD58492322}" destId="{20042F1A-19BA-4EFB-825B-51A8A3A12251}" srcOrd="4" destOrd="0" presId="urn:microsoft.com/office/officeart/2005/8/layout/lProcess2"/>
    <dgm:cxn modelId="{9E4D6104-735F-49CF-9866-E57CD59B8F2C}" type="presParOf" srcId="{1404F850-287D-4DB5-953D-78AD58492322}" destId="{F6772604-5B0A-4CED-A741-686A29577A8A}" srcOrd="5" destOrd="0" presId="urn:microsoft.com/office/officeart/2005/8/layout/lProcess2"/>
    <dgm:cxn modelId="{77B43784-B8C8-4D74-8CAD-45C4E816F7AC}" type="presParOf" srcId="{1404F850-287D-4DB5-953D-78AD58492322}" destId="{393D4862-FD76-4311-B617-75F4C200B393}" srcOrd="6" destOrd="0" presId="urn:microsoft.com/office/officeart/2005/8/layout/lProcess2"/>
    <dgm:cxn modelId="{7A3F2C3C-6BB3-4C96-B795-951A7451D652}" type="presParOf" srcId="{1404F850-287D-4DB5-953D-78AD58492322}" destId="{78DDBEFD-E254-4A1E-975A-B8642063869F}" srcOrd="7" destOrd="0" presId="urn:microsoft.com/office/officeart/2005/8/layout/lProcess2"/>
    <dgm:cxn modelId="{71FBFEA3-EABE-4A85-B0C0-48B4A9697AB3}" type="presParOf" srcId="{1404F850-287D-4DB5-953D-78AD58492322}" destId="{FCE757B9-F644-4C20-98A6-BB4E0B92D0E6}" srcOrd="8" destOrd="0" presId="urn:microsoft.com/office/officeart/2005/8/layout/lProcess2"/>
    <dgm:cxn modelId="{9BA53CE2-52A9-4F76-AE38-E9B81BD1972A}" type="presParOf" srcId="{9CB2A59D-8104-4BE1-A27D-CAF2FB6A5930}" destId="{D205103A-ECAD-4735-A285-686CAF42653E}" srcOrd="5" destOrd="0" presId="urn:microsoft.com/office/officeart/2005/8/layout/lProcess2"/>
    <dgm:cxn modelId="{BADD38D1-706B-4FF1-A28F-23DB85134EE8}" type="presParOf" srcId="{9CB2A59D-8104-4BE1-A27D-CAF2FB6A5930}" destId="{69EC33C2-C78B-439C-896F-3E432B63B315}" srcOrd="6" destOrd="0" presId="urn:microsoft.com/office/officeart/2005/8/layout/lProcess2"/>
    <dgm:cxn modelId="{30669DFF-0ADF-43EE-BB59-8C6611E1F5D7}" type="presParOf" srcId="{69EC33C2-C78B-439C-896F-3E432B63B315}" destId="{37A01116-6EA6-4A16-9B9F-086088CDDD90}" srcOrd="0" destOrd="0" presId="urn:microsoft.com/office/officeart/2005/8/layout/lProcess2"/>
    <dgm:cxn modelId="{BFBBFFE2-926E-4B43-AC5A-0865160D1255}" type="presParOf" srcId="{69EC33C2-C78B-439C-896F-3E432B63B315}" destId="{23CA038F-FF29-455A-BAE0-39E8D94BCF9E}" srcOrd="1" destOrd="0" presId="urn:microsoft.com/office/officeart/2005/8/layout/lProcess2"/>
    <dgm:cxn modelId="{AF7641F7-2AB2-42D0-A16B-661858DBC793}" type="presParOf" srcId="{69EC33C2-C78B-439C-896F-3E432B63B315}" destId="{0F48BE3F-9A6F-4BBA-8324-CFBB3A3B7EC3}" srcOrd="2" destOrd="0" presId="urn:microsoft.com/office/officeart/2005/8/layout/lProcess2"/>
    <dgm:cxn modelId="{6E542445-9E70-49A2-94F6-7E4B81D368FA}" type="presParOf" srcId="{0F48BE3F-9A6F-4BBA-8324-CFBB3A3B7EC3}" destId="{A4D027D8-A4F0-446F-9C6E-200F872BFD2C}" srcOrd="0" destOrd="0" presId="urn:microsoft.com/office/officeart/2005/8/layout/lProcess2"/>
    <dgm:cxn modelId="{173C0D02-9725-4203-BAF9-B8F5D6D2C044}" type="presParOf" srcId="{9CB2A59D-8104-4BE1-A27D-CAF2FB6A5930}" destId="{D1F3F741-7B74-4737-A207-E3F171499899}" srcOrd="7" destOrd="0" presId="urn:microsoft.com/office/officeart/2005/8/layout/lProcess2"/>
    <dgm:cxn modelId="{AB78E7B5-0333-4060-8A2C-66F8FEF6FBC6}" type="presParOf" srcId="{9CB2A59D-8104-4BE1-A27D-CAF2FB6A5930}" destId="{2F966301-FA92-4D53-986A-611C8D4ED431}" srcOrd="8" destOrd="0" presId="urn:microsoft.com/office/officeart/2005/8/layout/lProcess2"/>
    <dgm:cxn modelId="{0F671AC2-88C1-4E52-B388-298DEFEFF5DE}" type="presParOf" srcId="{2F966301-FA92-4D53-986A-611C8D4ED431}" destId="{0AB8D10B-9511-4091-B88C-9D190C42348E}" srcOrd="0" destOrd="0" presId="urn:microsoft.com/office/officeart/2005/8/layout/lProcess2"/>
    <dgm:cxn modelId="{A4E091D8-C76D-44D4-9537-49E545252664}" type="presParOf" srcId="{2F966301-FA92-4D53-986A-611C8D4ED431}" destId="{B705C511-5834-49FC-8661-1FAC50ABAD41}" srcOrd="1" destOrd="0" presId="urn:microsoft.com/office/officeart/2005/8/layout/lProcess2"/>
    <dgm:cxn modelId="{35B9B401-9D53-4172-A65A-DA43045A6847}" type="presParOf" srcId="{2F966301-FA92-4D53-986A-611C8D4ED431}" destId="{5B6A61F1-5360-4B2F-80BB-4431D8CD23EC}" srcOrd="2" destOrd="0" presId="urn:microsoft.com/office/officeart/2005/8/layout/lProcess2"/>
    <dgm:cxn modelId="{4AC7AA27-97E4-4415-A1A2-6C91FA9A20B3}" type="presParOf" srcId="{5B6A61F1-5360-4B2F-80BB-4431D8CD23EC}" destId="{5D21251C-2D06-4258-B739-7E1D6FE5EAA8}" srcOrd="0" destOrd="0" presId="urn:microsoft.com/office/officeart/2005/8/layout/lProcess2"/>
    <dgm:cxn modelId="{EBFF2E94-0BDA-44F8-A0C8-B7FDF31E88C6}" type="presParOf" srcId="{5D21251C-2D06-4258-B739-7E1D6FE5EAA8}" destId="{3CEF7324-8287-46F3-B295-8470EF1619B5}" srcOrd="0" destOrd="0" presId="urn:microsoft.com/office/officeart/2005/8/layout/lProcess2"/>
    <dgm:cxn modelId="{0E4429AF-E7E3-4C37-A83C-CEE43DF985AE}" type="presParOf" srcId="{5D21251C-2D06-4258-B739-7E1D6FE5EAA8}" destId="{BEF90F0D-F609-4F58-82DA-01B638382742}" srcOrd="1" destOrd="0" presId="urn:microsoft.com/office/officeart/2005/8/layout/lProcess2"/>
    <dgm:cxn modelId="{8196E9C8-EEA9-4B21-9F2F-DD14E5F404E1}" type="presParOf" srcId="{5D21251C-2D06-4258-B739-7E1D6FE5EAA8}" destId="{F0D85C67-4F55-47D6-B468-4431518CC073}" srcOrd="2" destOrd="0" presId="urn:microsoft.com/office/officeart/2005/8/layout/lProcess2"/>
    <dgm:cxn modelId="{D0A88D76-E560-484C-88EF-324B414DF72C}" type="presParOf" srcId="{5D21251C-2D06-4258-B739-7E1D6FE5EAA8}" destId="{FBC6F40C-9AD9-4A83-988F-117683D28048}" srcOrd="3" destOrd="0" presId="urn:microsoft.com/office/officeart/2005/8/layout/lProcess2"/>
    <dgm:cxn modelId="{2806EC7F-9CA5-4CB6-B5D6-A09F2D918144}" type="presParOf" srcId="{5D21251C-2D06-4258-B739-7E1D6FE5EAA8}" destId="{EEA23F08-626D-441E-911A-C1713F9901A8}" srcOrd="4" destOrd="0" presId="urn:microsoft.com/office/officeart/2005/8/layout/lProcess2"/>
    <dgm:cxn modelId="{282FD22C-58B3-4390-9826-CE8D4ED51826}" type="presParOf" srcId="{5D21251C-2D06-4258-B739-7E1D6FE5EAA8}" destId="{A26056A5-2747-4329-A14F-9E9C8C28C1FE}" srcOrd="5" destOrd="0" presId="urn:microsoft.com/office/officeart/2005/8/layout/lProcess2"/>
    <dgm:cxn modelId="{F046E5CB-A87D-4824-A242-40832553B0B8}" type="presParOf" srcId="{5D21251C-2D06-4258-B739-7E1D6FE5EAA8}" destId="{A794B667-ECDA-46FA-8A46-EACE1D413127}" srcOrd="6" destOrd="0" presId="urn:microsoft.com/office/officeart/2005/8/layout/lProcess2"/>
    <dgm:cxn modelId="{3D751775-7809-4C17-ADAE-27B7A6DA0943}" type="presParOf" srcId="{5D21251C-2D06-4258-B739-7E1D6FE5EAA8}" destId="{F9E93ED6-33A6-492A-BAD4-A9AB16E28437}" srcOrd="7" destOrd="0" presId="urn:microsoft.com/office/officeart/2005/8/layout/lProcess2"/>
    <dgm:cxn modelId="{362ECF18-9668-495A-B0E8-34CAA016B0C6}" type="presParOf" srcId="{5D21251C-2D06-4258-B739-7E1D6FE5EAA8}" destId="{31E8351A-9F79-4044-8507-5F3B7488A2BC}" srcOrd="8" destOrd="0" presId="urn:microsoft.com/office/officeart/2005/8/layout/lProcess2"/>
    <dgm:cxn modelId="{875C023F-0050-4BB7-AF16-47F707ABCA6A}" type="presParOf" srcId="{9CB2A59D-8104-4BE1-A27D-CAF2FB6A5930}" destId="{220EE41F-1B65-4B88-BD24-47C24E4C86CA}" srcOrd="9" destOrd="0" presId="urn:microsoft.com/office/officeart/2005/8/layout/lProcess2"/>
    <dgm:cxn modelId="{F3CDB0BF-25E4-45EB-A6B1-2B1700D1E0AC}" type="presParOf" srcId="{9CB2A59D-8104-4BE1-A27D-CAF2FB6A5930}" destId="{0500AAB6-04FA-4137-AAA2-5FAD3C47BF2F}" srcOrd="10" destOrd="0" presId="urn:microsoft.com/office/officeart/2005/8/layout/lProcess2"/>
    <dgm:cxn modelId="{8F0F7CDD-A697-4655-A225-85E0C20BFDEF}" type="presParOf" srcId="{0500AAB6-04FA-4137-AAA2-5FAD3C47BF2F}" destId="{BBE4A248-4D52-4C75-BC76-4ABB31190E70}" srcOrd="0" destOrd="0" presId="urn:microsoft.com/office/officeart/2005/8/layout/lProcess2"/>
    <dgm:cxn modelId="{57D2BF8E-2B45-4387-81C7-3BAC416B832B}" type="presParOf" srcId="{0500AAB6-04FA-4137-AAA2-5FAD3C47BF2F}" destId="{6E8B3491-D499-4172-9954-C1A8AABC31C6}" srcOrd="1" destOrd="0" presId="urn:microsoft.com/office/officeart/2005/8/layout/lProcess2"/>
    <dgm:cxn modelId="{5D398861-929D-4898-8CD8-269BEA8EC886}" type="presParOf" srcId="{0500AAB6-04FA-4137-AAA2-5FAD3C47BF2F}" destId="{8047A4FB-311D-4790-87F7-E9F26CFD5E2D}" srcOrd="2" destOrd="0" presId="urn:microsoft.com/office/officeart/2005/8/layout/lProcess2"/>
    <dgm:cxn modelId="{7C3E158A-B334-4DE3-AD7F-18A888B4D313}" type="presParOf" srcId="{8047A4FB-311D-4790-87F7-E9F26CFD5E2D}" destId="{6EEAF405-D606-4AF7-8056-7C6FD7250AE4}" srcOrd="0" destOrd="0" presId="urn:microsoft.com/office/officeart/2005/8/layout/lProcess2"/>
    <dgm:cxn modelId="{3F7F7E65-272E-4ABD-8844-4B1BA90EC9DF}" type="presParOf" srcId="{9CB2A59D-8104-4BE1-A27D-CAF2FB6A5930}" destId="{CC42678B-49F6-4672-9886-C385E6CEC18B}" srcOrd="11" destOrd="0" presId="urn:microsoft.com/office/officeart/2005/8/layout/lProcess2"/>
    <dgm:cxn modelId="{3580D3CC-0CC0-461C-8D75-A0EC36D6B744}" type="presParOf" srcId="{9CB2A59D-8104-4BE1-A27D-CAF2FB6A5930}" destId="{8E3D82AD-7845-4243-BB2D-BF73F1FD3384}" srcOrd="12" destOrd="0" presId="urn:microsoft.com/office/officeart/2005/8/layout/lProcess2"/>
    <dgm:cxn modelId="{DD374CCD-9AED-4234-B190-9562F7D62777}" type="presParOf" srcId="{8E3D82AD-7845-4243-BB2D-BF73F1FD3384}" destId="{B082C7EA-5907-4753-B0F4-5D62F74B1B77}" srcOrd="0" destOrd="0" presId="urn:microsoft.com/office/officeart/2005/8/layout/lProcess2"/>
    <dgm:cxn modelId="{B13F32EB-AB7C-4D00-87FE-6442CC5D845A}" type="presParOf" srcId="{8E3D82AD-7845-4243-BB2D-BF73F1FD3384}" destId="{CB815937-AA72-403A-B875-A40716BDB9EE}" srcOrd="1" destOrd="0" presId="urn:microsoft.com/office/officeart/2005/8/layout/lProcess2"/>
    <dgm:cxn modelId="{D18EEED1-FE15-4D7B-99A1-902D998C59D3}" type="presParOf" srcId="{8E3D82AD-7845-4243-BB2D-BF73F1FD3384}" destId="{2486EBF7-5BCF-4266-B4E7-7E8FF709A7BF}" srcOrd="2" destOrd="0" presId="urn:microsoft.com/office/officeart/2005/8/layout/lProcess2"/>
    <dgm:cxn modelId="{F04948C3-99FF-4FFE-9AA3-081019CD62DC}" type="presParOf" srcId="{2486EBF7-5BCF-4266-B4E7-7E8FF709A7BF}" destId="{939E3F8D-99ED-4207-8BCA-CFC9395A2958}" srcOrd="0" destOrd="0" presId="urn:microsoft.com/office/officeart/2005/8/layout/lProcess2"/>
    <dgm:cxn modelId="{80FD5546-6BF5-4A94-BB9C-3A40A5E34220}" type="presParOf" srcId="{939E3F8D-99ED-4207-8BCA-CFC9395A2958}" destId="{70E9B9E9-D6F8-4ACF-8D3E-D63F1290C725}" srcOrd="0" destOrd="0" presId="urn:microsoft.com/office/officeart/2005/8/layout/lProcess2"/>
    <dgm:cxn modelId="{E4C68E0E-E990-4330-B5A9-8F5EEF48E0B0}" type="presParOf" srcId="{939E3F8D-99ED-4207-8BCA-CFC9395A2958}" destId="{87046409-4EAE-4D50-8E8E-75FB30897A13}" srcOrd="1" destOrd="0" presId="urn:microsoft.com/office/officeart/2005/8/layout/lProcess2"/>
    <dgm:cxn modelId="{B65E4893-7B9E-432A-86C3-78226A7DE238}" type="presParOf" srcId="{939E3F8D-99ED-4207-8BCA-CFC9395A2958}" destId="{F75EB11F-859F-409A-9D0C-5A49AA767986}" srcOrd="2" destOrd="0" presId="urn:microsoft.com/office/officeart/2005/8/layout/lProcess2"/>
    <dgm:cxn modelId="{67E1D722-0737-4D33-9013-8BC105801182}" type="presParOf" srcId="{939E3F8D-99ED-4207-8BCA-CFC9395A2958}" destId="{F0D248D1-3B39-4127-9193-107F575502DA}" srcOrd="3" destOrd="0" presId="urn:microsoft.com/office/officeart/2005/8/layout/lProcess2"/>
    <dgm:cxn modelId="{88983507-9344-4F14-8EE5-9083751176E1}" type="presParOf" srcId="{939E3F8D-99ED-4207-8BCA-CFC9395A2958}" destId="{AA83284D-B571-4CC0-B00E-0957D450ACFB}" srcOrd="4" destOrd="0" presId="urn:microsoft.com/office/officeart/2005/8/layout/lProcess2"/>
    <dgm:cxn modelId="{3C1F293F-74B3-4EDA-B6CA-186F1C850E42}" type="presParOf" srcId="{939E3F8D-99ED-4207-8BCA-CFC9395A2958}" destId="{45A5570C-DA1D-4CC2-94D8-FE66F19AF2DA}" srcOrd="5" destOrd="0" presId="urn:microsoft.com/office/officeart/2005/8/layout/lProcess2"/>
    <dgm:cxn modelId="{095DB7EA-953E-4BF1-9D4F-1312C5BFDFED}" type="presParOf" srcId="{939E3F8D-99ED-4207-8BCA-CFC9395A2958}" destId="{2DA2ABE6-A5E0-47D2-B6D7-CD8FC3C407A2}" srcOrd="6" destOrd="0" presId="urn:microsoft.com/office/officeart/2005/8/layout/lProcess2"/>
    <dgm:cxn modelId="{07E24BD7-2FE8-4AE5-8377-AC3DF7332CB3}" type="presParOf" srcId="{939E3F8D-99ED-4207-8BCA-CFC9395A2958}" destId="{F84CED10-E9B4-4756-9FA3-25C0F0E853AB}" srcOrd="7" destOrd="0" presId="urn:microsoft.com/office/officeart/2005/8/layout/lProcess2"/>
    <dgm:cxn modelId="{E8A5723C-65BC-4F61-9BDA-B201287F5BF4}" type="presParOf" srcId="{939E3F8D-99ED-4207-8BCA-CFC9395A2958}" destId="{10F51177-FCC7-437E-B6A4-8B8FCF06BC48}" srcOrd="8" destOrd="0" presId="urn:microsoft.com/office/officeart/2005/8/layout/lProcess2"/>
    <dgm:cxn modelId="{89140107-8690-4436-82F5-C505B2763D74}" type="presParOf" srcId="{9CB2A59D-8104-4BE1-A27D-CAF2FB6A5930}" destId="{A423DBF3-BC76-4A07-9602-7E011A578214}" srcOrd="13" destOrd="0" presId="urn:microsoft.com/office/officeart/2005/8/layout/lProcess2"/>
    <dgm:cxn modelId="{9BC7C26A-575C-4051-AD8C-2E66C0018417}" type="presParOf" srcId="{9CB2A59D-8104-4BE1-A27D-CAF2FB6A5930}" destId="{574BF9A7-5C9A-4CD0-9D62-EDEB97164AE5}" srcOrd="14" destOrd="0" presId="urn:microsoft.com/office/officeart/2005/8/layout/lProcess2"/>
    <dgm:cxn modelId="{2F25BE12-E481-47C2-B638-CA48214E055A}" type="presParOf" srcId="{574BF9A7-5C9A-4CD0-9D62-EDEB97164AE5}" destId="{2B0B5DEC-D209-4D0F-B5A0-F9A1227AD1CB}" srcOrd="0" destOrd="0" presId="urn:microsoft.com/office/officeart/2005/8/layout/lProcess2"/>
    <dgm:cxn modelId="{F7A8D1A0-9619-451D-B9B8-1BDF6ADF6924}" type="presParOf" srcId="{574BF9A7-5C9A-4CD0-9D62-EDEB97164AE5}" destId="{C3C58907-9717-4C83-AC81-DA2944344B5B}" srcOrd="1" destOrd="0" presId="urn:microsoft.com/office/officeart/2005/8/layout/lProcess2"/>
    <dgm:cxn modelId="{5E6FC526-771B-4702-9883-42E4EF2EDC13}" type="presParOf" srcId="{574BF9A7-5C9A-4CD0-9D62-EDEB97164AE5}" destId="{14DC69A5-434C-4C25-A14A-4235F40908D0}" srcOrd="2" destOrd="0" presId="urn:microsoft.com/office/officeart/2005/8/layout/lProcess2"/>
    <dgm:cxn modelId="{CB05B8FD-4872-41C9-8280-E5EA86FA91A2}" type="presParOf" srcId="{14DC69A5-434C-4C25-A14A-4235F40908D0}" destId="{6BC80E4F-C85C-499F-9E9D-07EA3052E1D4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055ED4-E1CC-4382-8584-A686BCF1F6AE}">
      <dsp:nvSpPr>
        <dsp:cNvPr id="0" name=""/>
        <dsp:cNvSpPr/>
      </dsp:nvSpPr>
      <dsp:spPr>
        <a:xfrm>
          <a:off x="-2051351" y="-319357"/>
          <a:ext cx="2464051" cy="2464051"/>
        </a:xfrm>
        <a:prstGeom prst="blockArc">
          <a:avLst>
            <a:gd name="adj1" fmla="val 18900000"/>
            <a:gd name="adj2" fmla="val 2700000"/>
            <a:gd name="adj3" fmla="val 877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2660FA-8FDC-4582-B251-15423FABD725}">
      <dsp:nvSpPr>
        <dsp:cNvPr id="0" name=""/>
        <dsp:cNvSpPr/>
      </dsp:nvSpPr>
      <dsp:spPr>
        <a:xfrm>
          <a:off x="335542" y="260767"/>
          <a:ext cx="7097617" cy="5214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391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Catálogo de acciones a realizar con recursos del FISE y del FISM</a:t>
          </a:r>
          <a:endParaRPr lang="es-MX" sz="2000" kern="1200" dirty="0"/>
        </a:p>
      </dsp:txBody>
      <dsp:txXfrm>
        <a:off x="335542" y="260767"/>
        <a:ext cx="7097617" cy="521461"/>
      </dsp:txXfrm>
    </dsp:sp>
    <dsp:sp modelId="{195D1C4B-8F59-4BA0-BCEC-FACC6C4A3D77}">
      <dsp:nvSpPr>
        <dsp:cNvPr id="0" name=""/>
        <dsp:cNvSpPr/>
      </dsp:nvSpPr>
      <dsp:spPr>
        <a:xfrm>
          <a:off x="9628" y="195584"/>
          <a:ext cx="651827" cy="6518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B788C2-84CE-44BF-BE62-1156D048B46A}">
      <dsp:nvSpPr>
        <dsp:cNvPr id="0" name=""/>
        <dsp:cNvSpPr/>
      </dsp:nvSpPr>
      <dsp:spPr>
        <a:xfrm>
          <a:off x="335542" y="1043106"/>
          <a:ext cx="7097617" cy="52146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391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Matriz de Indicadores para Resultados del FAIS</a:t>
          </a:r>
          <a:endParaRPr lang="es-MX" sz="2000" kern="1200" dirty="0"/>
        </a:p>
      </dsp:txBody>
      <dsp:txXfrm>
        <a:off x="335542" y="1043106"/>
        <a:ext cx="7097617" cy="521461"/>
      </dsp:txXfrm>
    </dsp:sp>
    <dsp:sp modelId="{24172C30-09A1-4878-AAE0-76B27ED67C28}">
      <dsp:nvSpPr>
        <dsp:cNvPr id="0" name=""/>
        <dsp:cNvSpPr/>
      </dsp:nvSpPr>
      <dsp:spPr>
        <a:xfrm>
          <a:off x="9628" y="977923"/>
          <a:ext cx="651827" cy="6518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78D4A6-E806-4765-8E63-8012422EF13F}">
      <dsp:nvSpPr>
        <dsp:cNvPr id="0" name=""/>
        <dsp:cNvSpPr/>
      </dsp:nvSpPr>
      <dsp:spPr>
        <a:xfrm>
          <a:off x="0" y="0"/>
          <a:ext cx="1080120" cy="5128344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rgbClr val="C00000"/>
              </a:solidFill>
            </a:rPr>
            <a:t>Sistemas de agua potable y/o pozos de absorción</a:t>
          </a:r>
          <a:endParaRPr lang="es-MX" sz="1200" kern="1200" dirty="0">
            <a:solidFill>
              <a:srgbClr val="C00000"/>
            </a:solidFill>
          </a:endParaRPr>
        </a:p>
      </dsp:txBody>
      <dsp:txXfrm>
        <a:off x="0" y="0"/>
        <a:ext cx="1080120" cy="1538503"/>
      </dsp:txXfrm>
    </dsp:sp>
    <dsp:sp modelId="{A9C6E8AC-8A18-4BAF-99F8-F4C55A33612A}">
      <dsp:nvSpPr>
        <dsp:cNvPr id="0" name=""/>
        <dsp:cNvSpPr/>
      </dsp:nvSpPr>
      <dsp:spPr>
        <a:xfrm>
          <a:off x="108011" y="1555038"/>
          <a:ext cx="864096" cy="593277"/>
        </a:xfrm>
        <a:prstGeom prst="roundRect">
          <a:avLst>
            <a:gd name="adj" fmla="val 10000"/>
          </a:avLst>
        </a:prstGeom>
        <a:solidFill>
          <a:schemeClr val="tx1">
            <a:lumMod val="85000"/>
            <a:lumOff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Construcción</a:t>
          </a:r>
          <a:endParaRPr lang="es-MX" sz="900" kern="1200" dirty="0"/>
        </a:p>
      </dsp:txBody>
      <dsp:txXfrm>
        <a:off x="125387" y="1572414"/>
        <a:ext cx="829344" cy="558525"/>
      </dsp:txXfrm>
    </dsp:sp>
    <dsp:sp modelId="{30D00624-B53E-4849-A1D9-F2B3346A6951}">
      <dsp:nvSpPr>
        <dsp:cNvPr id="0" name=""/>
        <dsp:cNvSpPr/>
      </dsp:nvSpPr>
      <dsp:spPr>
        <a:xfrm>
          <a:off x="108011" y="2239589"/>
          <a:ext cx="864096" cy="593277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Equipamiento</a:t>
          </a:r>
          <a:endParaRPr lang="es-MX" sz="900" kern="1200" dirty="0"/>
        </a:p>
      </dsp:txBody>
      <dsp:txXfrm>
        <a:off x="125387" y="2256965"/>
        <a:ext cx="829344" cy="558525"/>
      </dsp:txXfrm>
    </dsp:sp>
    <dsp:sp modelId="{D9A35A60-9E46-4572-A614-8C3FBEB28726}">
      <dsp:nvSpPr>
        <dsp:cNvPr id="0" name=""/>
        <dsp:cNvSpPr/>
      </dsp:nvSpPr>
      <dsp:spPr>
        <a:xfrm>
          <a:off x="108011" y="2924140"/>
          <a:ext cx="864096" cy="593277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Mantenimiento</a:t>
          </a:r>
          <a:endParaRPr lang="es-MX" sz="900" kern="1200" dirty="0"/>
        </a:p>
      </dsp:txBody>
      <dsp:txXfrm>
        <a:off x="125387" y="2941516"/>
        <a:ext cx="829344" cy="558525"/>
      </dsp:txXfrm>
    </dsp:sp>
    <dsp:sp modelId="{6EE966AA-D6D7-467C-88A5-AF5992358499}">
      <dsp:nvSpPr>
        <dsp:cNvPr id="0" name=""/>
        <dsp:cNvSpPr/>
      </dsp:nvSpPr>
      <dsp:spPr>
        <a:xfrm>
          <a:off x="108011" y="3608692"/>
          <a:ext cx="864096" cy="593277"/>
        </a:xfrm>
        <a:prstGeom prst="roundRect">
          <a:avLst>
            <a:gd name="adj" fmla="val 10000"/>
          </a:avLst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Rehabilitación</a:t>
          </a:r>
          <a:endParaRPr lang="es-MX" sz="900" kern="1200" dirty="0"/>
        </a:p>
      </dsp:txBody>
      <dsp:txXfrm>
        <a:off x="125387" y="3626068"/>
        <a:ext cx="829344" cy="558525"/>
      </dsp:txXfrm>
    </dsp:sp>
    <dsp:sp modelId="{019CC0F5-2632-41E9-84EF-33CD528E1C3F}">
      <dsp:nvSpPr>
        <dsp:cNvPr id="0" name=""/>
        <dsp:cNvSpPr/>
      </dsp:nvSpPr>
      <dsp:spPr>
        <a:xfrm>
          <a:off x="108011" y="4293243"/>
          <a:ext cx="864096" cy="593277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Ampliación</a:t>
          </a:r>
          <a:endParaRPr lang="es-MX" sz="9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25387" y="4310619"/>
        <a:ext cx="829344" cy="5585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78D4A6-E806-4765-8E63-8012422EF13F}">
      <dsp:nvSpPr>
        <dsp:cNvPr id="0" name=""/>
        <dsp:cNvSpPr/>
      </dsp:nvSpPr>
      <dsp:spPr>
        <a:xfrm>
          <a:off x="0" y="0"/>
          <a:ext cx="1080120" cy="5099366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rgbClr val="C00000"/>
              </a:solidFill>
            </a:rPr>
            <a:t>Alumbrado público y electrificación*</a:t>
          </a:r>
          <a:endParaRPr lang="es-MX" sz="1200" kern="1200" dirty="0">
            <a:solidFill>
              <a:srgbClr val="C00000"/>
            </a:solidFill>
          </a:endParaRPr>
        </a:p>
      </dsp:txBody>
      <dsp:txXfrm>
        <a:off x="0" y="0"/>
        <a:ext cx="1080120" cy="1529810"/>
      </dsp:txXfrm>
    </dsp:sp>
    <dsp:sp modelId="{A9C6E8AC-8A18-4BAF-99F8-F4C55A33612A}">
      <dsp:nvSpPr>
        <dsp:cNvPr id="0" name=""/>
        <dsp:cNvSpPr/>
      </dsp:nvSpPr>
      <dsp:spPr>
        <a:xfrm>
          <a:off x="108011" y="1546251"/>
          <a:ext cx="864096" cy="589925"/>
        </a:xfrm>
        <a:prstGeom prst="roundRect">
          <a:avLst>
            <a:gd name="adj" fmla="val 10000"/>
          </a:avLst>
        </a:prstGeom>
        <a:solidFill>
          <a:schemeClr val="tx1">
            <a:lumMod val="85000"/>
            <a:lumOff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Construcción</a:t>
          </a:r>
          <a:endParaRPr lang="es-MX" sz="900" kern="1200" dirty="0"/>
        </a:p>
      </dsp:txBody>
      <dsp:txXfrm>
        <a:off x="125289" y="1563529"/>
        <a:ext cx="829540" cy="555369"/>
      </dsp:txXfrm>
    </dsp:sp>
    <dsp:sp modelId="{30D00624-B53E-4849-A1D9-F2B3346A6951}">
      <dsp:nvSpPr>
        <dsp:cNvPr id="0" name=""/>
        <dsp:cNvSpPr/>
      </dsp:nvSpPr>
      <dsp:spPr>
        <a:xfrm>
          <a:off x="108011" y="2226935"/>
          <a:ext cx="864096" cy="589925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Equipamiento</a:t>
          </a:r>
          <a:endParaRPr lang="es-MX" sz="900" kern="1200" dirty="0"/>
        </a:p>
      </dsp:txBody>
      <dsp:txXfrm>
        <a:off x="125289" y="2244213"/>
        <a:ext cx="829540" cy="555369"/>
      </dsp:txXfrm>
    </dsp:sp>
    <dsp:sp modelId="{D9A35A60-9E46-4572-A614-8C3FBEB28726}">
      <dsp:nvSpPr>
        <dsp:cNvPr id="0" name=""/>
        <dsp:cNvSpPr/>
      </dsp:nvSpPr>
      <dsp:spPr>
        <a:xfrm>
          <a:off x="108011" y="2907618"/>
          <a:ext cx="864096" cy="589925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Mantenimiento</a:t>
          </a:r>
          <a:endParaRPr lang="es-MX" sz="900" kern="1200" dirty="0"/>
        </a:p>
      </dsp:txBody>
      <dsp:txXfrm>
        <a:off x="125289" y="2924896"/>
        <a:ext cx="829540" cy="555369"/>
      </dsp:txXfrm>
    </dsp:sp>
    <dsp:sp modelId="{6EE966AA-D6D7-467C-88A5-AF5992358499}">
      <dsp:nvSpPr>
        <dsp:cNvPr id="0" name=""/>
        <dsp:cNvSpPr/>
      </dsp:nvSpPr>
      <dsp:spPr>
        <a:xfrm>
          <a:off x="108011" y="3588301"/>
          <a:ext cx="864096" cy="589925"/>
        </a:xfrm>
        <a:prstGeom prst="roundRect">
          <a:avLst>
            <a:gd name="adj" fmla="val 10000"/>
          </a:avLst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Rehabilitación</a:t>
          </a:r>
          <a:endParaRPr lang="es-MX" sz="900" kern="1200" dirty="0"/>
        </a:p>
      </dsp:txBody>
      <dsp:txXfrm>
        <a:off x="125289" y="3605579"/>
        <a:ext cx="829540" cy="555369"/>
      </dsp:txXfrm>
    </dsp:sp>
    <dsp:sp modelId="{019CC0F5-2632-41E9-84EF-33CD528E1C3F}">
      <dsp:nvSpPr>
        <dsp:cNvPr id="0" name=""/>
        <dsp:cNvSpPr/>
      </dsp:nvSpPr>
      <dsp:spPr>
        <a:xfrm>
          <a:off x="108011" y="4268985"/>
          <a:ext cx="864096" cy="589925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Ampliación</a:t>
          </a:r>
          <a:endParaRPr lang="es-MX" sz="9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25289" y="4286263"/>
        <a:ext cx="829540" cy="5553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78D4A6-E806-4765-8E63-8012422EF13F}">
      <dsp:nvSpPr>
        <dsp:cNvPr id="0" name=""/>
        <dsp:cNvSpPr/>
      </dsp:nvSpPr>
      <dsp:spPr>
        <a:xfrm>
          <a:off x="0" y="0"/>
          <a:ext cx="1080120" cy="5067113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rgbClr val="C00000"/>
              </a:solidFill>
            </a:rPr>
            <a:t>Hospitales</a:t>
          </a:r>
          <a:endParaRPr lang="es-MX" sz="1200" kern="1200" dirty="0">
            <a:solidFill>
              <a:srgbClr val="C00000"/>
            </a:solidFill>
          </a:endParaRPr>
        </a:p>
      </dsp:txBody>
      <dsp:txXfrm>
        <a:off x="0" y="0"/>
        <a:ext cx="1080120" cy="1520133"/>
      </dsp:txXfrm>
    </dsp:sp>
    <dsp:sp modelId="{A9C6E8AC-8A18-4BAF-99F8-F4C55A33612A}">
      <dsp:nvSpPr>
        <dsp:cNvPr id="0" name=""/>
        <dsp:cNvSpPr/>
      </dsp:nvSpPr>
      <dsp:spPr>
        <a:xfrm>
          <a:off x="108011" y="1536471"/>
          <a:ext cx="864096" cy="586194"/>
        </a:xfrm>
        <a:prstGeom prst="roundRect">
          <a:avLst>
            <a:gd name="adj" fmla="val 1000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/>
        </a:p>
      </dsp:txBody>
      <dsp:txXfrm>
        <a:off x="125180" y="1553640"/>
        <a:ext cx="829758" cy="551856"/>
      </dsp:txXfrm>
    </dsp:sp>
    <dsp:sp modelId="{30D00624-B53E-4849-A1D9-F2B3346A6951}">
      <dsp:nvSpPr>
        <dsp:cNvPr id="0" name=""/>
        <dsp:cNvSpPr/>
      </dsp:nvSpPr>
      <dsp:spPr>
        <a:xfrm>
          <a:off x="108011" y="2212849"/>
          <a:ext cx="864096" cy="586194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Equipamiento</a:t>
          </a:r>
          <a:endParaRPr lang="es-MX" sz="900" kern="1200" dirty="0"/>
        </a:p>
      </dsp:txBody>
      <dsp:txXfrm>
        <a:off x="125180" y="2230018"/>
        <a:ext cx="829758" cy="551856"/>
      </dsp:txXfrm>
    </dsp:sp>
    <dsp:sp modelId="{D9A35A60-9E46-4572-A614-8C3FBEB28726}">
      <dsp:nvSpPr>
        <dsp:cNvPr id="0" name=""/>
        <dsp:cNvSpPr/>
      </dsp:nvSpPr>
      <dsp:spPr>
        <a:xfrm>
          <a:off x="108011" y="2889227"/>
          <a:ext cx="864096" cy="586194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Mantenimiento</a:t>
          </a:r>
          <a:endParaRPr lang="es-MX" sz="900" kern="1200" dirty="0"/>
        </a:p>
      </dsp:txBody>
      <dsp:txXfrm>
        <a:off x="125180" y="2906396"/>
        <a:ext cx="829758" cy="551856"/>
      </dsp:txXfrm>
    </dsp:sp>
    <dsp:sp modelId="{6EE966AA-D6D7-467C-88A5-AF5992358499}">
      <dsp:nvSpPr>
        <dsp:cNvPr id="0" name=""/>
        <dsp:cNvSpPr/>
      </dsp:nvSpPr>
      <dsp:spPr>
        <a:xfrm>
          <a:off x="108011" y="3565605"/>
          <a:ext cx="864096" cy="586194"/>
        </a:xfrm>
        <a:prstGeom prst="roundRect">
          <a:avLst>
            <a:gd name="adj" fmla="val 10000"/>
          </a:avLst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Rehabilitación</a:t>
          </a:r>
          <a:endParaRPr lang="es-MX" sz="900" kern="1200" dirty="0"/>
        </a:p>
      </dsp:txBody>
      <dsp:txXfrm>
        <a:off x="125180" y="3582774"/>
        <a:ext cx="829758" cy="551856"/>
      </dsp:txXfrm>
    </dsp:sp>
    <dsp:sp modelId="{019CC0F5-2632-41E9-84EF-33CD528E1C3F}">
      <dsp:nvSpPr>
        <dsp:cNvPr id="0" name=""/>
        <dsp:cNvSpPr/>
      </dsp:nvSpPr>
      <dsp:spPr>
        <a:xfrm>
          <a:off x="108011" y="4241983"/>
          <a:ext cx="864096" cy="586194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Ampliación</a:t>
          </a:r>
          <a:endParaRPr lang="es-MX" sz="9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25180" y="4259152"/>
        <a:ext cx="829758" cy="55185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78D4A6-E806-4765-8E63-8012422EF13F}">
      <dsp:nvSpPr>
        <dsp:cNvPr id="0" name=""/>
        <dsp:cNvSpPr/>
      </dsp:nvSpPr>
      <dsp:spPr>
        <a:xfrm>
          <a:off x="0" y="0"/>
          <a:ext cx="1080120" cy="5024784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>
              <a:solidFill>
                <a:srgbClr val="C00000"/>
              </a:solidFill>
            </a:rPr>
            <a:t>Comedores comunitarios</a:t>
          </a:r>
          <a:endParaRPr lang="es-MX" sz="1200" kern="1200" dirty="0">
            <a:solidFill>
              <a:srgbClr val="C00000"/>
            </a:solidFill>
          </a:endParaRPr>
        </a:p>
      </dsp:txBody>
      <dsp:txXfrm>
        <a:off x="0" y="0"/>
        <a:ext cx="1080120" cy="1507435"/>
      </dsp:txXfrm>
    </dsp:sp>
    <dsp:sp modelId="{A9C6E8AC-8A18-4BAF-99F8-F4C55A33612A}">
      <dsp:nvSpPr>
        <dsp:cNvPr id="0" name=""/>
        <dsp:cNvSpPr/>
      </dsp:nvSpPr>
      <dsp:spPr>
        <a:xfrm>
          <a:off x="108011" y="1523636"/>
          <a:ext cx="864096" cy="581297"/>
        </a:xfrm>
        <a:prstGeom prst="roundRect">
          <a:avLst>
            <a:gd name="adj" fmla="val 10000"/>
          </a:avLst>
        </a:prstGeom>
        <a:solidFill>
          <a:schemeClr val="tx1">
            <a:lumMod val="85000"/>
            <a:lumOff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Construcción</a:t>
          </a:r>
          <a:endParaRPr lang="es-MX" sz="900" kern="1200" dirty="0"/>
        </a:p>
      </dsp:txBody>
      <dsp:txXfrm>
        <a:off x="125037" y="1540662"/>
        <a:ext cx="830044" cy="547245"/>
      </dsp:txXfrm>
    </dsp:sp>
    <dsp:sp modelId="{30D00624-B53E-4849-A1D9-F2B3346A6951}">
      <dsp:nvSpPr>
        <dsp:cNvPr id="0" name=""/>
        <dsp:cNvSpPr/>
      </dsp:nvSpPr>
      <dsp:spPr>
        <a:xfrm>
          <a:off x="108011" y="2194364"/>
          <a:ext cx="864096" cy="581297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kern="1200" dirty="0" smtClean="0"/>
            <a:t>Equipamiento</a:t>
          </a:r>
          <a:endParaRPr lang="es-MX" sz="900" kern="1200" dirty="0"/>
        </a:p>
      </dsp:txBody>
      <dsp:txXfrm>
        <a:off x="125037" y="2211390"/>
        <a:ext cx="830044" cy="547245"/>
      </dsp:txXfrm>
    </dsp:sp>
    <dsp:sp modelId="{D9A35A60-9E46-4572-A614-8C3FBEB28726}">
      <dsp:nvSpPr>
        <dsp:cNvPr id="0" name=""/>
        <dsp:cNvSpPr/>
      </dsp:nvSpPr>
      <dsp:spPr>
        <a:xfrm>
          <a:off x="108011" y="2865091"/>
          <a:ext cx="864096" cy="581297"/>
        </a:xfrm>
        <a:prstGeom prst="roundRect">
          <a:avLst>
            <a:gd name="adj" fmla="val 1000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7150" rIns="762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000" kern="1200" dirty="0"/>
        </a:p>
      </dsp:txBody>
      <dsp:txXfrm>
        <a:off x="125037" y="2882117"/>
        <a:ext cx="830044" cy="547245"/>
      </dsp:txXfrm>
    </dsp:sp>
    <dsp:sp modelId="{6EE966AA-D6D7-467C-88A5-AF5992358499}">
      <dsp:nvSpPr>
        <dsp:cNvPr id="0" name=""/>
        <dsp:cNvSpPr/>
      </dsp:nvSpPr>
      <dsp:spPr>
        <a:xfrm>
          <a:off x="108011" y="3535819"/>
          <a:ext cx="864096" cy="581297"/>
        </a:xfrm>
        <a:prstGeom prst="roundRect">
          <a:avLst>
            <a:gd name="adj" fmla="val 1000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/>
        </a:p>
      </dsp:txBody>
      <dsp:txXfrm>
        <a:off x="125037" y="3552845"/>
        <a:ext cx="830044" cy="547245"/>
      </dsp:txXfrm>
    </dsp:sp>
    <dsp:sp modelId="{019CC0F5-2632-41E9-84EF-33CD528E1C3F}">
      <dsp:nvSpPr>
        <dsp:cNvPr id="0" name=""/>
        <dsp:cNvSpPr/>
      </dsp:nvSpPr>
      <dsp:spPr>
        <a:xfrm>
          <a:off x="108011" y="4206547"/>
          <a:ext cx="864096" cy="581297"/>
        </a:xfrm>
        <a:prstGeom prst="roundRect">
          <a:avLst>
            <a:gd name="adj" fmla="val 1000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25037" y="4223573"/>
        <a:ext cx="830044" cy="54724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D359B5-5307-49E9-9C12-8A5A089F468E}">
      <dsp:nvSpPr>
        <dsp:cNvPr id="0" name=""/>
        <dsp:cNvSpPr/>
      </dsp:nvSpPr>
      <dsp:spPr>
        <a:xfrm>
          <a:off x="3828" y="0"/>
          <a:ext cx="918939" cy="497142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50" kern="1200" dirty="0" smtClean="0">
              <a:solidFill>
                <a:srgbClr val="C00000"/>
              </a:solidFill>
            </a:rPr>
            <a:t>Red de agua potable, cárcamos, norias etc.</a:t>
          </a:r>
          <a:endParaRPr lang="es-MX" sz="1050" kern="1200" dirty="0"/>
        </a:p>
      </dsp:txBody>
      <dsp:txXfrm>
        <a:off x="3828" y="0"/>
        <a:ext cx="918939" cy="1491426"/>
      </dsp:txXfrm>
    </dsp:sp>
    <dsp:sp modelId="{C831B04C-DC7E-412F-AA3F-66A7724D0EBB}">
      <dsp:nvSpPr>
        <dsp:cNvPr id="0" name=""/>
        <dsp:cNvSpPr/>
      </dsp:nvSpPr>
      <dsp:spPr>
        <a:xfrm>
          <a:off x="95722" y="1507455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85000"/>
            <a:lumOff val="1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smtClean="0">
              <a:solidFill>
                <a:schemeClr val="bg1"/>
              </a:solidFill>
            </a:rPr>
            <a:t>Construcción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112567" y="1524300"/>
        <a:ext cx="701461" cy="541433"/>
      </dsp:txXfrm>
    </dsp:sp>
    <dsp:sp modelId="{A5E0A21B-5A21-4E1A-9553-777471973973}">
      <dsp:nvSpPr>
        <dsp:cNvPr id="0" name=""/>
        <dsp:cNvSpPr/>
      </dsp:nvSpPr>
      <dsp:spPr>
        <a:xfrm>
          <a:off x="95722" y="2171060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Equipamiento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112567" y="2187905"/>
        <a:ext cx="701461" cy="541433"/>
      </dsp:txXfrm>
    </dsp:sp>
    <dsp:sp modelId="{340D638E-FEF4-4A7A-927B-6173C27197F5}">
      <dsp:nvSpPr>
        <dsp:cNvPr id="0" name=""/>
        <dsp:cNvSpPr/>
      </dsp:nvSpPr>
      <dsp:spPr>
        <a:xfrm>
          <a:off x="95722" y="2834664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Mantenimiento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112567" y="2851509"/>
        <a:ext cx="701461" cy="541433"/>
      </dsp:txXfrm>
    </dsp:sp>
    <dsp:sp modelId="{C7323DF0-8904-4A92-8DCF-20A8B6488432}">
      <dsp:nvSpPr>
        <dsp:cNvPr id="0" name=""/>
        <dsp:cNvSpPr/>
      </dsp:nvSpPr>
      <dsp:spPr>
        <a:xfrm>
          <a:off x="95722" y="3498269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Rehabilitación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112567" y="3515114"/>
        <a:ext cx="701461" cy="541433"/>
      </dsp:txXfrm>
    </dsp:sp>
    <dsp:sp modelId="{738DBD30-2FAC-4B43-8360-6B63C5AED899}">
      <dsp:nvSpPr>
        <dsp:cNvPr id="0" name=""/>
        <dsp:cNvSpPr/>
      </dsp:nvSpPr>
      <dsp:spPr>
        <a:xfrm>
          <a:off x="95722" y="4161873"/>
          <a:ext cx="735151" cy="575123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Ampliación</a:t>
          </a:r>
          <a:endParaRPr lang="es-MX" sz="8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12567" y="4178718"/>
        <a:ext cx="701461" cy="541433"/>
      </dsp:txXfrm>
    </dsp:sp>
    <dsp:sp modelId="{B867C1BC-B8D8-4CFB-9DC7-5E340834AEC4}">
      <dsp:nvSpPr>
        <dsp:cNvPr id="0" name=""/>
        <dsp:cNvSpPr/>
      </dsp:nvSpPr>
      <dsp:spPr>
        <a:xfrm>
          <a:off x="991688" y="0"/>
          <a:ext cx="918939" cy="497142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50" kern="1200" dirty="0" smtClean="0">
              <a:solidFill>
                <a:srgbClr val="C00000"/>
              </a:solidFill>
            </a:rPr>
            <a:t>Drenaje y alcantarillado</a:t>
          </a:r>
          <a:endParaRPr lang="es-MX" sz="1050" kern="1200" dirty="0"/>
        </a:p>
      </dsp:txBody>
      <dsp:txXfrm>
        <a:off x="991688" y="0"/>
        <a:ext cx="918939" cy="1491426"/>
      </dsp:txXfrm>
    </dsp:sp>
    <dsp:sp modelId="{273EAE21-8B2D-46FE-AE21-626ACFC5A0A5}">
      <dsp:nvSpPr>
        <dsp:cNvPr id="0" name=""/>
        <dsp:cNvSpPr/>
      </dsp:nvSpPr>
      <dsp:spPr>
        <a:xfrm>
          <a:off x="1083582" y="1507455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85000"/>
            <a:lumOff val="1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Construcción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1100427" y="1524300"/>
        <a:ext cx="701461" cy="541433"/>
      </dsp:txXfrm>
    </dsp:sp>
    <dsp:sp modelId="{1692E485-4598-47C2-9DBD-1DF318427D79}">
      <dsp:nvSpPr>
        <dsp:cNvPr id="0" name=""/>
        <dsp:cNvSpPr/>
      </dsp:nvSpPr>
      <dsp:spPr>
        <a:xfrm>
          <a:off x="1083582" y="2171060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Equipamiento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1100427" y="2187905"/>
        <a:ext cx="701461" cy="541433"/>
      </dsp:txXfrm>
    </dsp:sp>
    <dsp:sp modelId="{EBADC2EE-B5EF-4073-8E54-86D6EFD1364D}">
      <dsp:nvSpPr>
        <dsp:cNvPr id="0" name=""/>
        <dsp:cNvSpPr/>
      </dsp:nvSpPr>
      <dsp:spPr>
        <a:xfrm>
          <a:off x="1083582" y="2834664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Mantenimiento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1100427" y="2851509"/>
        <a:ext cx="701461" cy="541433"/>
      </dsp:txXfrm>
    </dsp:sp>
    <dsp:sp modelId="{0E72A5B9-1B35-4F06-B995-115DFC6BAB4E}">
      <dsp:nvSpPr>
        <dsp:cNvPr id="0" name=""/>
        <dsp:cNvSpPr/>
      </dsp:nvSpPr>
      <dsp:spPr>
        <a:xfrm>
          <a:off x="1083582" y="3498269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Rehabilitación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1100427" y="3515114"/>
        <a:ext cx="701461" cy="541433"/>
      </dsp:txXfrm>
    </dsp:sp>
    <dsp:sp modelId="{D147ACAD-CEA6-4EFF-B666-CE1D4980E806}">
      <dsp:nvSpPr>
        <dsp:cNvPr id="0" name=""/>
        <dsp:cNvSpPr/>
      </dsp:nvSpPr>
      <dsp:spPr>
        <a:xfrm>
          <a:off x="1083582" y="4161873"/>
          <a:ext cx="735151" cy="575123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Ampliación</a:t>
          </a:r>
          <a:endParaRPr lang="es-MX" sz="8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100427" y="4178718"/>
        <a:ext cx="701461" cy="541433"/>
      </dsp:txXfrm>
    </dsp:sp>
    <dsp:sp modelId="{31F19560-F844-4E63-92DD-EB081CE35F5A}">
      <dsp:nvSpPr>
        <dsp:cNvPr id="0" name=""/>
        <dsp:cNvSpPr/>
      </dsp:nvSpPr>
      <dsp:spPr>
        <a:xfrm>
          <a:off x="1979548" y="0"/>
          <a:ext cx="918939" cy="497142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50" kern="1200" dirty="0" smtClean="0">
              <a:solidFill>
                <a:srgbClr val="C00000"/>
              </a:solidFill>
            </a:rPr>
            <a:t>Alumbrado Público 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50" kern="1200" dirty="0" smtClean="0">
              <a:solidFill>
                <a:srgbClr val="C00000"/>
              </a:solidFill>
            </a:rPr>
            <a:t>y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50" kern="1200" dirty="0" smtClean="0">
              <a:solidFill>
                <a:srgbClr val="C00000"/>
              </a:solidFill>
            </a:rPr>
            <a:t>Electrificación </a:t>
          </a:r>
          <a:r>
            <a:rPr lang="es-MX" sz="1050" kern="1200" dirty="0" smtClean="0">
              <a:solidFill>
                <a:srgbClr val="C00000"/>
              </a:solidFill>
            </a:rPr>
            <a:t>Rural</a:t>
          </a:r>
          <a:endParaRPr lang="es-MX" sz="1050" kern="1200" dirty="0"/>
        </a:p>
      </dsp:txBody>
      <dsp:txXfrm>
        <a:off x="1979548" y="0"/>
        <a:ext cx="918939" cy="1491426"/>
      </dsp:txXfrm>
    </dsp:sp>
    <dsp:sp modelId="{BBA0443A-479E-48B3-AF3C-D275821312C0}">
      <dsp:nvSpPr>
        <dsp:cNvPr id="0" name=""/>
        <dsp:cNvSpPr/>
      </dsp:nvSpPr>
      <dsp:spPr>
        <a:xfrm>
          <a:off x="2071442" y="1507455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85000"/>
            <a:lumOff val="1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Construcción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2088287" y="1524300"/>
        <a:ext cx="701461" cy="541433"/>
      </dsp:txXfrm>
    </dsp:sp>
    <dsp:sp modelId="{F5ED68DD-1901-4842-8A1E-9510D0E60843}">
      <dsp:nvSpPr>
        <dsp:cNvPr id="0" name=""/>
        <dsp:cNvSpPr/>
      </dsp:nvSpPr>
      <dsp:spPr>
        <a:xfrm>
          <a:off x="2071442" y="2171060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Equipamiento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2088287" y="2187905"/>
        <a:ext cx="701461" cy="541433"/>
      </dsp:txXfrm>
    </dsp:sp>
    <dsp:sp modelId="{20042F1A-19BA-4EFB-825B-51A8A3A12251}">
      <dsp:nvSpPr>
        <dsp:cNvPr id="0" name=""/>
        <dsp:cNvSpPr/>
      </dsp:nvSpPr>
      <dsp:spPr>
        <a:xfrm>
          <a:off x="2071442" y="2834664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Mantenimiento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2088287" y="2851509"/>
        <a:ext cx="701461" cy="541433"/>
      </dsp:txXfrm>
    </dsp:sp>
    <dsp:sp modelId="{393D4862-FD76-4311-B617-75F4C200B393}">
      <dsp:nvSpPr>
        <dsp:cNvPr id="0" name=""/>
        <dsp:cNvSpPr/>
      </dsp:nvSpPr>
      <dsp:spPr>
        <a:xfrm>
          <a:off x="2071442" y="3498269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Rehabilitación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2088287" y="3515114"/>
        <a:ext cx="701461" cy="541433"/>
      </dsp:txXfrm>
    </dsp:sp>
    <dsp:sp modelId="{FCE757B9-F644-4C20-98A6-BB4E0B92D0E6}">
      <dsp:nvSpPr>
        <dsp:cNvPr id="0" name=""/>
        <dsp:cNvSpPr/>
      </dsp:nvSpPr>
      <dsp:spPr>
        <a:xfrm>
          <a:off x="2071442" y="4161873"/>
          <a:ext cx="735151" cy="575123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Ampliación</a:t>
          </a:r>
          <a:endParaRPr lang="es-MX" sz="8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088287" y="4178718"/>
        <a:ext cx="701461" cy="541433"/>
      </dsp:txXfrm>
    </dsp:sp>
    <dsp:sp modelId="{37A01116-6EA6-4A16-9B9F-086088CDDD90}">
      <dsp:nvSpPr>
        <dsp:cNvPr id="0" name=""/>
        <dsp:cNvSpPr/>
      </dsp:nvSpPr>
      <dsp:spPr>
        <a:xfrm>
          <a:off x="2946658" y="0"/>
          <a:ext cx="918939" cy="497142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50" kern="1200" dirty="0" smtClean="0">
              <a:solidFill>
                <a:srgbClr val="C00000"/>
              </a:solidFill>
            </a:rPr>
            <a:t>Caminos rurales,  carreteras </a:t>
          </a:r>
          <a:endParaRPr lang="es-MX" sz="1050" kern="1200" dirty="0"/>
        </a:p>
      </dsp:txBody>
      <dsp:txXfrm>
        <a:off x="2946658" y="0"/>
        <a:ext cx="918939" cy="1491426"/>
      </dsp:txXfrm>
    </dsp:sp>
    <dsp:sp modelId="{0AB8D10B-9511-4091-B88C-9D190C42348E}">
      <dsp:nvSpPr>
        <dsp:cNvPr id="0" name=""/>
        <dsp:cNvSpPr/>
      </dsp:nvSpPr>
      <dsp:spPr>
        <a:xfrm>
          <a:off x="3997768" y="0"/>
          <a:ext cx="918939" cy="497142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50" kern="1200" dirty="0" smtClean="0">
              <a:solidFill>
                <a:srgbClr val="C00000"/>
              </a:solidFill>
            </a:rPr>
            <a:t>Urbanización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50" kern="1200" dirty="0" smtClean="0">
              <a:solidFill>
                <a:srgbClr val="C00000"/>
              </a:solidFill>
            </a:rPr>
            <a:t>(calles, banquetas, jardines, mobiliario urbano, señalética, etc.) </a:t>
          </a:r>
          <a:r>
            <a:rPr lang="es-MX" sz="1050" kern="1200" dirty="0" smtClean="0">
              <a:solidFill>
                <a:srgbClr val="C00000"/>
              </a:solidFill>
            </a:rPr>
            <a:t>*</a:t>
          </a:r>
          <a:endParaRPr lang="es-MX" sz="1050" kern="1200" dirty="0"/>
        </a:p>
      </dsp:txBody>
      <dsp:txXfrm>
        <a:off x="3997768" y="0"/>
        <a:ext cx="918939" cy="1491426"/>
      </dsp:txXfrm>
    </dsp:sp>
    <dsp:sp modelId="{3CEF7324-8287-46F3-B295-8470EF1619B5}">
      <dsp:nvSpPr>
        <dsp:cNvPr id="0" name=""/>
        <dsp:cNvSpPr/>
      </dsp:nvSpPr>
      <dsp:spPr>
        <a:xfrm>
          <a:off x="4047161" y="1507455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85000"/>
            <a:lumOff val="1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smtClean="0">
              <a:solidFill>
                <a:schemeClr val="bg1"/>
              </a:solidFill>
            </a:rPr>
            <a:t>Construcción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4064006" y="1524300"/>
        <a:ext cx="701461" cy="541433"/>
      </dsp:txXfrm>
    </dsp:sp>
    <dsp:sp modelId="{F0D85C67-4F55-47D6-B468-4431518CC073}">
      <dsp:nvSpPr>
        <dsp:cNvPr id="0" name=""/>
        <dsp:cNvSpPr/>
      </dsp:nvSpPr>
      <dsp:spPr>
        <a:xfrm>
          <a:off x="4047161" y="2171060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Equipamiento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4064006" y="2187905"/>
        <a:ext cx="701461" cy="541433"/>
      </dsp:txXfrm>
    </dsp:sp>
    <dsp:sp modelId="{EEA23F08-626D-441E-911A-C1713F9901A8}">
      <dsp:nvSpPr>
        <dsp:cNvPr id="0" name=""/>
        <dsp:cNvSpPr/>
      </dsp:nvSpPr>
      <dsp:spPr>
        <a:xfrm>
          <a:off x="4047161" y="2834664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Mantenimiento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4064006" y="2851509"/>
        <a:ext cx="701461" cy="541433"/>
      </dsp:txXfrm>
    </dsp:sp>
    <dsp:sp modelId="{A794B667-ECDA-46FA-8A46-EACE1D413127}">
      <dsp:nvSpPr>
        <dsp:cNvPr id="0" name=""/>
        <dsp:cNvSpPr/>
      </dsp:nvSpPr>
      <dsp:spPr>
        <a:xfrm>
          <a:off x="4047161" y="3498269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Rehabilitación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4064006" y="3515114"/>
        <a:ext cx="701461" cy="541433"/>
      </dsp:txXfrm>
    </dsp:sp>
    <dsp:sp modelId="{31E8351A-9F79-4044-8507-5F3B7488A2BC}">
      <dsp:nvSpPr>
        <dsp:cNvPr id="0" name=""/>
        <dsp:cNvSpPr/>
      </dsp:nvSpPr>
      <dsp:spPr>
        <a:xfrm>
          <a:off x="4047161" y="4161873"/>
          <a:ext cx="735151" cy="575123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Ampliación</a:t>
          </a:r>
          <a:endParaRPr lang="es-MX" sz="8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4064006" y="4178718"/>
        <a:ext cx="701461" cy="541433"/>
      </dsp:txXfrm>
    </dsp:sp>
    <dsp:sp modelId="{BBE4A248-4D52-4C75-BC76-4ABB31190E70}">
      <dsp:nvSpPr>
        <dsp:cNvPr id="0" name=""/>
        <dsp:cNvSpPr/>
      </dsp:nvSpPr>
      <dsp:spPr>
        <a:xfrm>
          <a:off x="4943127" y="0"/>
          <a:ext cx="918939" cy="497142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50" kern="1200" dirty="0" smtClean="0">
              <a:solidFill>
                <a:srgbClr val="C00000"/>
              </a:solidFill>
            </a:rPr>
            <a:t>Infraestructura básica de educación y de salud</a:t>
          </a:r>
          <a:endParaRPr lang="es-MX" sz="1050" kern="1200" dirty="0"/>
        </a:p>
      </dsp:txBody>
      <dsp:txXfrm>
        <a:off x="4943127" y="0"/>
        <a:ext cx="918939" cy="1491426"/>
      </dsp:txXfrm>
    </dsp:sp>
    <dsp:sp modelId="{B082C7EA-5907-4753-B0F4-5D62F74B1B77}">
      <dsp:nvSpPr>
        <dsp:cNvPr id="0" name=""/>
        <dsp:cNvSpPr/>
      </dsp:nvSpPr>
      <dsp:spPr>
        <a:xfrm>
          <a:off x="5930987" y="0"/>
          <a:ext cx="918939" cy="497142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50" kern="1200" dirty="0" smtClean="0">
              <a:solidFill>
                <a:srgbClr val="C00000"/>
              </a:solidFill>
            </a:rPr>
            <a:t>Infraestructura Productiva Rural</a:t>
          </a:r>
          <a:endParaRPr lang="es-MX" sz="1050" kern="1200" dirty="0"/>
        </a:p>
      </dsp:txBody>
      <dsp:txXfrm>
        <a:off x="5930987" y="0"/>
        <a:ext cx="918939" cy="1491426"/>
      </dsp:txXfrm>
    </dsp:sp>
    <dsp:sp modelId="{70E9B9E9-D6F8-4ACF-8D3E-D63F1290C725}">
      <dsp:nvSpPr>
        <dsp:cNvPr id="0" name=""/>
        <dsp:cNvSpPr/>
      </dsp:nvSpPr>
      <dsp:spPr>
        <a:xfrm>
          <a:off x="6022881" y="1507455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85000"/>
            <a:lumOff val="1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Construcción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6039726" y="1524300"/>
        <a:ext cx="701461" cy="541433"/>
      </dsp:txXfrm>
    </dsp:sp>
    <dsp:sp modelId="{F75EB11F-859F-409A-9D0C-5A49AA767986}">
      <dsp:nvSpPr>
        <dsp:cNvPr id="0" name=""/>
        <dsp:cNvSpPr/>
      </dsp:nvSpPr>
      <dsp:spPr>
        <a:xfrm>
          <a:off x="6022881" y="2171060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75000"/>
            <a:lumOff val="2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Equipamiento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6039726" y="2187905"/>
        <a:ext cx="701461" cy="541433"/>
      </dsp:txXfrm>
    </dsp:sp>
    <dsp:sp modelId="{AA83284D-B571-4CC0-B00E-0957D450ACFB}">
      <dsp:nvSpPr>
        <dsp:cNvPr id="0" name=""/>
        <dsp:cNvSpPr/>
      </dsp:nvSpPr>
      <dsp:spPr>
        <a:xfrm>
          <a:off x="6022881" y="2834664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Mantenimiento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6039726" y="2851509"/>
        <a:ext cx="701461" cy="541433"/>
      </dsp:txXfrm>
    </dsp:sp>
    <dsp:sp modelId="{2DA2ABE6-A5E0-47D2-B6D7-CD8FC3C407A2}">
      <dsp:nvSpPr>
        <dsp:cNvPr id="0" name=""/>
        <dsp:cNvSpPr/>
      </dsp:nvSpPr>
      <dsp:spPr>
        <a:xfrm>
          <a:off x="6022881" y="3498269"/>
          <a:ext cx="735151" cy="575123"/>
        </a:xfrm>
        <a:prstGeom prst="roundRect">
          <a:avLst>
            <a:gd name="adj" fmla="val 10000"/>
          </a:avLst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bg1"/>
              </a:solidFill>
            </a:rPr>
            <a:t>Rehabilitación</a:t>
          </a:r>
          <a:endParaRPr lang="es-MX" sz="800" kern="1200" dirty="0">
            <a:solidFill>
              <a:schemeClr val="bg1"/>
            </a:solidFill>
          </a:endParaRPr>
        </a:p>
      </dsp:txBody>
      <dsp:txXfrm>
        <a:off x="6039726" y="3515114"/>
        <a:ext cx="701461" cy="541433"/>
      </dsp:txXfrm>
    </dsp:sp>
    <dsp:sp modelId="{10F51177-FCC7-437E-B6A4-8B8FCF06BC48}">
      <dsp:nvSpPr>
        <dsp:cNvPr id="0" name=""/>
        <dsp:cNvSpPr/>
      </dsp:nvSpPr>
      <dsp:spPr>
        <a:xfrm>
          <a:off x="6022881" y="4161873"/>
          <a:ext cx="735151" cy="575123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Ampliación</a:t>
          </a:r>
          <a:endParaRPr lang="es-MX" sz="8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6039726" y="4178718"/>
        <a:ext cx="701461" cy="541433"/>
      </dsp:txXfrm>
    </dsp:sp>
    <dsp:sp modelId="{2B0B5DEC-D209-4D0F-B5A0-F9A1227AD1CB}">
      <dsp:nvSpPr>
        <dsp:cNvPr id="0" name=""/>
        <dsp:cNvSpPr/>
      </dsp:nvSpPr>
      <dsp:spPr>
        <a:xfrm>
          <a:off x="6922675" y="0"/>
          <a:ext cx="918939" cy="4971421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50" kern="1200" dirty="0" smtClean="0">
              <a:solidFill>
                <a:srgbClr val="C00000"/>
              </a:solidFill>
            </a:rPr>
            <a:t>Mejoramiento de vivienda</a:t>
          </a:r>
          <a:endParaRPr lang="es-MX" sz="1050" kern="1200" dirty="0"/>
        </a:p>
      </dsp:txBody>
      <dsp:txXfrm>
        <a:off x="6922675" y="0"/>
        <a:ext cx="918939" cy="14914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E927B-F2FD-4DA9-95B4-052BD6793A48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B1CF6-412B-4648-A6C7-32619B3B8C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0477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A740F-6957-4463-A1B6-BD638036F01C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9454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730949" y="223284"/>
            <a:ext cx="3296093" cy="669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554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723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092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730949" y="223284"/>
            <a:ext cx="3296093" cy="669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251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103629" y="223284"/>
            <a:ext cx="3923414" cy="669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884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730949" y="223284"/>
            <a:ext cx="3296093" cy="669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1493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5730949" y="223284"/>
            <a:ext cx="3296093" cy="669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943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8115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6452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908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82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103629" y="223284"/>
            <a:ext cx="3923414" cy="669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087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4304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091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871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730949" y="223284"/>
            <a:ext cx="3296093" cy="669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596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5730949" y="223284"/>
            <a:ext cx="3296093" cy="669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429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974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515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555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719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279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911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4A5B3-5D7B-894F-B231-6C6D872C7C3B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27/11/2013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82463-D628-594C-BEB0-B79721438701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09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18" Type="http://schemas.openxmlformats.org/officeDocument/2006/relationships/diagramData" Target="../diagrams/data5.xml"/><Relationship Id="rId3" Type="http://schemas.openxmlformats.org/officeDocument/2006/relationships/diagramData" Target="../diagrams/data2.xml"/><Relationship Id="rId21" Type="http://schemas.openxmlformats.org/officeDocument/2006/relationships/diagramColors" Target="../diagrams/colors5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4.xml"/><Relationship Id="rId20" Type="http://schemas.openxmlformats.org/officeDocument/2006/relationships/diagramQuickStyle" Target="../diagrams/quickStyl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3.xml"/><Relationship Id="rId19" Type="http://schemas.openxmlformats.org/officeDocument/2006/relationships/diagramLayout" Target="../diagrams/layout5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Relationship Id="rId22" Type="http://schemas.microsoft.com/office/2007/relationships/diagramDrawing" Target="../diagrams/drawin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/>
          <p:cNvGrpSpPr/>
          <p:nvPr/>
        </p:nvGrpSpPr>
        <p:grpSpPr>
          <a:xfrm>
            <a:off x="1565975" y="3250854"/>
            <a:ext cx="6101570" cy="1690033"/>
            <a:chOff x="3046011" y="3141360"/>
            <a:chExt cx="3084205" cy="1690033"/>
          </a:xfrm>
        </p:grpSpPr>
        <p:sp>
          <p:nvSpPr>
            <p:cNvPr id="5" name="Rectángulo 4"/>
            <p:cNvSpPr/>
            <p:nvPr/>
          </p:nvSpPr>
          <p:spPr>
            <a:xfrm>
              <a:off x="3046011" y="3141360"/>
              <a:ext cx="3084205" cy="1690033"/>
            </a:xfrm>
            <a:prstGeom prst="rect">
              <a:avLst/>
            </a:prstGeom>
            <a:solidFill>
              <a:srgbClr val="CF231F"/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600" dirty="0">
                <a:solidFill>
                  <a:prstClr val="white"/>
                </a:solidFill>
                <a:latin typeface="Trajan Pro" pitchFamily="18" charset="0"/>
              </a:endParaRPr>
            </a:p>
          </p:txBody>
        </p:sp>
        <p:sp>
          <p:nvSpPr>
            <p:cNvPr id="6" name="Rectángulo 5"/>
            <p:cNvSpPr/>
            <p:nvPr/>
          </p:nvSpPr>
          <p:spPr>
            <a:xfrm>
              <a:off x="3108757" y="3250854"/>
              <a:ext cx="2968367" cy="149161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200">
                <a:solidFill>
                  <a:prstClr val="white"/>
                </a:solidFill>
              </a:endParaRPr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1690106" y="5363047"/>
            <a:ext cx="5872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rajan Pro" pitchFamily="18" charset="0"/>
                <a:cs typeface="Adobe Caslon Pro"/>
              </a:rPr>
              <a:t>Subsecretaría de Prospectiva, Planeación y Evaluación</a:t>
            </a:r>
          </a:p>
          <a:p>
            <a:pPr algn="ctr"/>
            <a:r>
              <a:rPr lang="es-E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Trajan Pro" pitchFamily="18" charset="0"/>
                <a:cs typeface="Adobe Caslon Pro"/>
              </a:rPr>
              <a:t>Dirección General de Evaluación y Monitoreo de los Programas Sociales</a:t>
            </a:r>
            <a:endParaRPr lang="es-ES" dirty="0">
              <a:solidFill>
                <a:prstClr val="black">
                  <a:lumMod val="65000"/>
                  <a:lumOff val="35000"/>
                </a:prstClr>
              </a:solidFill>
              <a:latin typeface="Trajan Pro" pitchFamily="18" charset="0"/>
              <a:cs typeface="Adobe Caslon Pro"/>
            </a:endParaRPr>
          </a:p>
        </p:txBody>
      </p:sp>
      <p:sp>
        <p:nvSpPr>
          <p:cNvPr id="12" name="Rectángulo 11"/>
          <p:cNvSpPr/>
          <p:nvPr/>
        </p:nvSpPr>
        <p:spPr>
          <a:xfrm flipV="1">
            <a:off x="0" y="0"/>
            <a:ext cx="9144000" cy="94466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08000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 flipV="1">
            <a:off x="0" y="6763534"/>
            <a:ext cx="9144000" cy="94466"/>
          </a:xfrm>
          <a:prstGeom prst="rect">
            <a:avLst/>
          </a:prstGeom>
          <a:solidFill>
            <a:srgbClr val="CF231F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08000"/>
              </a:solidFill>
            </a:endParaRPr>
          </a:p>
        </p:txBody>
      </p:sp>
      <p:sp>
        <p:nvSpPr>
          <p:cNvPr id="11" name="1 Título"/>
          <p:cNvSpPr txBox="1">
            <a:spLocks/>
          </p:cNvSpPr>
          <p:nvPr/>
        </p:nvSpPr>
        <p:spPr>
          <a:xfrm>
            <a:off x="1690106" y="3360348"/>
            <a:ext cx="587240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dirty="0" smtClean="0">
                <a:solidFill>
                  <a:prstClr val="white"/>
                </a:solidFill>
                <a:latin typeface="Trajan Pro" pitchFamily="18" charset="0"/>
              </a:rPr>
              <a:t>Importancia de la Evaluación y el Monitoreo de acciones y programas sociales </a:t>
            </a:r>
            <a:endParaRPr lang="es-MX" sz="2400" dirty="0">
              <a:solidFill>
                <a:prstClr val="white"/>
              </a:solidFill>
              <a:latin typeface="Trajan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3745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734854" y="498159"/>
            <a:ext cx="2850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rgbClr val="FF0000"/>
                </a:solidFill>
              </a:rPr>
              <a:t>ORGANIGRAMA </a:t>
            </a:r>
            <a:endParaRPr lang="es-MX" sz="1600" b="1" dirty="0">
              <a:solidFill>
                <a:srgbClr val="FF0000"/>
              </a:solidFill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6" y="66159"/>
            <a:ext cx="8733383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4"/>
          <p:cNvGrpSpPr/>
          <p:nvPr/>
        </p:nvGrpSpPr>
        <p:grpSpPr>
          <a:xfrm>
            <a:off x="236572" y="4586437"/>
            <a:ext cx="2621241" cy="1291622"/>
            <a:chOff x="5384338" y="832851"/>
            <a:chExt cx="1882074" cy="2100727"/>
          </a:xfrm>
          <a:solidFill>
            <a:srgbClr val="C0504D"/>
          </a:solidFill>
        </p:grpSpPr>
        <p:sp>
          <p:nvSpPr>
            <p:cNvPr id="15" name="Rounded Rectangle 6"/>
            <p:cNvSpPr/>
            <p:nvPr/>
          </p:nvSpPr>
          <p:spPr>
            <a:xfrm>
              <a:off x="5384338" y="832851"/>
              <a:ext cx="1882074" cy="2100727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0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5419373" y="928050"/>
              <a:ext cx="1771826" cy="186900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815" tIns="43815" rIns="43815" bIns="43815" numCol="1" spcCol="1270" anchor="ctr" anchorCtr="0">
              <a:noAutofit/>
            </a:bodyPr>
            <a:lstStyle/>
            <a:p>
              <a:pPr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sz="2000" dirty="0" smtClean="0">
                  <a:solidFill>
                    <a:prstClr val="white"/>
                  </a:solidFill>
                  <a:latin typeface="Arial"/>
                  <a:cs typeface="Arial"/>
                </a:rPr>
                <a:t>Monitoreo y Evaluación</a:t>
              </a:r>
              <a:endParaRPr lang="es-CL" sz="2000" dirty="0">
                <a:solidFill>
                  <a:prstClr val="white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0" name="Group 11"/>
          <p:cNvGrpSpPr/>
          <p:nvPr/>
        </p:nvGrpSpPr>
        <p:grpSpPr>
          <a:xfrm>
            <a:off x="3402529" y="4575664"/>
            <a:ext cx="2624328" cy="1289304"/>
            <a:chOff x="5384338" y="832851"/>
            <a:chExt cx="1882074" cy="2100727"/>
          </a:xfrm>
        </p:grpSpPr>
        <p:sp>
          <p:nvSpPr>
            <p:cNvPr id="21" name="Rounded Rectangle 12"/>
            <p:cNvSpPr/>
            <p:nvPr/>
          </p:nvSpPr>
          <p:spPr>
            <a:xfrm>
              <a:off x="5384338" y="832851"/>
              <a:ext cx="1882074" cy="210072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0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5419373" y="928050"/>
              <a:ext cx="1771826" cy="18690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815" tIns="43815" rIns="43815" bIns="43815" numCol="1" spcCol="1270" anchor="ctr" anchorCtr="0">
              <a:noAutofit/>
            </a:bodyPr>
            <a:lstStyle/>
            <a:p>
              <a:pPr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sz="2000" dirty="0" smtClean="0">
                  <a:solidFill>
                    <a:prstClr val="white"/>
                  </a:solidFill>
                  <a:latin typeface="Arial"/>
                  <a:cs typeface="Arial"/>
                </a:rPr>
                <a:t>Evidencia</a:t>
              </a:r>
              <a:endParaRPr lang="es-CL" sz="2000" dirty="0">
                <a:solidFill>
                  <a:prstClr val="white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3" name="Group 14"/>
          <p:cNvGrpSpPr/>
          <p:nvPr/>
        </p:nvGrpSpPr>
        <p:grpSpPr>
          <a:xfrm>
            <a:off x="6613887" y="4010111"/>
            <a:ext cx="2221992" cy="2219884"/>
            <a:chOff x="3236940" y="2591493"/>
            <a:chExt cx="1755718" cy="1673580"/>
          </a:xfrm>
          <a:solidFill>
            <a:schemeClr val="accent3"/>
          </a:solidFill>
        </p:grpSpPr>
        <p:sp>
          <p:nvSpPr>
            <p:cNvPr id="24" name="Oval 15"/>
            <p:cNvSpPr/>
            <p:nvPr/>
          </p:nvSpPr>
          <p:spPr>
            <a:xfrm>
              <a:off x="3236940" y="2591493"/>
              <a:ext cx="1755718" cy="167358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Oval 4"/>
            <p:cNvSpPr/>
            <p:nvPr/>
          </p:nvSpPr>
          <p:spPr>
            <a:xfrm>
              <a:off x="3494059" y="2836583"/>
              <a:ext cx="1241480" cy="11834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L" sz="1600" b="1" dirty="0" smtClean="0">
                  <a:solidFill>
                    <a:prstClr val="white"/>
                  </a:solidFill>
                  <a:latin typeface="Arial"/>
                  <a:cs typeface="Arial"/>
                </a:rPr>
                <a:t>Mejora de Programas y Acciones Sociales</a:t>
              </a:r>
              <a:endParaRPr lang="es-CL" sz="1600" b="1" dirty="0">
                <a:solidFill>
                  <a:prstClr val="white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2" name="11 Rectángulo"/>
          <p:cNvSpPr/>
          <p:nvPr/>
        </p:nvSpPr>
        <p:spPr>
          <a:xfrm>
            <a:off x="162141" y="3827819"/>
            <a:ext cx="8779839" cy="2477386"/>
          </a:xfrm>
          <a:prstGeom prst="rect">
            <a:avLst/>
          </a:prstGeom>
          <a:noFill/>
          <a:ln w="19050" cap="rnd">
            <a:solidFill>
              <a:srgbClr val="336600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658140" y="3656198"/>
            <a:ext cx="358881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rgbClr val="336600"/>
                </a:solidFill>
              </a:rPr>
              <a:t>GOBIERNO EFICAZ Y TRASPARENTE</a:t>
            </a:r>
            <a:endParaRPr lang="es-MX" sz="1600" b="1" dirty="0">
              <a:solidFill>
                <a:srgbClr val="336600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>
            <a:off x="277187" y="1466370"/>
            <a:ext cx="84102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 smtClean="0">
                <a:solidFill>
                  <a:prstClr val="black"/>
                </a:solidFill>
                <a:latin typeface="Adobe Caslon Pro"/>
              </a:rPr>
              <a:t>Un adecuado  sistema de evaluación y monitoreo </a:t>
            </a:r>
            <a:r>
              <a:rPr lang="es-MX" sz="1600" dirty="0" smtClean="0">
                <a:solidFill>
                  <a:prstClr val="black"/>
                </a:solidFill>
                <a:latin typeface="Adobe Caslon Pro"/>
              </a:rPr>
              <a:t>genera </a:t>
            </a:r>
            <a:r>
              <a:rPr lang="es-MX" sz="1600" dirty="0" smtClean="0">
                <a:solidFill>
                  <a:prstClr val="black"/>
                </a:solidFill>
                <a:latin typeface="Adobe Caslon Pro"/>
              </a:rPr>
              <a:t>evidencia que </a:t>
            </a:r>
            <a:r>
              <a:rPr lang="es-MX" sz="1600" dirty="0" smtClean="0">
                <a:solidFill>
                  <a:prstClr val="black"/>
                </a:solidFill>
                <a:latin typeface="Adobe Caslon Pro"/>
              </a:rPr>
              <a:t>contribuye </a:t>
            </a:r>
            <a:r>
              <a:rPr lang="es-MX" sz="1600" dirty="0" smtClean="0">
                <a:solidFill>
                  <a:prstClr val="black"/>
                </a:solidFill>
                <a:latin typeface="Adobe Caslon Pro"/>
              </a:rPr>
              <a:t>a una mejor asignación de los recursos para </a:t>
            </a:r>
            <a:r>
              <a:rPr lang="es-MX" sz="1600" b="1" dirty="0" smtClean="0">
                <a:solidFill>
                  <a:srgbClr val="C00000"/>
                </a:solidFill>
                <a:latin typeface="Adobe Caslon Pro"/>
              </a:rPr>
              <a:t>mejorar el bienestar de quienes </a:t>
            </a:r>
            <a:r>
              <a:rPr lang="es-MX" sz="1600" b="1" dirty="0" smtClean="0">
                <a:solidFill>
                  <a:srgbClr val="C00000"/>
                </a:solidFill>
                <a:latin typeface="Adobe Caslon Pro"/>
              </a:rPr>
              <a:t>más </a:t>
            </a:r>
            <a:r>
              <a:rPr lang="es-MX" sz="1600" b="1" dirty="0" smtClean="0">
                <a:solidFill>
                  <a:srgbClr val="C00000"/>
                </a:solidFill>
                <a:latin typeface="Adobe Caslon Pro"/>
              </a:rPr>
              <a:t>lo necesitan </a:t>
            </a:r>
            <a:r>
              <a:rPr lang="es-MX" sz="1600" dirty="0" smtClean="0">
                <a:solidFill>
                  <a:prstClr val="black"/>
                </a:solidFill>
                <a:latin typeface="Adobe Caslon Pro"/>
              </a:rPr>
              <a:t>mediante:</a:t>
            </a:r>
            <a:endParaRPr lang="es-MX" sz="1600" dirty="0">
              <a:solidFill>
                <a:prstClr val="black"/>
              </a:solidFill>
              <a:latin typeface="Adobe Caslon Pro"/>
            </a:endParaRPr>
          </a:p>
          <a:p>
            <a:pPr>
              <a:buClr>
                <a:srgbClr val="336600"/>
              </a:buClr>
            </a:pPr>
            <a:endParaRPr lang="es-MX" sz="1600" dirty="0" smtClean="0">
              <a:solidFill>
                <a:prstClr val="black"/>
              </a:solidFill>
              <a:latin typeface="Adobe Caslon Pro"/>
            </a:endParaRPr>
          </a:p>
          <a:p>
            <a:pPr marL="285750" indent="-285750">
              <a:buClr>
                <a:srgbClr val="336600"/>
              </a:buClr>
              <a:buFont typeface="Wingdings" pitchFamily="2" charset="2"/>
              <a:buChar char="v"/>
            </a:pPr>
            <a:r>
              <a:rPr lang="es-MX" sz="1600" dirty="0" smtClean="0">
                <a:solidFill>
                  <a:prstClr val="black"/>
                </a:solidFill>
                <a:latin typeface="Adobe Caslon Pro"/>
              </a:rPr>
              <a:t>La identificación de </a:t>
            </a:r>
            <a:r>
              <a:rPr lang="es-MX" sz="1600" dirty="0" smtClean="0">
                <a:solidFill>
                  <a:prstClr val="black"/>
                </a:solidFill>
                <a:latin typeface="Adobe Caslon Pro"/>
              </a:rPr>
              <a:t>los programas </a:t>
            </a:r>
            <a:r>
              <a:rPr lang="es-MX" sz="1600" dirty="0">
                <a:solidFill>
                  <a:prstClr val="black"/>
                </a:solidFill>
                <a:latin typeface="Adobe Caslon Pro"/>
              </a:rPr>
              <a:t>que están funcionando bien;</a:t>
            </a:r>
          </a:p>
          <a:p>
            <a:pPr marL="285750" indent="-285750">
              <a:buClr>
                <a:srgbClr val="336600"/>
              </a:buClr>
              <a:buFont typeface="Wingdings" pitchFamily="2" charset="2"/>
              <a:buChar char="v"/>
            </a:pPr>
            <a:endParaRPr lang="es-MX" sz="1600" dirty="0" smtClean="0">
              <a:solidFill>
                <a:prstClr val="black"/>
              </a:solidFill>
              <a:latin typeface="Adobe Caslon Pro"/>
            </a:endParaRPr>
          </a:p>
          <a:p>
            <a:pPr marL="285750" indent="-285750">
              <a:buClr>
                <a:srgbClr val="336600"/>
              </a:buClr>
              <a:buFont typeface="Wingdings" pitchFamily="2" charset="2"/>
              <a:buChar char="v"/>
            </a:pPr>
            <a:r>
              <a:rPr lang="es-MX" sz="1600" dirty="0" smtClean="0">
                <a:solidFill>
                  <a:prstClr val="black"/>
                </a:solidFill>
                <a:latin typeface="Adobe Caslon Pro"/>
              </a:rPr>
              <a:t>La identificación de los programas </a:t>
            </a:r>
            <a:r>
              <a:rPr lang="es-MX" sz="1600" dirty="0">
                <a:solidFill>
                  <a:prstClr val="black"/>
                </a:solidFill>
                <a:latin typeface="Adobe Caslon Pro"/>
              </a:rPr>
              <a:t>que no están funcionando bien y que deben ser </a:t>
            </a:r>
            <a:r>
              <a:rPr lang="es-MX" sz="1600" dirty="0" smtClean="0">
                <a:solidFill>
                  <a:prstClr val="black"/>
                </a:solidFill>
                <a:latin typeface="Adobe Caslon Pro"/>
              </a:rPr>
              <a:t>modificados.</a:t>
            </a:r>
            <a:endParaRPr lang="es-MX" sz="1600" dirty="0">
              <a:solidFill>
                <a:prstClr val="black"/>
              </a:solidFill>
              <a:latin typeface="Adobe Caslon Pro"/>
            </a:endParaRPr>
          </a:p>
        </p:txBody>
      </p:sp>
      <p:sp>
        <p:nvSpPr>
          <p:cNvPr id="33" name="32 Rectángulo"/>
          <p:cNvSpPr/>
          <p:nvPr/>
        </p:nvSpPr>
        <p:spPr>
          <a:xfrm>
            <a:off x="1084521" y="973818"/>
            <a:ext cx="7091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prstClr val="black"/>
                </a:solidFill>
                <a:latin typeface="Trajan Pro" pitchFamily="18" charset="0"/>
              </a:rPr>
              <a:t>SISTEMA DE  EVALUACIÓN Y MONITOREO</a:t>
            </a:r>
            <a:endParaRPr lang="es-MX" sz="1600" b="1" dirty="0">
              <a:solidFill>
                <a:prstClr val="black"/>
              </a:solidFill>
              <a:latin typeface="Trajan Pro" pitchFamily="18" charset="0"/>
            </a:endParaRPr>
          </a:p>
        </p:txBody>
      </p:sp>
      <p:sp>
        <p:nvSpPr>
          <p:cNvPr id="3" name="2 Flecha derecha"/>
          <p:cNvSpPr/>
          <p:nvPr/>
        </p:nvSpPr>
        <p:spPr>
          <a:xfrm>
            <a:off x="2934586" y="5066512"/>
            <a:ext cx="361507" cy="451786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black"/>
              </a:solidFill>
            </a:endParaRPr>
          </a:p>
        </p:txBody>
      </p:sp>
      <p:sp>
        <p:nvSpPr>
          <p:cNvPr id="29" name="28 Flecha derecha"/>
          <p:cNvSpPr/>
          <p:nvPr/>
        </p:nvSpPr>
        <p:spPr>
          <a:xfrm>
            <a:off x="6149163" y="5066242"/>
            <a:ext cx="361507" cy="451786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6141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734854" y="498159"/>
            <a:ext cx="2850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rgbClr val="FF0000"/>
                </a:solidFill>
              </a:rPr>
              <a:t>ORGANIGRAMA </a:t>
            </a:r>
            <a:endParaRPr lang="es-MX" sz="1600" b="1" dirty="0">
              <a:solidFill>
                <a:srgbClr val="FF0000"/>
              </a:solidFill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6" y="66159"/>
            <a:ext cx="8733383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34 CuadroTexto"/>
          <p:cNvSpPr txBox="1"/>
          <p:nvPr/>
        </p:nvSpPr>
        <p:spPr>
          <a:xfrm>
            <a:off x="276443" y="1578197"/>
            <a:ext cx="862300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just">
              <a:defRPr sz="1600">
                <a:solidFill>
                  <a:prstClr val="black"/>
                </a:solidFill>
                <a:latin typeface="Adobe Caslon Pro" pitchFamily="18" charset="0"/>
              </a:defRPr>
            </a:lvl1pPr>
          </a:lstStyle>
          <a:p>
            <a:r>
              <a:rPr lang="es-MX" dirty="0">
                <a:latin typeface="Adobe Caslon Pro"/>
              </a:rPr>
              <a:t>Para garantizar la orientación a resultados en favor de un combate efectivo a la pobreza, la reforma a la Ley de Coordinación Fiscal prevé que los recursos del FAIS se destinarán </a:t>
            </a:r>
            <a:r>
              <a:rPr lang="es-MX" dirty="0" smtClean="0">
                <a:latin typeface="Adobe Caslon Pro"/>
              </a:rPr>
              <a:t>exclusivamente al </a:t>
            </a:r>
            <a:r>
              <a:rPr lang="es-MX" dirty="0">
                <a:latin typeface="Adobe Caslon Pro"/>
              </a:rPr>
              <a:t>financiamiento </a:t>
            </a:r>
            <a:r>
              <a:rPr lang="es-MX" dirty="0" smtClean="0">
                <a:latin typeface="Adobe Caslon Pro"/>
              </a:rPr>
              <a:t>de </a:t>
            </a:r>
            <a:r>
              <a:rPr lang="es-MX" dirty="0">
                <a:latin typeface="Adobe Caslon Pro"/>
              </a:rPr>
              <a:t>obras, acciones sociales básicas y a inversiones que beneficien </a:t>
            </a:r>
            <a:r>
              <a:rPr lang="es-MX" u="sng" dirty="0">
                <a:latin typeface="Adobe Caslon Pro"/>
              </a:rPr>
              <a:t>directamente</a:t>
            </a:r>
            <a:r>
              <a:rPr lang="es-MX" dirty="0">
                <a:latin typeface="Adobe Caslon Pro"/>
              </a:rPr>
              <a:t> </a:t>
            </a:r>
            <a:r>
              <a:rPr lang="es-MX" dirty="0" smtClean="0">
                <a:latin typeface="Adobe Caslon Pro"/>
              </a:rPr>
              <a:t>a: </a:t>
            </a:r>
          </a:p>
          <a:p>
            <a:endParaRPr lang="es-MX" dirty="0">
              <a:latin typeface="Adobe Caslon Pro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s-MX" dirty="0" smtClean="0">
                <a:latin typeface="Adobe Caslon Pro"/>
              </a:rPr>
              <a:t>Población </a:t>
            </a:r>
            <a:r>
              <a:rPr lang="es-MX" dirty="0">
                <a:latin typeface="Adobe Caslon Pro"/>
              </a:rPr>
              <a:t>en pobreza extrema, </a:t>
            </a:r>
            <a:endParaRPr lang="es-MX" dirty="0" smtClean="0">
              <a:latin typeface="Adobe Caslon Pro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s-MX" dirty="0">
                <a:latin typeface="Adobe Caslon Pro"/>
              </a:rPr>
              <a:t>L</a:t>
            </a:r>
            <a:r>
              <a:rPr lang="es-MX" dirty="0" smtClean="0">
                <a:latin typeface="Adobe Caslon Pro"/>
              </a:rPr>
              <a:t>ocalidades </a:t>
            </a:r>
            <a:r>
              <a:rPr lang="es-MX" dirty="0">
                <a:latin typeface="Adobe Caslon Pro"/>
              </a:rPr>
              <a:t>con alto o muy alto nivel de rezago social conforme a lo previsto en la Ley General de Desarrollo Social, </a:t>
            </a:r>
            <a:r>
              <a:rPr lang="es-MX" dirty="0" smtClean="0">
                <a:latin typeface="Adobe Caslon Pro"/>
              </a:rPr>
              <a:t>y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MX" dirty="0">
                <a:latin typeface="Adobe Caslon Pro"/>
              </a:rPr>
              <a:t>Z</a:t>
            </a:r>
            <a:r>
              <a:rPr lang="es-MX" dirty="0" smtClean="0">
                <a:latin typeface="Adobe Caslon Pro"/>
              </a:rPr>
              <a:t>onas </a:t>
            </a:r>
            <a:r>
              <a:rPr lang="es-MX" dirty="0">
                <a:latin typeface="Adobe Caslon Pro"/>
              </a:rPr>
              <a:t>de </a:t>
            </a:r>
            <a:r>
              <a:rPr lang="es-MX" dirty="0" smtClean="0">
                <a:latin typeface="Adobe Caslon Pro"/>
              </a:rPr>
              <a:t>Atención Prioritaria</a:t>
            </a:r>
          </a:p>
          <a:p>
            <a:endParaRPr lang="es-MX" dirty="0">
              <a:latin typeface="Adobe Caslon Pro"/>
            </a:endParaRPr>
          </a:p>
          <a:p>
            <a:r>
              <a:rPr lang="es-MX" dirty="0" smtClean="0">
                <a:latin typeface="Adobe Caslon Pro"/>
              </a:rPr>
              <a:t>Entre los instrumentos que contempla la Ley para concretar dicha orientación a resultados, con estricto </a:t>
            </a:r>
            <a:r>
              <a:rPr lang="es-MX" dirty="0" smtClean="0">
                <a:latin typeface="Adobe Caslon Pro"/>
              </a:rPr>
              <a:t>respeto </a:t>
            </a:r>
            <a:r>
              <a:rPr lang="es-MX" dirty="0" smtClean="0">
                <a:latin typeface="Adobe Caslon Pro"/>
              </a:rPr>
              <a:t>a la soberanía y autonomía de las entidades federativas y municipios, destacan:</a:t>
            </a:r>
            <a:endParaRPr lang="es-MX" dirty="0">
              <a:latin typeface="Adobe Caslon Pro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084521" y="888754"/>
            <a:ext cx="7091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prstClr val="black"/>
                </a:solidFill>
                <a:latin typeface="Trajan Pro" pitchFamily="18" charset="0"/>
              </a:rPr>
              <a:t>CAMBIOS EN LA LEY DE COORDINACIÓN FISCAL PARA UNA ORIENTACIÓN A RESULTADOS EN LA OPERACIÓN DEL FAIS</a:t>
            </a:r>
            <a:endParaRPr lang="es-MX" sz="1600" b="1" dirty="0">
              <a:solidFill>
                <a:prstClr val="black"/>
              </a:solidFill>
              <a:latin typeface="Trajan Pro" pitchFamily="18" charset="0"/>
            </a:endParaRPr>
          </a:p>
        </p:txBody>
      </p:sp>
      <p:graphicFrame>
        <p:nvGraphicFramePr>
          <p:cNvPr id="13" name="12 Diagrama"/>
          <p:cNvGraphicFramePr/>
          <p:nvPr>
            <p:extLst>
              <p:ext uri="{D42A27DB-BD31-4B8C-83A1-F6EECF244321}">
                <p14:modId xmlns:p14="http://schemas.microsoft.com/office/powerpoint/2010/main" val="2284942595"/>
              </p:ext>
            </p:extLst>
          </p:nvPr>
        </p:nvGraphicFramePr>
        <p:xfrm>
          <a:off x="942172" y="4522413"/>
          <a:ext cx="7442789" cy="1825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113144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43204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s-MX" sz="2400" b="1" dirty="0" smtClean="0">
                <a:ln w="50800"/>
                <a:solidFill>
                  <a:schemeClr val="bg1"/>
                </a:solidFill>
              </a:rPr>
              <a:t>Catálogo de obras y acciones del FAIS</a:t>
            </a:r>
            <a:endParaRPr lang="es-MX" sz="2400" b="1" dirty="0">
              <a:ln w="50800"/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555776" y="240511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3169745715"/>
              </p:ext>
            </p:extLst>
          </p:nvPr>
        </p:nvGraphicFramePr>
        <p:xfrm>
          <a:off x="336043" y="1237208"/>
          <a:ext cx="1080120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4 Grupo"/>
          <p:cNvGrpSpPr/>
          <p:nvPr/>
        </p:nvGrpSpPr>
        <p:grpSpPr>
          <a:xfrm>
            <a:off x="1590641" y="1221432"/>
            <a:ext cx="1080186" cy="5128344"/>
            <a:chOff x="2164823" y="1221432"/>
            <a:chExt cx="1080186" cy="5128344"/>
          </a:xfrm>
        </p:grpSpPr>
        <p:grpSp>
          <p:nvGrpSpPr>
            <p:cNvPr id="14" name="13 Grupo"/>
            <p:cNvGrpSpPr/>
            <p:nvPr/>
          </p:nvGrpSpPr>
          <p:grpSpPr>
            <a:xfrm>
              <a:off x="2164823" y="1221432"/>
              <a:ext cx="1080186" cy="5128344"/>
              <a:chOff x="-11660" y="0"/>
              <a:chExt cx="1018787" cy="5128344"/>
            </a:xfrm>
          </p:grpSpPr>
          <p:sp>
            <p:nvSpPr>
              <p:cNvPr id="30" name="29 Rectángulo redondeado"/>
              <p:cNvSpPr/>
              <p:nvPr/>
            </p:nvSpPr>
            <p:spPr>
              <a:xfrm>
                <a:off x="0" y="0"/>
                <a:ext cx="1007127" cy="5128344"/>
              </a:xfrm>
              <a:prstGeom prst="roundRect">
                <a:avLst>
                  <a:gd name="adj" fmla="val 10000"/>
                </a:avLst>
              </a:prstGeom>
              <a:solidFill>
                <a:schemeClr val="bg1">
                  <a:lumMod val="85000"/>
                </a:schemeClr>
              </a:solidFill>
            </p:spPr>
            <p:style>
              <a:lnRef idx="0">
                <a:schemeClr val="dk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2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1" name="30 Rectángulo"/>
              <p:cNvSpPr/>
              <p:nvPr/>
            </p:nvSpPr>
            <p:spPr>
              <a:xfrm>
                <a:off x="-11660" y="22047"/>
                <a:ext cx="1007127" cy="153850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0960" tIns="60960" rIns="60960" bIns="60960" numCol="1" spcCol="1270" anchor="ctr" anchorCtr="0">
                <a:noAutofit/>
              </a:bodyPr>
              <a:lstStyle/>
              <a:p>
                <a:pPr lvl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200" kern="1200" dirty="0" smtClean="0">
                    <a:solidFill>
                      <a:srgbClr val="C00000"/>
                    </a:solidFill>
                  </a:rPr>
                  <a:t>Drenaje pluvial y sanitario</a:t>
                </a:r>
                <a:endParaRPr lang="es-MX" sz="1200" kern="1200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15" name="14 Grupo"/>
            <p:cNvGrpSpPr/>
            <p:nvPr/>
          </p:nvGrpSpPr>
          <p:grpSpPr>
            <a:xfrm>
              <a:off x="2309585" y="2792246"/>
              <a:ext cx="854259" cy="593277"/>
              <a:chOff x="101204" y="1555038"/>
              <a:chExt cx="805702" cy="593277"/>
            </a:xfrm>
          </p:grpSpPr>
          <p:sp>
            <p:nvSpPr>
              <p:cNvPr id="28" name="27 Rectángulo redondeado"/>
              <p:cNvSpPr/>
              <p:nvPr/>
            </p:nvSpPr>
            <p:spPr>
              <a:xfrm>
                <a:off x="101204" y="1555038"/>
                <a:ext cx="805702" cy="593277"/>
              </a:xfrm>
              <a:prstGeom prst="roundRect">
                <a:avLst>
                  <a:gd name="adj" fmla="val 1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" name="28 Rectángulo"/>
              <p:cNvSpPr/>
              <p:nvPr/>
            </p:nvSpPr>
            <p:spPr>
              <a:xfrm>
                <a:off x="118580" y="1572414"/>
                <a:ext cx="770950" cy="5585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5400" tIns="19050" rIns="25400" bIns="19050" numCol="1" spcCol="1270" anchor="ctr" anchorCtr="0">
                <a:noAutofit/>
              </a:bodyPr>
              <a:lstStyle/>
              <a:p>
                <a:pPr lvl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900" kern="1200" dirty="0" smtClean="0"/>
                  <a:t>Construcción</a:t>
                </a:r>
                <a:endParaRPr lang="es-MX" sz="900" kern="1200" dirty="0"/>
              </a:p>
            </p:txBody>
          </p:sp>
        </p:grpSp>
        <p:grpSp>
          <p:nvGrpSpPr>
            <p:cNvPr id="16" name="15 Grupo"/>
            <p:cNvGrpSpPr/>
            <p:nvPr/>
          </p:nvGrpSpPr>
          <p:grpSpPr>
            <a:xfrm>
              <a:off x="2309585" y="3476797"/>
              <a:ext cx="854259" cy="593277"/>
              <a:chOff x="101204" y="2239589"/>
              <a:chExt cx="805702" cy="593277"/>
            </a:xfrm>
          </p:grpSpPr>
          <p:sp>
            <p:nvSpPr>
              <p:cNvPr id="26" name="25 Rectángulo redondeado"/>
              <p:cNvSpPr/>
              <p:nvPr/>
            </p:nvSpPr>
            <p:spPr>
              <a:xfrm>
                <a:off x="101204" y="2239589"/>
                <a:ext cx="805702" cy="593277"/>
              </a:xfrm>
              <a:prstGeom prst="roundRect">
                <a:avLst>
                  <a:gd name="adj" fmla="val 1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7" name="26 Rectángulo"/>
              <p:cNvSpPr/>
              <p:nvPr/>
            </p:nvSpPr>
            <p:spPr>
              <a:xfrm>
                <a:off x="118580" y="2256965"/>
                <a:ext cx="770950" cy="5585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5400" tIns="19050" rIns="25400" bIns="19050" numCol="1" spcCol="1270" anchor="ctr" anchorCtr="0">
                <a:noAutofit/>
              </a:bodyPr>
              <a:lstStyle/>
              <a:p>
                <a:pPr lvl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900" kern="1200" dirty="0" smtClean="0"/>
                  <a:t>Equipamiento</a:t>
                </a:r>
                <a:endParaRPr lang="es-MX" sz="900" kern="1200" dirty="0"/>
              </a:p>
            </p:txBody>
          </p:sp>
        </p:grpSp>
        <p:grpSp>
          <p:nvGrpSpPr>
            <p:cNvPr id="17" name="16 Grupo"/>
            <p:cNvGrpSpPr/>
            <p:nvPr/>
          </p:nvGrpSpPr>
          <p:grpSpPr>
            <a:xfrm>
              <a:off x="2309585" y="4161348"/>
              <a:ext cx="854259" cy="593277"/>
              <a:chOff x="101204" y="2924140"/>
              <a:chExt cx="805702" cy="593277"/>
            </a:xfrm>
          </p:grpSpPr>
          <p:sp>
            <p:nvSpPr>
              <p:cNvPr id="24" name="23 Rectángulo redondeado"/>
              <p:cNvSpPr/>
              <p:nvPr/>
            </p:nvSpPr>
            <p:spPr>
              <a:xfrm>
                <a:off x="101204" y="2924140"/>
                <a:ext cx="805702" cy="593277"/>
              </a:xfrm>
              <a:prstGeom prst="roundRect">
                <a:avLst>
                  <a:gd name="adj" fmla="val 1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5" name="24 Rectángulo"/>
              <p:cNvSpPr/>
              <p:nvPr/>
            </p:nvSpPr>
            <p:spPr>
              <a:xfrm>
                <a:off x="118580" y="2941516"/>
                <a:ext cx="770950" cy="5585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0320" tIns="15240" rIns="20320" bIns="15240" numCol="1" spcCol="1270" anchor="ctr" anchorCtr="0">
                <a:noAutofit/>
              </a:bodyPr>
              <a:lstStyle/>
              <a:p>
                <a:pPr lvl="0" algn="ctr" defTabSz="355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900" kern="1200" dirty="0" smtClean="0"/>
                  <a:t>Mantenimiento</a:t>
                </a:r>
                <a:endParaRPr lang="es-MX" sz="900" kern="1200" dirty="0"/>
              </a:p>
            </p:txBody>
          </p:sp>
        </p:grpSp>
        <p:grpSp>
          <p:nvGrpSpPr>
            <p:cNvPr id="18" name="17 Grupo"/>
            <p:cNvGrpSpPr/>
            <p:nvPr/>
          </p:nvGrpSpPr>
          <p:grpSpPr>
            <a:xfrm>
              <a:off x="2309585" y="4845900"/>
              <a:ext cx="854259" cy="593277"/>
              <a:chOff x="101204" y="3608692"/>
              <a:chExt cx="805702" cy="593277"/>
            </a:xfrm>
          </p:grpSpPr>
          <p:sp>
            <p:nvSpPr>
              <p:cNvPr id="22" name="21 Rectángulo redondeado"/>
              <p:cNvSpPr/>
              <p:nvPr/>
            </p:nvSpPr>
            <p:spPr>
              <a:xfrm>
                <a:off x="101204" y="3608692"/>
                <a:ext cx="805702" cy="593277"/>
              </a:xfrm>
              <a:prstGeom prst="roundRect">
                <a:avLst>
                  <a:gd name="adj" fmla="val 1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3" name="22 Rectángulo"/>
              <p:cNvSpPr/>
              <p:nvPr/>
            </p:nvSpPr>
            <p:spPr>
              <a:xfrm>
                <a:off x="118580" y="3626068"/>
                <a:ext cx="770950" cy="5585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5400" tIns="19050" rIns="25400" bIns="19050" numCol="1" spcCol="1270" anchor="ctr" anchorCtr="0">
                <a:noAutofit/>
              </a:bodyPr>
              <a:lstStyle/>
              <a:p>
                <a:pPr lvl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900" kern="1200" dirty="0" smtClean="0"/>
                  <a:t>Rehabilitación</a:t>
                </a:r>
                <a:endParaRPr lang="es-MX" sz="900" kern="1200" dirty="0"/>
              </a:p>
            </p:txBody>
          </p:sp>
        </p:grpSp>
        <p:grpSp>
          <p:nvGrpSpPr>
            <p:cNvPr id="19" name="18 Grupo"/>
            <p:cNvGrpSpPr/>
            <p:nvPr/>
          </p:nvGrpSpPr>
          <p:grpSpPr>
            <a:xfrm>
              <a:off x="2309585" y="5530451"/>
              <a:ext cx="854259" cy="593277"/>
              <a:chOff x="101204" y="4293243"/>
              <a:chExt cx="805702" cy="593277"/>
            </a:xfrm>
          </p:grpSpPr>
          <p:sp>
            <p:nvSpPr>
              <p:cNvPr id="20" name="19 Rectángulo redondeado"/>
              <p:cNvSpPr/>
              <p:nvPr/>
            </p:nvSpPr>
            <p:spPr>
              <a:xfrm>
                <a:off x="101204" y="4293243"/>
                <a:ext cx="805702" cy="593277"/>
              </a:xfrm>
              <a:prstGeom prst="roundRect">
                <a:avLst>
                  <a:gd name="adj" fmla="val 10000"/>
                </a:avLst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6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1" name="20 Rectángulo"/>
              <p:cNvSpPr/>
              <p:nvPr/>
            </p:nvSpPr>
            <p:spPr>
              <a:xfrm>
                <a:off x="118580" y="4310619"/>
                <a:ext cx="770950" cy="5585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5400" tIns="19050" rIns="25400" bIns="19050" numCol="1" spcCol="1270" anchor="ctr" anchorCtr="0">
                <a:noAutofit/>
              </a:bodyPr>
              <a:lstStyle/>
              <a:p>
                <a:pPr lvl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900" kern="12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Ampliación</a:t>
                </a:r>
                <a:endParaRPr lang="es-MX" sz="900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</p:grpSp>
      <p:sp>
        <p:nvSpPr>
          <p:cNvPr id="32" name="31 CuadroTexto"/>
          <p:cNvSpPr txBox="1"/>
          <p:nvPr/>
        </p:nvSpPr>
        <p:spPr>
          <a:xfrm>
            <a:off x="3778926" y="240511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grpSp>
        <p:nvGrpSpPr>
          <p:cNvPr id="6" name="5 Grupo"/>
          <p:cNvGrpSpPr/>
          <p:nvPr/>
        </p:nvGrpSpPr>
        <p:grpSpPr>
          <a:xfrm>
            <a:off x="2845690" y="1221432"/>
            <a:ext cx="1080186" cy="5128344"/>
            <a:chOff x="3419872" y="1221432"/>
            <a:chExt cx="1080186" cy="5128344"/>
          </a:xfrm>
        </p:grpSpPr>
        <p:grpSp>
          <p:nvGrpSpPr>
            <p:cNvPr id="33" name="32 Grupo"/>
            <p:cNvGrpSpPr/>
            <p:nvPr/>
          </p:nvGrpSpPr>
          <p:grpSpPr>
            <a:xfrm>
              <a:off x="3419872" y="1221432"/>
              <a:ext cx="1080186" cy="5128344"/>
              <a:chOff x="-11660" y="0"/>
              <a:chExt cx="1018787" cy="5128344"/>
            </a:xfrm>
          </p:grpSpPr>
          <p:sp>
            <p:nvSpPr>
              <p:cNvPr id="34" name="33 Rectángulo redondeado"/>
              <p:cNvSpPr/>
              <p:nvPr/>
            </p:nvSpPr>
            <p:spPr>
              <a:xfrm>
                <a:off x="0" y="0"/>
                <a:ext cx="1007127" cy="5128344"/>
              </a:xfrm>
              <a:prstGeom prst="roundRect">
                <a:avLst>
                  <a:gd name="adj" fmla="val 10000"/>
                </a:avLst>
              </a:prstGeom>
              <a:solidFill>
                <a:schemeClr val="bg1">
                  <a:lumMod val="85000"/>
                </a:schemeClr>
              </a:solidFill>
            </p:spPr>
            <p:style>
              <a:lnRef idx="0">
                <a:schemeClr val="dk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2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5" name="34 Rectángulo"/>
              <p:cNvSpPr/>
              <p:nvPr/>
            </p:nvSpPr>
            <p:spPr>
              <a:xfrm>
                <a:off x="-11660" y="22047"/>
                <a:ext cx="1007127" cy="153850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0960" tIns="60960" rIns="60960" bIns="60960" numCol="1" spcCol="1270" anchor="ctr" anchorCtr="0">
                <a:noAutofit/>
              </a:bodyPr>
              <a:lstStyle/>
              <a:p>
                <a:pPr lvl="0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1200" kern="1200" dirty="0" smtClean="0">
                    <a:solidFill>
                      <a:srgbClr val="C00000"/>
                    </a:solidFill>
                  </a:rPr>
                  <a:t>Caminos y carreteras </a:t>
                </a:r>
                <a:endParaRPr lang="es-MX" sz="1200" kern="1200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36" name="35 Grupo"/>
            <p:cNvGrpSpPr/>
            <p:nvPr/>
          </p:nvGrpSpPr>
          <p:grpSpPr>
            <a:xfrm>
              <a:off x="3532735" y="2792246"/>
              <a:ext cx="854259" cy="593277"/>
              <a:chOff x="101204" y="1555038"/>
              <a:chExt cx="805702" cy="593277"/>
            </a:xfrm>
          </p:grpSpPr>
          <p:sp>
            <p:nvSpPr>
              <p:cNvPr id="37" name="36 Rectángulo redondeado"/>
              <p:cNvSpPr/>
              <p:nvPr/>
            </p:nvSpPr>
            <p:spPr>
              <a:xfrm>
                <a:off x="101204" y="1555038"/>
                <a:ext cx="805702" cy="593277"/>
              </a:xfrm>
              <a:prstGeom prst="roundRect">
                <a:avLst>
                  <a:gd name="adj" fmla="val 1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8" name="37 Rectángulo"/>
              <p:cNvSpPr/>
              <p:nvPr/>
            </p:nvSpPr>
            <p:spPr>
              <a:xfrm>
                <a:off x="118580" y="1572414"/>
                <a:ext cx="770950" cy="5585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5400" tIns="19050" rIns="25400" bIns="19050" numCol="1" spcCol="1270" anchor="ctr" anchorCtr="0">
                <a:noAutofit/>
              </a:bodyPr>
              <a:lstStyle/>
              <a:p>
                <a:pPr lvl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900" kern="1200" dirty="0" smtClean="0"/>
                  <a:t>Construcción</a:t>
                </a:r>
                <a:endParaRPr lang="es-MX" sz="900" kern="1200" dirty="0"/>
              </a:p>
            </p:txBody>
          </p:sp>
        </p:grpSp>
        <p:grpSp>
          <p:nvGrpSpPr>
            <p:cNvPr id="39" name="38 Grupo"/>
            <p:cNvGrpSpPr/>
            <p:nvPr/>
          </p:nvGrpSpPr>
          <p:grpSpPr>
            <a:xfrm>
              <a:off x="3532735" y="3476797"/>
              <a:ext cx="854259" cy="593277"/>
              <a:chOff x="101204" y="2239589"/>
              <a:chExt cx="805702" cy="593277"/>
            </a:xfrm>
          </p:grpSpPr>
          <p:sp>
            <p:nvSpPr>
              <p:cNvPr id="40" name="39 Rectángulo redondeado"/>
              <p:cNvSpPr/>
              <p:nvPr/>
            </p:nvSpPr>
            <p:spPr>
              <a:xfrm>
                <a:off x="101204" y="2239589"/>
                <a:ext cx="805702" cy="593277"/>
              </a:xfrm>
              <a:prstGeom prst="roundRect">
                <a:avLst>
                  <a:gd name="adj" fmla="val 1000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1" name="40 Rectángulo"/>
              <p:cNvSpPr/>
              <p:nvPr/>
            </p:nvSpPr>
            <p:spPr>
              <a:xfrm>
                <a:off x="118580" y="2256965"/>
                <a:ext cx="770950" cy="5585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25400" tIns="19050" rIns="25400" bIns="19050" numCol="1" spcCol="1270" anchor="ctr" anchorCtr="0">
                <a:noAutofit/>
              </a:bodyPr>
              <a:lstStyle/>
              <a:p>
                <a:pPr lvl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MX" sz="900" kern="1200" dirty="0" smtClean="0"/>
                  <a:t>Mantenimiento</a:t>
                </a:r>
                <a:endParaRPr lang="es-MX" sz="900" kern="1200" dirty="0"/>
              </a:p>
            </p:txBody>
          </p:sp>
        </p:grpSp>
      </p:grpSp>
      <p:graphicFrame>
        <p:nvGraphicFramePr>
          <p:cNvPr id="89" name="88 Diagrama"/>
          <p:cNvGraphicFramePr/>
          <p:nvPr>
            <p:extLst>
              <p:ext uri="{D42A27DB-BD31-4B8C-83A1-F6EECF244321}">
                <p14:modId xmlns:p14="http://schemas.microsoft.com/office/powerpoint/2010/main" val="1834270762"/>
              </p:ext>
            </p:extLst>
          </p:nvPr>
        </p:nvGraphicFramePr>
        <p:xfrm>
          <a:off x="4122991" y="1250409"/>
          <a:ext cx="1080120" cy="5099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90" name="89 Diagrama"/>
          <p:cNvGraphicFramePr/>
          <p:nvPr>
            <p:extLst>
              <p:ext uri="{D42A27DB-BD31-4B8C-83A1-F6EECF244321}">
                <p14:modId xmlns:p14="http://schemas.microsoft.com/office/powerpoint/2010/main" val="3664443056"/>
              </p:ext>
            </p:extLst>
          </p:nvPr>
        </p:nvGraphicFramePr>
        <p:xfrm>
          <a:off x="5379026" y="1282663"/>
          <a:ext cx="1080120" cy="5067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91" name="90 Diagrama"/>
          <p:cNvGraphicFramePr/>
          <p:nvPr>
            <p:extLst>
              <p:ext uri="{D42A27DB-BD31-4B8C-83A1-F6EECF244321}">
                <p14:modId xmlns:p14="http://schemas.microsoft.com/office/powerpoint/2010/main" val="3032955129"/>
              </p:ext>
            </p:extLst>
          </p:nvPr>
        </p:nvGraphicFramePr>
        <p:xfrm>
          <a:off x="6635061" y="1303726"/>
          <a:ext cx="1080120" cy="5024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2051720" y="689392"/>
            <a:ext cx="5256584" cy="4001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000" b="1" dirty="0" smtClean="0"/>
              <a:t>FONDO DE INFRAESTRUCTURA SOCIAL ESTATAL</a:t>
            </a:r>
            <a:endParaRPr lang="es-MX" sz="2000" b="1" dirty="0"/>
          </a:p>
        </p:txBody>
      </p:sp>
      <p:sp>
        <p:nvSpPr>
          <p:cNvPr id="42" name="41 CuadroTexto"/>
          <p:cNvSpPr txBox="1"/>
          <p:nvPr/>
        </p:nvSpPr>
        <p:spPr>
          <a:xfrm>
            <a:off x="4283968" y="6300609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88900">
              <a:tabLst>
                <a:tab pos="0" algn="l"/>
              </a:tabLst>
            </a:pPr>
            <a:r>
              <a:rPr lang="es-MX" sz="700" dirty="0" smtClean="0"/>
              <a:t>* </a:t>
            </a:r>
            <a:r>
              <a:rPr lang="es-MX" sz="800" dirty="0" smtClean="0"/>
              <a:t>Dichas acciones sólo se ejecutarán en polígonos Hábitat y en localidades pertenecientes a ZAP rurales </a:t>
            </a:r>
            <a:r>
              <a:rPr lang="es-MX" sz="700" dirty="0" smtClean="0"/>
              <a:t>.</a:t>
            </a:r>
            <a:endParaRPr lang="es-MX" sz="700" dirty="0"/>
          </a:p>
        </p:txBody>
      </p:sp>
      <p:grpSp>
        <p:nvGrpSpPr>
          <p:cNvPr id="46" name="45 Grupo"/>
          <p:cNvGrpSpPr/>
          <p:nvPr/>
        </p:nvGrpSpPr>
        <p:grpSpPr>
          <a:xfrm>
            <a:off x="7912822" y="1282663"/>
            <a:ext cx="1080120" cy="5024784"/>
            <a:chOff x="0" y="0"/>
            <a:chExt cx="1080120" cy="5024784"/>
          </a:xfrm>
        </p:grpSpPr>
        <p:sp>
          <p:nvSpPr>
            <p:cNvPr id="47" name="46 Rectángulo redondeado"/>
            <p:cNvSpPr/>
            <p:nvPr/>
          </p:nvSpPr>
          <p:spPr>
            <a:xfrm>
              <a:off x="0" y="0"/>
              <a:ext cx="1080120" cy="5024784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8" name="47 Rectángulo"/>
            <p:cNvSpPr/>
            <p:nvPr/>
          </p:nvSpPr>
          <p:spPr>
            <a:xfrm>
              <a:off x="0" y="0"/>
              <a:ext cx="1080120" cy="15074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1200" kern="1200" dirty="0" smtClean="0">
                  <a:solidFill>
                    <a:srgbClr val="C00000"/>
                  </a:solidFill>
                </a:rPr>
                <a:t>Mejoramiento de Vivienda</a:t>
              </a:r>
              <a:endParaRPr lang="es-MX" sz="1200" kern="12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2" name="61 Grupo"/>
          <p:cNvGrpSpPr/>
          <p:nvPr/>
        </p:nvGrpSpPr>
        <p:grpSpPr>
          <a:xfrm>
            <a:off x="8102475" y="2830334"/>
            <a:ext cx="735151" cy="575123"/>
            <a:chOff x="7010740" y="1507455"/>
            <a:chExt cx="735151" cy="575123"/>
          </a:xfrm>
        </p:grpSpPr>
        <p:sp>
          <p:nvSpPr>
            <p:cNvPr id="63" name="62 Rectángulo redondeado"/>
            <p:cNvSpPr/>
            <p:nvPr/>
          </p:nvSpPr>
          <p:spPr>
            <a:xfrm>
              <a:off x="7010740" y="1507455"/>
              <a:ext cx="735151" cy="575123"/>
            </a:xfrm>
            <a:prstGeom prst="roundRect">
              <a:avLst>
                <a:gd name="adj" fmla="val 1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4" name="63 Rectángulo"/>
            <p:cNvSpPr/>
            <p:nvPr/>
          </p:nvSpPr>
          <p:spPr>
            <a:xfrm>
              <a:off x="7027585" y="1524300"/>
              <a:ext cx="701461" cy="541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kern="1200" dirty="0" smtClean="0">
                  <a:solidFill>
                    <a:schemeClr val="bg1"/>
                  </a:solidFill>
                </a:rPr>
                <a:t>Muros, techos y pisos</a:t>
              </a:r>
              <a:endParaRPr lang="es-MX" sz="8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64 Grupo"/>
          <p:cNvGrpSpPr/>
          <p:nvPr/>
        </p:nvGrpSpPr>
        <p:grpSpPr>
          <a:xfrm>
            <a:off x="8086729" y="3520460"/>
            <a:ext cx="735151" cy="575123"/>
            <a:chOff x="7010740" y="2171060"/>
            <a:chExt cx="735151" cy="575123"/>
          </a:xfrm>
        </p:grpSpPr>
        <p:sp>
          <p:nvSpPr>
            <p:cNvPr id="66" name="65 Rectángulo redondeado"/>
            <p:cNvSpPr/>
            <p:nvPr/>
          </p:nvSpPr>
          <p:spPr>
            <a:xfrm>
              <a:off x="7010740" y="2171060"/>
              <a:ext cx="735151" cy="575123"/>
            </a:xfrm>
            <a:prstGeom prst="roundRect">
              <a:avLst>
                <a:gd name="adj" fmla="val 1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7" name="66 Rectángulo"/>
            <p:cNvSpPr/>
            <p:nvPr/>
          </p:nvSpPr>
          <p:spPr>
            <a:xfrm>
              <a:off x="7027585" y="2187905"/>
              <a:ext cx="701461" cy="541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kern="1200" dirty="0" smtClean="0">
                  <a:solidFill>
                    <a:schemeClr val="bg1"/>
                  </a:solidFill>
                </a:rPr>
                <a:t>Equipamiento estufas ecológicas</a:t>
              </a:r>
              <a:endParaRPr lang="es-MX" sz="8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67 Grupo"/>
          <p:cNvGrpSpPr/>
          <p:nvPr/>
        </p:nvGrpSpPr>
        <p:grpSpPr>
          <a:xfrm>
            <a:off x="8088890" y="4149080"/>
            <a:ext cx="735151" cy="590313"/>
            <a:chOff x="6257438" y="3156375"/>
            <a:chExt cx="735151" cy="477297"/>
          </a:xfrm>
        </p:grpSpPr>
        <p:sp>
          <p:nvSpPr>
            <p:cNvPr id="69" name="68 Rectángulo redondeado"/>
            <p:cNvSpPr/>
            <p:nvPr/>
          </p:nvSpPr>
          <p:spPr>
            <a:xfrm>
              <a:off x="6257438" y="3156375"/>
              <a:ext cx="735151" cy="477297"/>
            </a:xfrm>
            <a:prstGeom prst="roundRect">
              <a:avLst>
                <a:gd name="adj" fmla="val 1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0" name="69 Rectángulo"/>
            <p:cNvSpPr/>
            <p:nvPr/>
          </p:nvSpPr>
          <p:spPr>
            <a:xfrm>
              <a:off x="6271418" y="3170355"/>
              <a:ext cx="707191" cy="4493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dirty="0" smtClean="0">
                  <a:solidFill>
                    <a:schemeClr val="bg1"/>
                  </a:solidFill>
                </a:rPr>
                <a:t>Pie de casa</a:t>
              </a:r>
              <a:endParaRPr lang="es-MX" sz="8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70 Grupo"/>
          <p:cNvGrpSpPr/>
          <p:nvPr/>
        </p:nvGrpSpPr>
        <p:grpSpPr>
          <a:xfrm>
            <a:off x="8101783" y="5482449"/>
            <a:ext cx="735151" cy="575123"/>
            <a:chOff x="7010740" y="4161873"/>
            <a:chExt cx="735151" cy="575123"/>
          </a:xfrm>
        </p:grpSpPr>
        <p:sp>
          <p:nvSpPr>
            <p:cNvPr id="72" name="71 Rectángulo redondeado"/>
            <p:cNvSpPr/>
            <p:nvPr/>
          </p:nvSpPr>
          <p:spPr>
            <a:xfrm>
              <a:off x="7010740" y="4161873"/>
              <a:ext cx="735151" cy="575123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3" name="72 Rectángulo"/>
            <p:cNvSpPr/>
            <p:nvPr/>
          </p:nvSpPr>
          <p:spPr>
            <a:xfrm>
              <a:off x="7027585" y="4178718"/>
              <a:ext cx="701461" cy="541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kern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Conexiones a drenaje, agua potable y luz eléctrica</a:t>
              </a:r>
              <a:endParaRPr lang="es-MX" sz="8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361256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827584" y="188640"/>
            <a:ext cx="7772400" cy="43204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b="1" smtClean="0">
                <a:ln w="50800"/>
                <a:solidFill>
                  <a:schemeClr val="bg1"/>
                </a:solidFill>
              </a:rPr>
              <a:t>Catálogo de obras y acciones del FAIS</a:t>
            </a:r>
            <a:endParaRPr lang="es-MX" sz="2400" b="1" dirty="0">
              <a:ln w="50800"/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07704" y="689392"/>
            <a:ext cx="5472608" cy="4001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000" b="1" dirty="0" smtClean="0"/>
              <a:t>FONDO DE INFRAESTRUCTURA SOCIAL MUNCIPAL</a:t>
            </a:r>
            <a:endParaRPr lang="es-MX" sz="2000" b="1" dirty="0"/>
          </a:p>
        </p:txBody>
      </p:sp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599791722"/>
              </p:ext>
            </p:extLst>
          </p:nvPr>
        </p:nvGraphicFramePr>
        <p:xfrm>
          <a:off x="186769" y="1340768"/>
          <a:ext cx="7841615" cy="4971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9 Rectángulo redondeado"/>
          <p:cNvSpPr/>
          <p:nvPr/>
        </p:nvSpPr>
        <p:spPr>
          <a:xfrm>
            <a:off x="8106578" y="1340768"/>
            <a:ext cx="960245" cy="5760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b="1" dirty="0" smtClean="0">
                <a:solidFill>
                  <a:srgbClr val="C00000"/>
                </a:solidFill>
              </a:rPr>
              <a:t>Comedores comunitarios</a:t>
            </a:r>
            <a:endParaRPr lang="es-MX" sz="1000" b="1" dirty="0">
              <a:solidFill>
                <a:srgbClr val="C00000"/>
              </a:solidFill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8100392" y="2823278"/>
            <a:ext cx="985691" cy="103776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>
                <a:solidFill>
                  <a:srgbClr val="C00000"/>
                </a:solidFill>
              </a:rPr>
              <a:t>Programa de Desarrollo Institucional  Municipal</a:t>
            </a:r>
          </a:p>
          <a:p>
            <a:pPr algn="ctr"/>
            <a:r>
              <a:rPr lang="es-MX" sz="1100" b="1" dirty="0">
                <a:solidFill>
                  <a:srgbClr val="C00000"/>
                </a:solidFill>
              </a:rPr>
              <a:t>(PRODIM)</a:t>
            </a:r>
          </a:p>
          <a:p>
            <a:pPr algn="ctr"/>
            <a:endParaRPr lang="es-MX" sz="800" b="1" dirty="0">
              <a:solidFill>
                <a:srgbClr val="C00000"/>
              </a:solidFill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8100392" y="4005064"/>
            <a:ext cx="989888" cy="230370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>
                <a:solidFill>
                  <a:srgbClr val="C00000"/>
                </a:solidFill>
              </a:rPr>
              <a:t>Programa de Desarrollo Institucional Municipal o de las </a:t>
            </a:r>
            <a:r>
              <a:rPr lang="es-MX" sz="1000" dirty="0" smtClean="0">
                <a:solidFill>
                  <a:srgbClr val="C00000"/>
                </a:solidFill>
              </a:rPr>
              <a:t>Demarcaciones </a:t>
            </a:r>
            <a:r>
              <a:rPr lang="es-MX" sz="1000" dirty="0">
                <a:solidFill>
                  <a:srgbClr val="C00000"/>
                </a:solidFill>
              </a:rPr>
              <a:t>Territoriales del Distrito Federal </a:t>
            </a:r>
            <a:r>
              <a:rPr lang="es-MX" sz="1050" b="1" dirty="0">
                <a:solidFill>
                  <a:srgbClr val="C00000"/>
                </a:solidFill>
              </a:rPr>
              <a:t>(PRODIMDF)</a:t>
            </a:r>
          </a:p>
          <a:p>
            <a:pPr algn="ctr"/>
            <a:endParaRPr lang="es-MX" sz="1100" b="1" dirty="0">
              <a:solidFill>
                <a:srgbClr val="C00000"/>
              </a:solidFill>
            </a:endParaRPr>
          </a:p>
        </p:txBody>
      </p:sp>
      <p:grpSp>
        <p:nvGrpSpPr>
          <p:cNvPr id="26" name="25 Grupo"/>
          <p:cNvGrpSpPr/>
          <p:nvPr/>
        </p:nvGrpSpPr>
        <p:grpSpPr>
          <a:xfrm>
            <a:off x="3239762" y="5497013"/>
            <a:ext cx="735151" cy="575123"/>
            <a:chOff x="2071442" y="4161873"/>
            <a:chExt cx="735151" cy="575123"/>
          </a:xfrm>
        </p:grpSpPr>
        <p:sp>
          <p:nvSpPr>
            <p:cNvPr id="27" name="26 Rectángulo redondeado"/>
            <p:cNvSpPr/>
            <p:nvPr/>
          </p:nvSpPr>
          <p:spPr>
            <a:xfrm>
              <a:off x="2071442" y="4161873"/>
              <a:ext cx="735151" cy="575123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27 Rectángulo"/>
            <p:cNvSpPr/>
            <p:nvPr/>
          </p:nvSpPr>
          <p:spPr>
            <a:xfrm>
              <a:off x="2088287" y="4178718"/>
              <a:ext cx="701461" cy="541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kern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Ampliación</a:t>
              </a:r>
              <a:endParaRPr lang="es-MX" sz="8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29" name="28 Grupo"/>
          <p:cNvGrpSpPr/>
          <p:nvPr/>
        </p:nvGrpSpPr>
        <p:grpSpPr>
          <a:xfrm>
            <a:off x="3233826" y="4840800"/>
            <a:ext cx="735151" cy="575123"/>
            <a:chOff x="2071442" y="3498269"/>
            <a:chExt cx="735151" cy="575123"/>
          </a:xfrm>
        </p:grpSpPr>
        <p:sp>
          <p:nvSpPr>
            <p:cNvPr id="30" name="29 Rectángulo redondeado"/>
            <p:cNvSpPr/>
            <p:nvPr/>
          </p:nvSpPr>
          <p:spPr>
            <a:xfrm>
              <a:off x="2071442" y="3498269"/>
              <a:ext cx="735151" cy="575123"/>
            </a:xfrm>
            <a:prstGeom prst="roundRect">
              <a:avLst>
                <a:gd name="adj" fmla="val 1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30 Rectángulo"/>
            <p:cNvSpPr/>
            <p:nvPr/>
          </p:nvSpPr>
          <p:spPr>
            <a:xfrm>
              <a:off x="2088287" y="3515114"/>
              <a:ext cx="701461" cy="541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kern="1200" dirty="0" smtClean="0">
                  <a:solidFill>
                    <a:schemeClr val="bg1"/>
                  </a:solidFill>
                </a:rPr>
                <a:t>Rehabilitación</a:t>
              </a:r>
              <a:endParaRPr lang="es-MX" sz="8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31 Grupo"/>
          <p:cNvGrpSpPr/>
          <p:nvPr/>
        </p:nvGrpSpPr>
        <p:grpSpPr>
          <a:xfrm>
            <a:off x="3225321" y="4174442"/>
            <a:ext cx="735151" cy="575123"/>
            <a:chOff x="2071442" y="2834664"/>
            <a:chExt cx="735151" cy="575123"/>
          </a:xfrm>
        </p:grpSpPr>
        <p:sp>
          <p:nvSpPr>
            <p:cNvPr id="33" name="32 Rectángulo redondeado"/>
            <p:cNvSpPr/>
            <p:nvPr/>
          </p:nvSpPr>
          <p:spPr>
            <a:xfrm>
              <a:off x="2071442" y="2834664"/>
              <a:ext cx="735151" cy="575123"/>
            </a:xfrm>
            <a:prstGeom prst="roundRect">
              <a:avLst>
                <a:gd name="adj" fmla="val 1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33 Rectángulo"/>
            <p:cNvSpPr/>
            <p:nvPr/>
          </p:nvSpPr>
          <p:spPr>
            <a:xfrm>
              <a:off x="2088287" y="2851509"/>
              <a:ext cx="701461" cy="541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kern="1200" dirty="0" smtClean="0">
                  <a:solidFill>
                    <a:schemeClr val="bg1"/>
                  </a:solidFill>
                </a:rPr>
                <a:t>Mantenimiento</a:t>
              </a:r>
              <a:endParaRPr lang="es-MX" sz="8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34 Grupo"/>
          <p:cNvGrpSpPr/>
          <p:nvPr/>
        </p:nvGrpSpPr>
        <p:grpSpPr>
          <a:xfrm>
            <a:off x="3242166" y="2823278"/>
            <a:ext cx="735151" cy="575123"/>
            <a:chOff x="2071442" y="1507455"/>
            <a:chExt cx="735151" cy="575123"/>
          </a:xfrm>
        </p:grpSpPr>
        <p:sp>
          <p:nvSpPr>
            <p:cNvPr id="36" name="35 Rectángulo redondeado"/>
            <p:cNvSpPr/>
            <p:nvPr/>
          </p:nvSpPr>
          <p:spPr>
            <a:xfrm>
              <a:off x="2071442" y="1507455"/>
              <a:ext cx="735151" cy="575123"/>
            </a:xfrm>
            <a:prstGeom prst="roundRect">
              <a:avLst>
                <a:gd name="adj" fmla="val 1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36 Rectángulo"/>
            <p:cNvSpPr/>
            <p:nvPr/>
          </p:nvSpPr>
          <p:spPr>
            <a:xfrm>
              <a:off x="2088287" y="1524300"/>
              <a:ext cx="701461" cy="541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kern="1200" dirty="0" smtClean="0">
                  <a:solidFill>
                    <a:schemeClr val="bg1"/>
                  </a:solidFill>
                </a:rPr>
                <a:t>Construcción</a:t>
              </a:r>
              <a:endParaRPr lang="es-MX" sz="8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40 Grupo"/>
          <p:cNvGrpSpPr/>
          <p:nvPr/>
        </p:nvGrpSpPr>
        <p:grpSpPr>
          <a:xfrm>
            <a:off x="5213632" y="3503615"/>
            <a:ext cx="735151" cy="575123"/>
            <a:chOff x="2071442" y="2171060"/>
            <a:chExt cx="735151" cy="575123"/>
          </a:xfrm>
        </p:grpSpPr>
        <p:sp>
          <p:nvSpPr>
            <p:cNvPr id="42" name="41 Rectángulo redondeado"/>
            <p:cNvSpPr/>
            <p:nvPr/>
          </p:nvSpPr>
          <p:spPr>
            <a:xfrm>
              <a:off x="2071442" y="2171060"/>
              <a:ext cx="735151" cy="575123"/>
            </a:xfrm>
            <a:prstGeom prst="roundRect">
              <a:avLst>
                <a:gd name="adj" fmla="val 1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42 Rectángulo"/>
            <p:cNvSpPr/>
            <p:nvPr/>
          </p:nvSpPr>
          <p:spPr>
            <a:xfrm>
              <a:off x="2088287" y="2187905"/>
              <a:ext cx="701461" cy="541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kern="1200" dirty="0" smtClean="0">
                  <a:solidFill>
                    <a:schemeClr val="bg1"/>
                  </a:solidFill>
                </a:rPr>
                <a:t>Equipamiento</a:t>
              </a:r>
              <a:endParaRPr lang="es-MX" sz="8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43 Grupo"/>
          <p:cNvGrpSpPr/>
          <p:nvPr/>
        </p:nvGrpSpPr>
        <p:grpSpPr>
          <a:xfrm>
            <a:off x="5222151" y="4181115"/>
            <a:ext cx="735151" cy="575123"/>
            <a:chOff x="2071442" y="2834664"/>
            <a:chExt cx="735151" cy="575123"/>
          </a:xfrm>
        </p:grpSpPr>
        <p:sp>
          <p:nvSpPr>
            <p:cNvPr id="45" name="44 Rectángulo redondeado"/>
            <p:cNvSpPr/>
            <p:nvPr/>
          </p:nvSpPr>
          <p:spPr>
            <a:xfrm>
              <a:off x="2071442" y="2834664"/>
              <a:ext cx="735151" cy="575123"/>
            </a:xfrm>
            <a:prstGeom prst="roundRect">
              <a:avLst>
                <a:gd name="adj" fmla="val 1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45 Rectángulo"/>
            <p:cNvSpPr/>
            <p:nvPr/>
          </p:nvSpPr>
          <p:spPr>
            <a:xfrm>
              <a:off x="2088287" y="2851509"/>
              <a:ext cx="701461" cy="541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kern="1200" dirty="0" smtClean="0">
                  <a:solidFill>
                    <a:schemeClr val="bg1"/>
                  </a:solidFill>
                </a:rPr>
                <a:t>Mantenimiento</a:t>
              </a:r>
              <a:endParaRPr lang="es-MX" sz="8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46 Grupo"/>
          <p:cNvGrpSpPr/>
          <p:nvPr/>
        </p:nvGrpSpPr>
        <p:grpSpPr>
          <a:xfrm>
            <a:off x="5205306" y="4854539"/>
            <a:ext cx="735151" cy="575123"/>
            <a:chOff x="2071442" y="3498269"/>
            <a:chExt cx="735151" cy="575123"/>
          </a:xfrm>
        </p:grpSpPr>
        <p:sp>
          <p:nvSpPr>
            <p:cNvPr id="48" name="47 Rectángulo redondeado"/>
            <p:cNvSpPr/>
            <p:nvPr/>
          </p:nvSpPr>
          <p:spPr>
            <a:xfrm>
              <a:off x="2071442" y="3498269"/>
              <a:ext cx="735151" cy="575123"/>
            </a:xfrm>
            <a:prstGeom prst="roundRect">
              <a:avLst>
                <a:gd name="adj" fmla="val 1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9" name="48 Rectángulo"/>
            <p:cNvSpPr/>
            <p:nvPr/>
          </p:nvSpPr>
          <p:spPr>
            <a:xfrm>
              <a:off x="2088287" y="3515114"/>
              <a:ext cx="701461" cy="541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kern="1200" dirty="0" smtClean="0">
                  <a:solidFill>
                    <a:schemeClr val="bg1"/>
                  </a:solidFill>
                </a:rPr>
                <a:t>Rehabilitación</a:t>
              </a:r>
              <a:endParaRPr lang="es-MX" sz="8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49 Grupo"/>
          <p:cNvGrpSpPr/>
          <p:nvPr/>
        </p:nvGrpSpPr>
        <p:grpSpPr>
          <a:xfrm>
            <a:off x="5196787" y="5499294"/>
            <a:ext cx="735151" cy="575123"/>
            <a:chOff x="4047161" y="4161873"/>
            <a:chExt cx="735151" cy="575123"/>
          </a:xfrm>
        </p:grpSpPr>
        <p:sp>
          <p:nvSpPr>
            <p:cNvPr id="51" name="50 Rectángulo redondeado"/>
            <p:cNvSpPr/>
            <p:nvPr/>
          </p:nvSpPr>
          <p:spPr>
            <a:xfrm>
              <a:off x="4047161" y="4161873"/>
              <a:ext cx="735151" cy="575123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2" name="51 Rectángulo"/>
            <p:cNvSpPr/>
            <p:nvPr/>
          </p:nvSpPr>
          <p:spPr>
            <a:xfrm>
              <a:off x="4064006" y="4178718"/>
              <a:ext cx="701461" cy="541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kern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Ampliación</a:t>
              </a:r>
              <a:endParaRPr lang="es-MX" sz="8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53" name="52 Grupo"/>
          <p:cNvGrpSpPr/>
          <p:nvPr/>
        </p:nvGrpSpPr>
        <p:grpSpPr>
          <a:xfrm>
            <a:off x="7206351" y="2847833"/>
            <a:ext cx="735151" cy="575123"/>
            <a:chOff x="7010740" y="1507455"/>
            <a:chExt cx="735151" cy="575123"/>
          </a:xfrm>
        </p:grpSpPr>
        <p:sp>
          <p:nvSpPr>
            <p:cNvPr id="54" name="53 Rectángulo redondeado"/>
            <p:cNvSpPr/>
            <p:nvPr/>
          </p:nvSpPr>
          <p:spPr>
            <a:xfrm>
              <a:off x="7010740" y="1507455"/>
              <a:ext cx="735151" cy="575123"/>
            </a:xfrm>
            <a:prstGeom prst="roundRect">
              <a:avLst>
                <a:gd name="adj" fmla="val 1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5" name="54 Rectángulo"/>
            <p:cNvSpPr/>
            <p:nvPr/>
          </p:nvSpPr>
          <p:spPr>
            <a:xfrm>
              <a:off x="7027585" y="1524300"/>
              <a:ext cx="701461" cy="541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kern="1200" dirty="0" smtClean="0">
                  <a:solidFill>
                    <a:schemeClr val="bg1"/>
                  </a:solidFill>
                </a:rPr>
                <a:t>Muros, techos y pisos</a:t>
              </a:r>
              <a:endParaRPr lang="es-MX" sz="8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55 Grupo"/>
          <p:cNvGrpSpPr/>
          <p:nvPr/>
        </p:nvGrpSpPr>
        <p:grpSpPr>
          <a:xfrm>
            <a:off x="7214823" y="3520460"/>
            <a:ext cx="735151" cy="575123"/>
            <a:chOff x="7010740" y="2171060"/>
            <a:chExt cx="735151" cy="575123"/>
          </a:xfrm>
        </p:grpSpPr>
        <p:sp>
          <p:nvSpPr>
            <p:cNvPr id="57" name="56 Rectángulo redondeado"/>
            <p:cNvSpPr/>
            <p:nvPr/>
          </p:nvSpPr>
          <p:spPr>
            <a:xfrm>
              <a:off x="7010740" y="2171060"/>
              <a:ext cx="735151" cy="575123"/>
            </a:xfrm>
            <a:prstGeom prst="roundRect">
              <a:avLst>
                <a:gd name="adj" fmla="val 1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8" name="57 Rectángulo"/>
            <p:cNvSpPr/>
            <p:nvPr/>
          </p:nvSpPr>
          <p:spPr>
            <a:xfrm>
              <a:off x="7027585" y="2187905"/>
              <a:ext cx="701461" cy="541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kern="1200" dirty="0" smtClean="0">
                  <a:solidFill>
                    <a:schemeClr val="bg1"/>
                  </a:solidFill>
                </a:rPr>
                <a:t>Equipamiento estufas ecológicas</a:t>
              </a:r>
              <a:endParaRPr lang="es-MX" sz="8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58 Grupo"/>
          <p:cNvGrpSpPr/>
          <p:nvPr/>
        </p:nvGrpSpPr>
        <p:grpSpPr>
          <a:xfrm>
            <a:off x="7197978" y="5482449"/>
            <a:ext cx="735151" cy="575123"/>
            <a:chOff x="7010740" y="4161873"/>
            <a:chExt cx="735151" cy="575123"/>
          </a:xfrm>
        </p:grpSpPr>
        <p:sp>
          <p:nvSpPr>
            <p:cNvPr id="60" name="59 Rectángulo redondeado"/>
            <p:cNvSpPr/>
            <p:nvPr/>
          </p:nvSpPr>
          <p:spPr>
            <a:xfrm>
              <a:off x="7010740" y="4161873"/>
              <a:ext cx="735151" cy="575123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1" name="60 Rectángulo"/>
            <p:cNvSpPr/>
            <p:nvPr/>
          </p:nvSpPr>
          <p:spPr>
            <a:xfrm>
              <a:off x="7027585" y="4178718"/>
              <a:ext cx="701461" cy="541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kern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Conexiones a drenaje, agua potable y luz eléctrica</a:t>
              </a:r>
              <a:endParaRPr lang="es-MX" sz="8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2" name="1 CuadroTexto"/>
          <p:cNvSpPr txBox="1"/>
          <p:nvPr/>
        </p:nvSpPr>
        <p:spPr>
          <a:xfrm>
            <a:off x="1907704" y="6325870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88900">
              <a:tabLst>
                <a:tab pos="0" algn="l"/>
              </a:tabLst>
            </a:pPr>
            <a:r>
              <a:rPr lang="es-MX" sz="700" dirty="0" smtClean="0"/>
              <a:t>* </a:t>
            </a:r>
            <a:r>
              <a:rPr lang="es-MX" sz="800" dirty="0" smtClean="0"/>
              <a:t>Dichas acciones sólo se </a:t>
            </a:r>
            <a:r>
              <a:rPr lang="es-MX" sz="800" dirty="0" smtClean="0"/>
              <a:t>autorizaran hasta el 30% del techo del municipio </a:t>
            </a:r>
            <a:endParaRPr lang="es-MX" sz="700" dirty="0"/>
          </a:p>
        </p:txBody>
      </p:sp>
      <p:grpSp>
        <p:nvGrpSpPr>
          <p:cNvPr id="64" name="63 Grupo"/>
          <p:cNvGrpSpPr/>
          <p:nvPr/>
        </p:nvGrpSpPr>
        <p:grpSpPr>
          <a:xfrm>
            <a:off x="7206351" y="4149080"/>
            <a:ext cx="735151" cy="590313"/>
            <a:chOff x="6257438" y="3156375"/>
            <a:chExt cx="735151" cy="477297"/>
          </a:xfrm>
        </p:grpSpPr>
        <p:sp>
          <p:nvSpPr>
            <p:cNvPr id="65" name="64 Rectángulo redondeado"/>
            <p:cNvSpPr/>
            <p:nvPr/>
          </p:nvSpPr>
          <p:spPr>
            <a:xfrm>
              <a:off x="6257438" y="3156375"/>
              <a:ext cx="735151" cy="477297"/>
            </a:xfrm>
            <a:prstGeom prst="roundRect">
              <a:avLst>
                <a:gd name="adj" fmla="val 1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6" name="65 Rectángulo"/>
            <p:cNvSpPr/>
            <p:nvPr/>
          </p:nvSpPr>
          <p:spPr>
            <a:xfrm>
              <a:off x="6271418" y="3170355"/>
              <a:ext cx="707191" cy="4493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dirty="0" smtClean="0">
                  <a:solidFill>
                    <a:schemeClr val="bg1"/>
                  </a:solidFill>
                </a:rPr>
                <a:t>Pie de casa</a:t>
              </a:r>
              <a:endParaRPr lang="es-MX" sz="8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66 Rectángulo redondeado"/>
          <p:cNvSpPr/>
          <p:nvPr/>
        </p:nvSpPr>
        <p:spPr>
          <a:xfrm>
            <a:off x="8100392" y="2132856"/>
            <a:ext cx="966431" cy="43204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00" dirty="0" smtClean="0">
                <a:solidFill>
                  <a:srgbClr val="C00000"/>
                </a:solidFill>
              </a:rPr>
              <a:t>Gastos indirectos</a:t>
            </a:r>
            <a:endParaRPr lang="es-MX" sz="1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5161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734854" y="498159"/>
            <a:ext cx="2850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rgbClr val="FF0000"/>
                </a:solidFill>
              </a:rPr>
              <a:t>ORGANIGRAMA </a:t>
            </a:r>
            <a:endParaRPr lang="es-MX" sz="1600" b="1" dirty="0">
              <a:solidFill>
                <a:srgbClr val="FF0000"/>
              </a:solidFill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6" y="66159"/>
            <a:ext cx="8733383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671728"/>
              </p:ext>
            </p:extLst>
          </p:nvPr>
        </p:nvGraphicFramePr>
        <p:xfrm>
          <a:off x="287080" y="1057755"/>
          <a:ext cx="8610277" cy="54518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19975"/>
                <a:gridCol w="4085085"/>
                <a:gridCol w="2505217"/>
              </a:tblGrid>
              <a:tr h="983696">
                <a:tc gridSpan="3"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dobe Caslon Pro"/>
                        </a:rPr>
                        <a:t>MIR FAIS 2014 </a:t>
                      </a:r>
                    </a:p>
                    <a:p>
                      <a:pPr algn="ctr"/>
                      <a:r>
                        <a:rPr lang="es-MX" dirty="0" smtClean="0">
                          <a:latin typeface="Adobe Caslon Pro"/>
                        </a:rPr>
                        <a:t>INDICADORES</a:t>
                      </a:r>
                      <a:r>
                        <a:rPr lang="es-MX" baseline="0" dirty="0" smtClean="0">
                          <a:latin typeface="Adobe Caslon Pro"/>
                        </a:rPr>
                        <a:t> REPRESENTATIVOS </a:t>
                      </a:r>
                      <a:endParaRPr lang="es-MX" dirty="0">
                        <a:latin typeface="Adobe Caslon Pro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627667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dobe Caslon Pro"/>
                        </a:rPr>
                        <a:t>FIN </a:t>
                      </a:r>
                      <a:endParaRPr lang="es-MX" dirty="0">
                        <a:latin typeface="Adobe Caslon Pro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600" dirty="0" smtClean="0">
                          <a:latin typeface="Adobe Caslon Pro"/>
                        </a:rPr>
                        <a:t>Índice de Rezago Social </a:t>
                      </a:r>
                      <a:endParaRPr lang="es-MX" sz="1600" dirty="0">
                        <a:latin typeface="Adobe Caslon Pro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Adobe Caslon Pro"/>
                        </a:rPr>
                        <a:t>Conforme al reporte de CONEVAL</a:t>
                      </a:r>
                      <a:endParaRPr lang="es-MX" sz="1600" dirty="0">
                        <a:latin typeface="Adobe Caslon Pro"/>
                      </a:endParaRPr>
                    </a:p>
                  </a:txBody>
                  <a:tcPr anchor="ctr"/>
                </a:tc>
              </a:tr>
              <a:tr h="105877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dobe Caslon Pro"/>
                        </a:rPr>
                        <a:t>PROPÓSITO </a:t>
                      </a:r>
                      <a:endParaRPr lang="es-MX" dirty="0">
                        <a:latin typeface="Adobe Caslon Pro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600" dirty="0" smtClean="0">
                          <a:latin typeface="Adobe Caslon Pro"/>
                        </a:rPr>
                        <a:t>%</a:t>
                      </a:r>
                      <a:r>
                        <a:rPr lang="es-MX" sz="1600" baseline="0" dirty="0" smtClean="0">
                          <a:latin typeface="Adobe Caslon Pro"/>
                        </a:rPr>
                        <a:t> de población con carencia por acceso a Servicios Básicos en la Vivienda 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endParaRPr lang="es-MX" sz="1600" baseline="0" dirty="0" smtClean="0">
                        <a:latin typeface="Adobe Caslon Pro"/>
                      </a:endParaRP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600" baseline="0" dirty="0" smtClean="0">
                          <a:latin typeface="Adobe Caslon Pro"/>
                        </a:rPr>
                        <a:t>% </a:t>
                      </a:r>
                      <a:r>
                        <a:rPr lang="es-MX" sz="1600" baseline="0" dirty="0" smtClean="0">
                          <a:latin typeface="Adobe Caslon Pro"/>
                        </a:rPr>
                        <a:t>de población con carencia por  Calidad y Espacios en la Vivienda </a:t>
                      </a:r>
                      <a:endParaRPr lang="es-MX" sz="1600" dirty="0">
                        <a:latin typeface="Adobe Caslon Pro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latin typeface="Adobe Caslon Pro"/>
                        </a:rPr>
                        <a:t>Conforme al reporte de CONEVAL</a:t>
                      </a:r>
                    </a:p>
                    <a:p>
                      <a:pPr algn="ctr"/>
                      <a:endParaRPr lang="es-MX" sz="1600" dirty="0">
                        <a:latin typeface="Adobe Caslon Pro"/>
                      </a:endParaRPr>
                    </a:p>
                  </a:txBody>
                  <a:tcPr anchor="ctr"/>
                </a:tc>
              </a:tr>
              <a:tr h="1827475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dobe Caslon Pro"/>
                        </a:rPr>
                        <a:t>COMPONENTE</a:t>
                      </a:r>
                      <a:endParaRPr lang="es-MX" dirty="0">
                        <a:latin typeface="Adobe Caslon Pro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600" dirty="0" smtClean="0">
                          <a:latin typeface="Adobe Caslon Pro"/>
                        </a:rPr>
                        <a:t>#</a:t>
                      </a:r>
                      <a:r>
                        <a:rPr lang="es-MX" sz="1600" baseline="0" dirty="0" smtClean="0">
                          <a:latin typeface="Adobe Caslon Pro"/>
                        </a:rPr>
                        <a:t> de viviendas  con acceso a agua, drenaje, electrificación dentro del hogar 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endParaRPr lang="es-MX" sz="1600" baseline="0" dirty="0" smtClean="0">
                        <a:latin typeface="Adobe Caslon Pro"/>
                      </a:endParaRP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600" baseline="0" dirty="0" smtClean="0">
                          <a:latin typeface="Adobe Caslon Pro"/>
                        </a:rPr>
                        <a:t># de viviendas con muros, techos, pisos firmes, estufas ecológicas, y menor hacinamiento 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endParaRPr lang="es-MX" sz="1600" baseline="0" dirty="0" smtClean="0">
                        <a:latin typeface="Adobe Caslon Pro"/>
                      </a:endParaRP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s-MX" sz="1600" baseline="0" dirty="0" smtClean="0">
                          <a:latin typeface="Adobe Caslon Pro"/>
                        </a:rPr>
                        <a:t>% de acciones de electrificación rural, caminos rurales, sistemas de agua potable, sistemas de drenaje, entre otros. </a:t>
                      </a:r>
                      <a:endParaRPr lang="es-MX" sz="1600" dirty="0">
                        <a:latin typeface="Adobe Caslon Pro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Adobe Caslon Pro"/>
                        </a:rPr>
                        <a:t>De acuerdo a los padrones reportados</a:t>
                      </a:r>
                      <a:r>
                        <a:rPr lang="es-MX" sz="1600" baseline="0" dirty="0" smtClean="0">
                          <a:latin typeface="Adobe Caslon Pro"/>
                        </a:rPr>
                        <a:t> por los municipios </a:t>
                      </a:r>
                      <a:endParaRPr lang="es-MX" sz="1600" dirty="0">
                        <a:latin typeface="Adobe Caslon Pro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197045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734854" y="498159"/>
            <a:ext cx="2850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rgbClr val="FF0000"/>
                </a:solidFill>
              </a:rPr>
              <a:t>ORGANIGRAMA </a:t>
            </a:r>
            <a:endParaRPr lang="es-MX" sz="1600" b="1" dirty="0">
              <a:solidFill>
                <a:srgbClr val="FF0000"/>
              </a:solidFill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59"/>
            <a:ext cx="9144000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357303" y="1417716"/>
            <a:ext cx="84570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r>
              <a:rPr lang="es-MX" dirty="0">
                <a:latin typeface="Adobe Caslon Pro"/>
              </a:rPr>
              <a:t>Se evaluará y </a:t>
            </a:r>
            <a:r>
              <a:rPr lang="es-MX" dirty="0" smtClean="0">
                <a:latin typeface="Adobe Caslon Pro"/>
              </a:rPr>
              <a:t>se </a:t>
            </a:r>
            <a:r>
              <a:rPr lang="es-MX" dirty="0">
                <a:latin typeface="Adobe Caslon Pro"/>
              </a:rPr>
              <a:t>dará seguimiento  </a:t>
            </a:r>
            <a:r>
              <a:rPr lang="es-MX" dirty="0" smtClean="0">
                <a:latin typeface="Adobe Caslon Pro"/>
              </a:rPr>
              <a:t>a las </a:t>
            </a:r>
            <a:r>
              <a:rPr lang="es-MX" dirty="0">
                <a:latin typeface="Adobe Caslon Pro"/>
              </a:rPr>
              <a:t>obras que se realicen con los recursos del FAIS, con base en el Informe </a:t>
            </a:r>
            <a:r>
              <a:rPr lang="es-MX" dirty="0" smtClean="0">
                <a:latin typeface="Adobe Caslon Pro"/>
              </a:rPr>
              <a:t>de Diagnóstico </a:t>
            </a:r>
            <a:r>
              <a:rPr lang="es-MX" dirty="0">
                <a:latin typeface="Adobe Caslon Pro"/>
              </a:rPr>
              <a:t>sobre Pobreza y Rezago Social </a:t>
            </a:r>
            <a:r>
              <a:rPr lang="es-MX" dirty="0" smtClean="0">
                <a:latin typeface="Adobe Caslon Pro"/>
              </a:rPr>
              <a:t>Municipal, el cual se publicará en el DOF en enero de 2014.</a:t>
            </a:r>
          </a:p>
          <a:p>
            <a:pPr marL="285750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endParaRPr lang="es-MX" dirty="0">
              <a:latin typeface="Adobe Caslon Pro"/>
            </a:endParaRPr>
          </a:p>
          <a:p>
            <a:pPr marL="285750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r>
              <a:rPr lang="es-MX" dirty="0" smtClean="0">
                <a:latin typeface="Adobe Caslon Pro"/>
              </a:rPr>
              <a:t>Se diseñará un formato en conjunto con la SHCP para reportar los padrones de obra y de beneficiarios, para ello se capacitará a los ayuntamientos.</a:t>
            </a:r>
          </a:p>
          <a:p>
            <a:pPr marL="285750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endParaRPr lang="es-MX" sz="1400" dirty="0">
              <a:latin typeface="Adobe Caslon Pro"/>
            </a:endParaRPr>
          </a:p>
          <a:p>
            <a:pPr marL="285750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r>
              <a:rPr lang="es-MX" dirty="0" smtClean="0">
                <a:latin typeface="Adobe Caslon Pro"/>
              </a:rPr>
              <a:t>Se establecerá la coordinación entre la DGEMPS con las Delegaciones para evaluar y monitorear los avances en los indicadores, en especial los relacionados con acceso a servicios básicos y calidad y espacios en la vivienda, valorando así el desempeño de los estados.</a:t>
            </a:r>
          </a:p>
          <a:p>
            <a:pPr marL="285750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endParaRPr lang="es-MX" sz="1400" dirty="0" smtClean="0">
              <a:latin typeface="Adobe Caslon Pro"/>
            </a:endParaRPr>
          </a:p>
          <a:p>
            <a:pPr marL="285750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r>
              <a:rPr lang="es-MX" dirty="0" smtClean="0">
                <a:latin typeface="Adobe Caslon Pro"/>
              </a:rPr>
              <a:t>Con la valoración se hará un </a:t>
            </a:r>
            <a:r>
              <a:rPr lang="es-MX" b="1" i="1" dirty="0">
                <a:latin typeface="Adobe Caslon Pro"/>
              </a:rPr>
              <a:t>I</a:t>
            </a:r>
            <a:r>
              <a:rPr lang="es-MX" b="1" i="1" dirty="0" smtClean="0">
                <a:latin typeface="Adobe Caslon Pro"/>
              </a:rPr>
              <a:t>nforme Anual de </a:t>
            </a:r>
            <a:r>
              <a:rPr lang="es-MX" b="1" i="1" dirty="0">
                <a:latin typeface="Adobe Caslon Pro"/>
              </a:rPr>
              <a:t>E</a:t>
            </a:r>
            <a:r>
              <a:rPr lang="es-MX" b="1" i="1" dirty="0" smtClean="0">
                <a:latin typeface="Adobe Caslon Pro"/>
              </a:rPr>
              <a:t>valuación de las Delegaciones</a:t>
            </a:r>
            <a:r>
              <a:rPr lang="es-MX" b="1" dirty="0" smtClean="0">
                <a:latin typeface="Adobe Caslon Pro"/>
              </a:rPr>
              <a:t> </a:t>
            </a:r>
            <a:r>
              <a:rPr lang="es-MX" dirty="0" smtClean="0">
                <a:latin typeface="Adobe Caslon Pro"/>
              </a:rPr>
              <a:t>sobre el desempeño de los estados para conocer como avanzan respecto a las líneas bases establecidas en los Diagnósticos, para ser tratados a través de mecanismos de control y mejora, coadyuvando así con </a:t>
            </a:r>
            <a:r>
              <a:rPr lang="es-MX" dirty="0">
                <a:latin typeface="Adobe Caslon Pro"/>
              </a:rPr>
              <a:t>las acciones de fiscalización de la ASF.</a:t>
            </a:r>
            <a:endParaRPr lang="es-MX" dirty="0">
              <a:latin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4107077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734854" y="498159"/>
            <a:ext cx="2850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rgbClr val="FF0000"/>
                </a:solidFill>
              </a:rPr>
              <a:t>ORGANIGRAMA </a:t>
            </a:r>
            <a:endParaRPr lang="es-MX" sz="1600" b="1" dirty="0">
              <a:solidFill>
                <a:srgbClr val="FF0000"/>
              </a:solidFill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59"/>
            <a:ext cx="9144000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17884" y="1080603"/>
            <a:ext cx="84570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D60029"/>
              </a:buClr>
              <a:buSzPct val="118000"/>
            </a:pPr>
            <a:r>
              <a:rPr lang="es-MX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dobe Caslon Pro"/>
              </a:rPr>
              <a:t>Con estas acciones se busca:</a:t>
            </a:r>
          </a:p>
          <a:p>
            <a:pPr marL="285750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endParaRPr lang="es-MX" dirty="0">
              <a:latin typeface="Adobe Caslon Pro"/>
            </a:endParaRPr>
          </a:p>
          <a:p>
            <a:pPr marL="285750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r>
              <a:rPr lang="es-MX" dirty="0" smtClean="0">
                <a:latin typeface="Adobe Caslon Pro"/>
              </a:rPr>
              <a:t>Disminuir  de manera integral en cuatro carencias de Medición de la Pobreza:</a:t>
            </a:r>
          </a:p>
          <a:p>
            <a:pPr marL="742950" lvl="1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r>
              <a:rPr lang="es-MX" dirty="0" smtClean="0">
                <a:latin typeface="Adobe Caslon Pro"/>
              </a:rPr>
              <a:t>Acceso por servicios básicos en la vivienda</a:t>
            </a:r>
          </a:p>
          <a:p>
            <a:pPr marL="742950" lvl="1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r>
              <a:rPr lang="es-MX" dirty="0" smtClean="0">
                <a:latin typeface="Adobe Caslon Pro"/>
              </a:rPr>
              <a:t>Calidad y espacios en la vivienda</a:t>
            </a:r>
          </a:p>
          <a:p>
            <a:pPr marL="742950" lvl="1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r>
              <a:rPr lang="es-MX" dirty="0" smtClean="0">
                <a:latin typeface="Adobe Caslon Pro"/>
              </a:rPr>
              <a:t>Acceso a la alimentación </a:t>
            </a:r>
          </a:p>
          <a:p>
            <a:pPr marL="742950" lvl="1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r>
              <a:rPr lang="es-MX" dirty="0" smtClean="0">
                <a:latin typeface="Adobe Caslon Pro"/>
              </a:rPr>
              <a:t>Aumentar ingresos mediante el apoyo a Proyectos Productivos </a:t>
            </a:r>
          </a:p>
          <a:p>
            <a:pPr lvl="1" algn="just">
              <a:buClr>
                <a:srgbClr val="D60029"/>
              </a:buClr>
              <a:buSzPct val="118000"/>
            </a:pPr>
            <a:endParaRPr lang="es-MX" dirty="0">
              <a:latin typeface="Adobe Caslon Pro"/>
            </a:endParaRPr>
          </a:p>
          <a:p>
            <a:pPr marL="285750" lvl="1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r>
              <a:rPr lang="es-MX" dirty="0" smtClean="0">
                <a:latin typeface="Adobe Caslon Pro"/>
              </a:rPr>
              <a:t>Obtener información para la toma de decisiones.</a:t>
            </a:r>
            <a:endParaRPr lang="es-MX" dirty="0">
              <a:latin typeface="Adobe Caslon Pro"/>
            </a:endParaRPr>
          </a:p>
          <a:p>
            <a:pPr marL="285750" lvl="1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endParaRPr lang="es-MX" dirty="0">
              <a:latin typeface="Adobe Caslon Pro"/>
            </a:endParaRPr>
          </a:p>
          <a:p>
            <a:pPr marL="285750" lvl="1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r>
              <a:rPr lang="es-MX" dirty="0">
                <a:latin typeface="Adobe Caslon Pro"/>
              </a:rPr>
              <a:t>Abatir el rezago social y marginación de los </a:t>
            </a:r>
            <a:r>
              <a:rPr lang="es-MX" dirty="0" smtClean="0">
                <a:latin typeface="Adobe Caslon Pro"/>
              </a:rPr>
              <a:t>municipios.</a:t>
            </a:r>
            <a:endParaRPr lang="es-MX" dirty="0">
              <a:latin typeface="Adobe Caslon Pro"/>
            </a:endParaRPr>
          </a:p>
          <a:p>
            <a:pPr marL="285750" lvl="1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endParaRPr lang="es-MX" dirty="0">
              <a:latin typeface="Adobe Caslon Pro"/>
            </a:endParaRPr>
          </a:p>
          <a:p>
            <a:pPr marL="285750" lvl="1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r>
              <a:rPr lang="es-MX" dirty="0">
                <a:latin typeface="Adobe Caslon Pro"/>
              </a:rPr>
              <a:t>Tomar acciones </a:t>
            </a:r>
            <a:r>
              <a:rPr lang="es-MX" dirty="0" smtClean="0">
                <a:latin typeface="Adobe Caslon Pro"/>
              </a:rPr>
              <a:t>correctivas </a:t>
            </a:r>
            <a:r>
              <a:rPr lang="es-MX" dirty="0">
                <a:latin typeface="Adobe Caslon Pro"/>
              </a:rPr>
              <a:t>en los estados </a:t>
            </a:r>
            <a:r>
              <a:rPr lang="es-MX" dirty="0" smtClean="0">
                <a:latin typeface="Adobe Caslon Pro"/>
              </a:rPr>
              <a:t>que no logren las metas.</a:t>
            </a:r>
          </a:p>
          <a:p>
            <a:pPr marL="285750" lvl="1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endParaRPr lang="es-MX" dirty="0">
              <a:latin typeface="Adobe Caslon Pro"/>
            </a:endParaRPr>
          </a:p>
          <a:p>
            <a:pPr marL="285750" lvl="1" indent="-285750" algn="just">
              <a:buClr>
                <a:srgbClr val="D60029"/>
              </a:buClr>
              <a:buSzPct val="118000"/>
              <a:buFont typeface="Wingdings" panose="05000000000000000000" pitchFamily="2" charset="2"/>
              <a:buChar char="§"/>
            </a:pPr>
            <a:r>
              <a:rPr lang="es-MX" dirty="0" smtClean="0">
                <a:latin typeface="Adobe Caslon Pro"/>
              </a:rPr>
              <a:t>Generar evidencia para conocer que estados y municipios fueron eficaces y eficientes  en el ejercicio de los recursos, con ello establecer la siguiente redistribución del FAIS (premio a las buenas prácticas).</a:t>
            </a:r>
            <a:endParaRPr lang="es-MX" dirty="0">
              <a:latin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22666209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734854" y="498159"/>
            <a:ext cx="2850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rgbClr val="FF0000"/>
                </a:solidFill>
              </a:rPr>
              <a:t>ORGANIGRAMA </a:t>
            </a:r>
            <a:endParaRPr lang="es-MX" sz="1600" b="1" dirty="0">
              <a:solidFill>
                <a:srgbClr val="FF0000"/>
              </a:solidFill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6" y="66159"/>
            <a:ext cx="8733383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084521" y="2738823"/>
            <a:ext cx="709191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prstClr val="black"/>
                </a:solidFill>
                <a:latin typeface="Trajan Pro" pitchFamily="18" charset="0"/>
              </a:rPr>
              <a:t>GRACIAS</a:t>
            </a:r>
          </a:p>
          <a:p>
            <a:pPr algn="ctr"/>
            <a:endParaRPr lang="es-MX" sz="3600" b="1" dirty="0">
              <a:solidFill>
                <a:prstClr val="black"/>
              </a:solidFill>
              <a:latin typeface="Trajan Pro" pitchFamily="18" charset="0"/>
            </a:endParaRPr>
          </a:p>
          <a:p>
            <a:pPr algn="ctr"/>
            <a:r>
              <a:rPr lang="es-MX" sz="1600" b="1" dirty="0" smtClean="0">
                <a:solidFill>
                  <a:prstClr val="black"/>
                </a:solidFill>
                <a:latin typeface="Trajan Pro" pitchFamily="18" charset="0"/>
              </a:rPr>
              <a:t>Dirección General de Evaluación y Monitoreo de los Programas Sociales</a:t>
            </a:r>
            <a:endParaRPr lang="es-MX" sz="1600" b="1" dirty="0">
              <a:solidFill>
                <a:prstClr val="black"/>
              </a:solidFill>
              <a:latin typeface="Trajan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4970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2674</TotalTime>
  <Words>914</Words>
  <Application>Microsoft Office PowerPoint</Application>
  <PresentationFormat>Presentación en pantalla (4:3)</PresentationFormat>
  <Paragraphs>165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9</vt:i4>
      </vt:variant>
    </vt:vector>
  </HeadingPairs>
  <TitlesOfParts>
    <vt:vector size="11" baseType="lpstr">
      <vt:lpstr>Tema de Office</vt:lpstr>
      <vt:lpstr>1_Tema de Office</vt:lpstr>
      <vt:lpstr>Presentación de PowerPoint</vt:lpstr>
      <vt:lpstr>Presentación de PowerPoint</vt:lpstr>
      <vt:lpstr>Presentación de PowerPoint</vt:lpstr>
      <vt:lpstr>Catálogo de obras y acciones del FAIS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PSAV</cp:lastModifiedBy>
  <cp:revision>224</cp:revision>
  <cp:lastPrinted>2013-11-27T19:37:40Z</cp:lastPrinted>
  <dcterms:created xsi:type="dcterms:W3CDTF">2012-12-20T20:10:16Z</dcterms:created>
  <dcterms:modified xsi:type="dcterms:W3CDTF">2013-11-27T19:53:55Z</dcterms:modified>
</cp:coreProperties>
</file>