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wmf" ContentType="image/x-wmf"/>
  <Override PartName="/ppt/notesSlides/notesSlide18.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charts/chart1.xml" ContentType="application/vnd.openxmlformats-officedocument.drawingml.char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Layouts/slideLayout3.xml" ContentType="application/vnd.openxmlformats-officedocument.presentationml.slideLayout+xml"/>
  <Default Extension="emf" ContentType="image/x-emf"/>
  <Default Extension="jpeg" ContentType="image/jpeg"/>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notesSlides/notesSlide13.xml" ContentType="application/vnd.openxmlformats-officedocument.presentationml.notesSlide+xml"/>
  <Default Extension="wdp" ContentType="image/vnd.ms-photo"/>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1"/>
  </p:notesMasterIdLst>
  <p:sldIdLst>
    <p:sldId id="256" r:id="rId2"/>
    <p:sldId id="308" r:id="rId3"/>
    <p:sldId id="309" r:id="rId4"/>
    <p:sldId id="310" r:id="rId5"/>
    <p:sldId id="311" r:id="rId6"/>
    <p:sldId id="293" r:id="rId7"/>
    <p:sldId id="274" r:id="rId8"/>
    <p:sldId id="275" r:id="rId9"/>
    <p:sldId id="276" r:id="rId10"/>
    <p:sldId id="277" r:id="rId11"/>
    <p:sldId id="278" r:id="rId12"/>
    <p:sldId id="286" r:id="rId13"/>
    <p:sldId id="289" r:id="rId14"/>
    <p:sldId id="290" r:id="rId15"/>
    <p:sldId id="291" r:id="rId16"/>
    <p:sldId id="329" r:id="rId17"/>
    <p:sldId id="321" r:id="rId18"/>
    <p:sldId id="292" r:id="rId19"/>
    <p:sldId id="315" r:id="rId20"/>
    <p:sldId id="316" r:id="rId21"/>
    <p:sldId id="317" r:id="rId22"/>
    <p:sldId id="318" r:id="rId23"/>
    <p:sldId id="319" r:id="rId24"/>
    <p:sldId id="331" r:id="rId25"/>
    <p:sldId id="265" r:id="rId26"/>
    <p:sldId id="266" r:id="rId27"/>
    <p:sldId id="285" r:id="rId28"/>
    <p:sldId id="267" r:id="rId29"/>
    <p:sldId id="263" r:id="rId30"/>
    <p:sldId id="268" r:id="rId31"/>
    <p:sldId id="269" r:id="rId32"/>
    <p:sldId id="270" r:id="rId33"/>
    <p:sldId id="324" r:id="rId34"/>
    <p:sldId id="259" r:id="rId35"/>
    <p:sldId id="260" r:id="rId36"/>
    <p:sldId id="261" r:id="rId37"/>
    <p:sldId id="262" r:id="rId38"/>
    <p:sldId id="320" r:id="rId39"/>
    <p:sldId id="332" r:id="rId40"/>
    <p:sldId id="299" r:id="rId41"/>
    <p:sldId id="297" r:id="rId42"/>
    <p:sldId id="298" r:id="rId43"/>
    <p:sldId id="313" r:id="rId44"/>
    <p:sldId id="314" r:id="rId45"/>
    <p:sldId id="322" r:id="rId46"/>
    <p:sldId id="325" r:id="rId47"/>
    <p:sldId id="326" r:id="rId48"/>
    <p:sldId id="327" r:id="rId49"/>
    <p:sldId id="323" r:id="rId50"/>
    <p:sldId id="296" r:id="rId51"/>
    <p:sldId id="294" r:id="rId52"/>
    <p:sldId id="300" r:id="rId53"/>
    <p:sldId id="301" r:id="rId54"/>
    <p:sldId id="302" r:id="rId55"/>
    <p:sldId id="303" r:id="rId56"/>
    <p:sldId id="304" r:id="rId57"/>
    <p:sldId id="305" r:id="rId58"/>
    <p:sldId id="306" r:id="rId59"/>
    <p:sldId id="307" r:id="rId60"/>
  </p:sldIdLst>
  <p:sldSz cx="9144000" cy="6858000" type="screen4x3"/>
  <p:notesSz cx="6858000" cy="9144000"/>
  <p:defaultText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BFFE5"/>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42" d="100"/>
          <a:sy n="42" d="100"/>
        </p:scale>
        <p:origin x="-678" y="-102"/>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charts/_rels/chart1.xml.rels><?xml version="1.0" encoding="UTF-8" standalone="yes"?>
<Relationships xmlns="http://schemas.openxmlformats.org/package/2006/relationships"><Relationship Id="rId1" Type="http://schemas.openxmlformats.org/officeDocument/2006/relationships/oleObject" Target="file:///C:\Users\ABELARDO%20AVILA\2010\CPT201016Agosto\Cuadros%2014Agosto.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es-MX"/>
  <c:chart>
    <c:view3D>
      <c:rAngAx val="1"/>
    </c:view3D>
    <c:plotArea>
      <c:layout/>
      <c:bar3DChart>
        <c:barDir val="col"/>
        <c:grouping val="stacked"/>
        <c:ser>
          <c:idx val="0"/>
          <c:order val="0"/>
          <c:tx>
            <c:strRef>
              <c:f>'IMC Cuad'!$B$82</c:f>
              <c:strCache>
                <c:ptCount val="1"/>
                <c:pt idx="0">
                  <c:v>Sobrepeso</c:v>
                </c:pt>
              </c:strCache>
            </c:strRef>
          </c:tx>
          <c:spPr>
            <a:solidFill>
              <a:schemeClr val="accent6">
                <a:lumMod val="50000"/>
              </a:schemeClr>
            </a:solidFill>
          </c:spPr>
          <c:dLbls>
            <c:txPr>
              <a:bodyPr/>
              <a:lstStyle/>
              <a:p>
                <a:pPr>
                  <a:defRPr lang="es-MX"/>
                </a:pPr>
                <a:endParaRPr lang="es-MX"/>
              </a:p>
            </c:txPr>
            <c:showVal val="1"/>
          </c:dLbls>
          <c:cat>
            <c:strRef>
              <c:f>'IMC Cuad'!$A$83:$A$85</c:f>
              <c:strCache>
                <c:ptCount val="3"/>
                <c:pt idx="0">
                  <c:v>Ensanut-2006</c:v>
                </c:pt>
                <c:pt idx="1">
                  <c:v>ENSE-2008</c:v>
                </c:pt>
                <c:pt idx="2">
                  <c:v>CPT-2010</c:v>
                </c:pt>
              </c:strCache>
            </c:strRef>
          </c:cat>
          <c:val>
            <c:numRef>
              <c:f>'IMC Cuad'!$B$83:$B$85</c:f>
              <c:numCache>
                <c:formatCode>0.0</c:formatCode>
                <c:ptCount val="3"/>
                <c:pt idx="0">
                  <c:v>21.062472799208706</c:v>
                </c:pt>
                <c:pt idx="1">
                  <c:v>21.371645118145342</c:v>
                </c:pt>
                <c:pt idx="2">
                  <c:v>18.948801952694343</c:v>
                </c:pt>
              </c:numCache>
            </c:numRef>
          </c:val>
        </c:ser>
        <c:ser>
          <c:idx val="1"/>
          <c:order val="1"/>
          <c:tx>
            <c:strRef>
              <c:f>'IMC Cuad'!$C$82</c:f>
              <c:strCache>
                <c:ptCount val="1"/>
                <c:pt idx="0">
                  <c:v>Obesidad</c:v>
                </c:pt>
              </c:strCache>
            </c:strRef>
          </c:tx>
          <c:spPr>
            <a:solidFill>
              <a:schemeClr val="accent6">
                <a:lumMod val="40000"/>
                <a:lumOff val="60000"/>
              </a:schemeClr>
            </a:solidFill>
          </c:spPr>
          <c:dLbls>
            <c:txPr>
              <a:bodyPr/>
              <a:lstStyle/>
              <a:p>
                <a:pPr>
                  <a:defRPr lang="es-MX"/>
                </a:pPr>
                <a:endParaRPr lang="es-MX"/>
              </a:p>
            </c:txPr>
            <c:showVal val="1"/>
          </c:dLbls>
          <c:cat>
            <c:strRef>
              <c:f>'IMC Cuad'!$A$83:$A$85</c:f>
              <c:strCache>
                <c:ptCount val="3"/>
                <c:pt idx="0">
                  <c:v>Ensanut-2006</c:v>
                </c:pt>
                <c:pt idx="1">
                  <c:v>ENSE-2008</c:v>
                </c:pt>
                <c:pt idx="2">
                  <c:v>CPT-2010</c:v>
                </c:pt>
              </c:strCache>
            </c:strRef>
          </c:cat>
          <c:val>
            <c:numRef>
              <c:f>'IMC Cuad'!$C$83:$C$85</c:f>
              <c:numCache>
                <c:formatCode>0.0</c:formatCode>
                <c:ptCount val="3"/>
                <c:pt idx="0">
                  <c:v>10.473135509396714</c:v>
                </c:pt>
                <c:pt idx="1">
                  <c:v>8.7106330806954819</c:v>
                </c:pt>
                <c:pt idx="2">
                  <c:v>6.9295734980477874</c:v>
                </c:pt>
              </c:numCache>
            </c:numRef>
          </c:val>
        </c:ser>
        <c:shape val="box"/>
        <c:axId val="35042816"/>
        <c:axId val="35044352"/>
        <c:axId val="0"/>
      </c:bar3DChart>
      <c:catAx>
        <c:axId val="35042816"/>
        <c:scaling>
          <c:orientation val="minMax"/>
        </c:scaling>
        <c:axPos val="b"/>
        <c:tickLblPos val="nextTo"/>
        <c:txPr>
          <a:bodyPr/>
          <a:lstStyle/>
          <a:p>
            <a:pPr>
              <a:defRPr lang="es-MX" sz="900" baseline="0"/>
            </a:pPr>
            <a:endParaRPr lang="es-MX"/>
          </a:p>
        </c:txPr>
        <c:crossAx val="35044352"/>
        <c:crosses val="autoZero"/>
        <c:auto val="1"/>
        <c:lblAlgn val="ctr"/>
        <c:lblOffset val="100"/>
      </c:catAx>
      <c:valAx>
        <c:axId val="35044352"/>
        <c:scaling>
          <c:orientation val="minMax"/>
        </c:scaling>
        <c:axPos val="l"/>
        <c:majorGridlines/>
        <c:numFmt formatCode="0.0" sourceLinked="1"/>
        <c:tickLblPos val="nextTo"/>
        <c:txPr>
          <a:bodyPr/>
          <a:lstStyle/>
          <a:p>
            <a:pPr>
              <a:defRPr lang="es-MX"/>
            </a:pPr>
            <a:endParaRPr lang="es-MX"/>
          </a:p>
        </c:txPr>
        <c:crossAx val="35042816"/>
        <c:crosses val="autoZero"/>
        <c:crossBetween val="between"/>
      </c:valAx>
    </c:plotArea>
    <c:legend>
      <c:legendPos val="r"/>
      <c:layout/>
      <c:txPr>
        <a:bodyPr/>
        <a:lstStyle/>
        <a:p>
          <a:pPr>
            <a:defRPr lang="es-MX"/>
          </a:pPr>
          <a:endParaRPr lang="es-MX"/>
        </a:p>
      </c:txPr>
    </c:legend>
    <c:plotVisOnly val="1"/>
  </c:chart>
  <c:externalData r:id="rId1"/>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MX"/>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AE2B1F7-711D-44DA-9158-EFA593CF3EAD}" type="datetimeFigureOut">
              <a:rPr lang="es-MX" smtClean="0"/>
              <a:pPr/>
              <a:t>19/10/2012</a:t>
            </a:fld>
            <a:endParaRPr lang="es-MX"/>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MX"/>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MX"/>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MX"/>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06AD9A1-8A20-494D-87CB-2302F3657C18}" type="slidenum">
              <a:rPr lang="es-MX" smtClean="0"/>
              <a:pPr/>
              <a:t>‹#›</a:t>
            </a:fld>
            <a:endParaRPr lang="es-MX"/>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s-ES"/>
          </a:p>
        </p:txBody>
      </p:sp>
      <p:sp>
        <p:nvSpPr>
          <p:cNvPr id="4" name="Slide Number Placeholder 3"/>
          <p:cNvSpPr>
            <a:spLocks noGrp="1"/>
          </p:cNvSpPr>
          <p:nvPr>
            <p:ph type="sldNum" sz="quarter" idx="10"/>
          </p:nvPr>
        </p:nvSpPr>
        <p:spPr/>
        <p:txBody>
          <a:bodyPr/>
          <a:lstStyle/>
          <a:p>
            <a:pPr>
              <a:defRPr/>
            </a:pPr>
            <a:fld id="{11929A61-19A2-4009-BACD-5E43E3F1AA66}" type="slidenum">
              <a:rPr lang="es-MX" smtClean="0"/>
              <a:pPr>
                <a:defRPr/>
              </a:pPr>
              <a:t>4</a:t>
            </a:fld>
            <a:endParaRPr lang="es-MX"/>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B1C1DCE-B578-4312-B8AA-31E4F682B625}" type="slidenum">
              <a:rPr lang="es-ES" smtClean="0"/>
              <a:pPr fontAlgn="base">
                <a:spcBef>
                  <a:spcPct val="0"/>
                </a:spcBef>
                <a:spcAft>
                  <a:spcPct val="0"/>
                </a:spcAft>
                <a:defRPr/>
              </a:pPr>
              <a:t>17</a:t>
            </a:fld>
            <a:endParaRPr lang="es-ES" smtClean="0"/>
          </a:p>
        </p:txBody>
      </p:sp>
      <p:sp>
        <p:nvSpPr>
          <p:cNvPr id="4096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40964"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s-MX" sz="2000" smtClean="0"/>
              <a:t>Mantener los niveles actuales de subalimentación y desnutrición de la población, sobre todo rural e indígena, obliga a mantener subsidios a la pobreza, a incrementar los servicios de atención a la enfermedad, entre otras cosas, pero sobre todo niega el derecho humano a la alimentación, la salud y la libertad de muchos mexicanos que forman la base de la cadena alimentaria de nuestro país.</a:t>
            </a:r>
          </a:p>
          <a:p>
            <a:pPr eaLnBrk="1" hangingPunct="1">
              <a:spcBef>
                <a:spcPct val="0"/>
              </a:spcBef>
            </a:pPr>
            <a:r>
              <a:rPr lang="es-MX" sz="2000" smtClean="0"/>
              <a:t>Desatenderlos es negarles acceso al nivel de vida promedio nacional y al desarrollo humano</a:t>
            </a:r>
            <a:r>
              <a:rPr lang="es-ES" sz="2000" smtClean="0"/>
              <a:t> </a:t>
            </a:r>
            <a:endParaRPr lang="es-MX" sz="2000" smtClean="0"/>
          </a:p>
          <a:p>
            <a:pPr eaLnBrk="1" hangingPunct="1">
              <a:spcBef>
                <a:spcPct val="0"/>
              </a:spcBef>
            </a:pPr>
            <a:endParaRPr lang="es-MX" sz="2000"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kern="1200" dirty="0" smtClean="0">
                <a:solidFill>
                  <a:schemeClr val="tx1"/>
                </a:solidFill>
                <a:effectLst/>
                <a:latin typeface="+mn-lt"/>
                <a:ea typeface="+mn-ea"/>
                <a:cs typeface="+mn-cs"/>
              </a:rPr>
              <a:t>En la contabilidad mensual que efectúa la FAO en esta temática, donde promedia el comportamiento de cinco grupos de alimentos en diferentes países del orbe, en su reporte de Septiembre de 2011 se recoge este movimiento depresivo, con la salvedad de que al considerar una amplia gama de alimentos, incluyendo cárnicos, la influencia de los precios de los Cultivos Básicos ciertamente se diluye, sin que su declinación sufrida en los últimos días se perciba con contundencia.</a:t>
            </a:r>
            <a:endParaRPr lang="es-MX" sz="1200" kern="1200" dirty="0" smtClean="0">
              <a:solidFill>
                <a:schemeClr val="tx1"/>
              </a:solidFill>
              <a:effectLst/>
              <a:latin typeface="+mn-lt"/>
              <a:ea typeface="+mn-ea"/>
              <a:cs typeface="+mn-cs"/>
            </a:endParaRPr>
          </a:p>
          <a:p>
            <a:r>
              <a:rPr lang="es-ES" sz="1200" kern="1200" dirty="0" smtClean="0">
                <a:solidFill>
                  <a:schemeClr val="tx1"/>
                </a:solidFill>
                <a:effectLst/>
                <a:latin typeface="+mn-lt"/>
                <a:ea typeface="+mn-ea"/>
                <a:cs typeface="+mn-cs"/>
              </a:rPr>
              <a:t>Aun así, es importante reparar en el dato que se registra en septiembre de 2011, el cual continúa en los niveles históricos más altos de las últimas dos décadas. En esta secuencia se observa que de un índice de 194 unidades reportados en septiembre de 2010, el ponderador se dispara a 238 unidades en febrero de 2011, alcanzando el cenit en sus memorias, para después descender marginalmente a 225 puntos en septiembre de 2011, anotándose tres leves reducciones en los últimos meses. En su último reporte, la FAO advierte que no obstante de esta apacible reducción, continúa el escenario de una marcada volatilidad en las cotizaciones internacionales, lo que de ninguna manera invalida las reiteradas recomendaciones antes vertidas en la necesidad de que los países refuercen lo más posible sus defensas para aminorar la dependencia externa del suministro de alimentos.</a:t>
            </a:r>
            <a:endParaRPr lang="es-MX" sz="1200" kern="1200" dirty="0" smtClean="0">
              <a:solidFill>
                <a:schemeClr val="tx1"/>
              </a:solidFill>
              <a:effectLst/>
              <a:latin typeface="+mn-lt"/>
              <a:ea typeface="+mn-ea"/>
              <a:cs typeface="+mn-cs"/>
            </a:endParaRPr>
          </a:p>
          <a:p>
            <a:endParaRPr lang="es-MX" dirty="0"/>
          </a:p>
        </p:txBody>
      </p:sp>
      <p:sp>
        <p:nvSpPr>
          <p:cNvPr id="4" name="Slide Number Placeholder 3"/>
          <p:cNvSpPr>
            <a:spLocks noGrp="1"/>
          </p:cNvSpPr>
          <p:nvPr>
            <p:ph type="sldNum" sz="quarter" idx="10"/>
          </p:nvPr>
        </p:nvSpPr>
        <p:spPr/>
        <p:txBody>
          <a:bodyPr/>
          <a:lstStyle/>
          <a:p>
            <a:fld id="{B119CD76-136A-4E0B-8830-B59FE61E2B72}" type="slidenum">
              <a:rPr lang="es-MX" smtClean="0"/>
              <a:pPr/>
              <a:t>21</a:t>
            </a:fld>
            <a:endParaRPr lang="es-MX"/>
          </a:p>
        </p:txBody>
      </p:sp>
    </p:spTree>
    <p:extLst>
      <p:ext uri="{BB962C8B-B14F-4D97-AF65-F5344CB8AC3E}">
        <p14:creationId xmlns="" xmlns:p14="http://schemas.microsoft.com/office/powerpoint/2010/main" val="300803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48130" name="2 Marcador de notas"/>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s-MX" smtClean="0"/>
          </a:p>
        </p:txBody>
      </p:sp>
      <p:sp>
        <p:nvSpPr>
          <p:cNvPr id="48131" name="3 Marcador de número de diapositiva"/>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630D7560-E295-4669-8D8F-D15E7B3D5E12}" type="slidenum">
              <a:rPr lang="es-MX" smtClean="0"/>
              <a:pPr/>
              <a:t>22</a:t>
            </a:fld>
            <a:endParaRPr lang="es-MX"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kern="1200" dirty="0" smtClean="0">
                <a:solidFill>
                  <a:schemeClr val="tx1"/>
                </a:solidFill>
                <a:effectLst/>
                <a:latin typeface="+mn-lt"/>
                <a:ea typeface="+mn-ea"/>
                <a:cs typeface="+mn-cs"/>
              </a:rPr>
              <a:t>Como se aprecia en el cuadro contiguo, al comparar el monto de las divisas erogados en la adquisición de las importaciones de los alimentos seleccionados de Enero a Julio de 2009 con el gasto realizado en los mismos meses de 2011, se arroja un dato creciente del orden del 51.4%, resultando las compras de Maíz, Sorgo, Leche Concentrada y Grasas las de mayor expansión   </a:t>
            </a:r>
            <a:endParaRPr lang="es-MX" sz="1200" kern="1200" dirty="0" smtClean="0">
              <a:solidFill>
                <a:schemeClr val="tx1"/>
              </a:solidFill>
              <a:effectLst/>
              <a:latin typeface="+mn-lt"/>
              <a:ea typeface="+mn-ea"/>
              <a:cs typeface="+mn-cs"/>
            </a:endParaRPr>
          </a:p>
          <a:p>
            <a:r>
              <a:rPr lang="es-ES" sz="1200" kern="1200" dirty="0" smtClean="0">
                <a:solidFill>
                  <a:schemeClr val="tx1"/>
                </a:solidFill>
                <a:effectLst/>
                <a:latin typeface="+mn-lt"/>
                <a:ea typeface="+mn-ea"/>
                <a:cs typeface="+mn-cs"/>
              </a:rPr>
              <a:t>Sin embargo, al abreviar el espacio comparativo al último año, el monto efectuado por el pago de las importaciones de maíz de julio de 2010 a julio de 2011 creció en 145%, en el caso del Sorgo en 175% y de forma especular las compras foráneas de Huevo aumentaron en 209%, alzas que inevitablemente permean al mercado interno. Cabe de nueva cuenta reiterar que estos datos se proporcionan en dólares, los cuales ante la depreciación del tipo de cambio se acrecientan en moneda nacional, habida cuenta de que inexorablemente la devaluación se convierte en inflación, particularmente ante este elevado porcentaje de la dependencia del abasto foráneo.</a:t>
            </a:r>
            <a:endParaRPr lang="es-MX" sz="1200" kern="1200" dirty="0" smtClean="0">
              <a:solidFill>
                <a:schemeClr val="tx1"/>
              </a:solidFill>
              <a:effectLst/>
              <a:latin typeface="+mn-lt"/>
              <a:ea typeface="+mn-ea"/>
              <a:cs typeface="+mn-cs"/>
            </a:endParaRPr>
          </a:p>
          <a:p>
            <a:endParaRPr lang="es-MX" dirty="0"/>
          </a:p>
        </p:txBody>
      </p:sp>
      <p:sp>
        <p:nvSpPr>
          <p:cNvPr id="4" name="Slide Number Placeholder 3"/>
          <p:cNvSpPr>
            <a:spLocks noGrp="1"/>
          </p:cNvSpPr>
          <p:nvPr>
            <p:ph type="sldNum" sz="quarter" idx="10"/>
          </p:nvPr>
        </p:nvSpPr>
        <p:spPr/>
        <p:txBody>
          <a:bodyPr/>
          <a:lstStyle/>
          <a:p>
            <a:fld id="{B119CD76-136A-4E0B-8830-B59FE61E2B72}" type="slidenum">
              <a:rPr lang="es-MX" smtClean="0"/>
              <a:pPr/>
              <a:t>23</a:t>
            </a:fld>
            <a:endParaRPr lang="es-MX"/>
          </a:p>
        </p:txBody>
      </p:sp>
    </p:spTree>
    <p:extLst>
      <p:ext uri="{BB962C8B-B14F-4D97-AF65-F5344CB8AC3E}">
        <p14:creationId xmlns="" xmlns:p14="http://schemas.microsoft.com/office/powerpoint/2010/main" val="28396567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p:spPr>
        <p:txBody>
          <a:bodyPr/>
          <a:lstStyle/>
          <a:p>
            <a:fld id="{8B7F1F9A-8ADB-4B58-AAF6-FA18317D310B}" type="slidenum">
              <a:rPr lang="es-ES"/>
              <a:pPr/>
              <a:t>25</a:t>
            </a:fld>
            <a:endParaRPr lang="es-ES"/>
          </a:p>
        </p:txBody>
      </p:sp>
      <p:sp>
        <p:nvSpPr>
          <p:cNvPr id="75779" name="Rectangle 2"/>
          <p:cNvSpPr>
            <a:spLocks noGrp="1" noRot="1" noChangeAspect="1" noChangeArrowheads="1" noTextEdit="1"/>
          </p:cNvSpPr>
          <p:nvPr>
            <p:ph type="sldImg"/>
          </p:nvPr>
        </p:nvSpPr>
        <p:spPr>
          <a:ln/>
        </p:spPr>
      </p:sp>
      <p:sp>
        <p:nvSpPr>
          <p:cNvPr id="75780" name="Rectangle 3"/>
          <p:cNvSpPr>
            <a:spLocks noGrp="1" noChangeArrowheads="1"/>
          </p:cNvSpPr>
          <p:nvPr>
            <p:ph type="body" idx="1"/>
          </p:nvPr>
        </p:nvSpPr>
        <p:spPr>
          <a:noFill/>
          <a:ln/>
        </p:spPr>
        <p:txBody>
          <a:bodyPr/>
          <a:lstStyle/>
          <a:p>
            <a:pPr eaLnBrk="1" hangingPunct="1"/>
            <a:endParaRPr lang="es-MX"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MX"/>
          </a:p>
        </p:txBody>
      </p:sp>
      <p:sp>
        <p:nvSpPr>
          <p:cNvPr id="4" name="3 Marcador de número de diapositiva"/>
          <p:cNvSpPr>
            <a:spLocks noGrp="1"/>
          </p:cNvSpPr>
          <p:nvPr>
            <p:ph type="sldNum" sz="quarter" idx="10"/>
          </p:nvPr>
        </p:nvSpPr>
        <p:spPr/>
        <p:txBody>
          <a:bodyPr/>
          <a:lstStyle/>
          <a:p>
            <a:fld id="{062872D2-AC16-4294-876B-2461225C3E98}" type="slidenum">
              <a:rPr lang="es-MX" smtClean="0"/>
              <a:pPr/>
              <a:t>28</a:t>
            </a:fld>
            <a:endParaRPr lang="es-MX"/>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MX"/>
          </a:p>
        </p:txBody>
      </p:sp>
      <p:sp>
        <p:nvSpPr>
          <p:cNvPr id="4" name="3 Marcador de número de diapositiva"/>
          <p:cNvSpPr>
            <a:spLocks noGrp="1"/>
          </p:cNvSpPr>
          <p:nvPr>
            <p:ph type="sldNum" sz="quarter" idx="10"/>
          </p:nvPr>
        </p:nvSpPr>
        <p:spPr/>
        <p:txBody>
          <a:bodyPr/>
          <a:lstStyle/>
          <a:p>
            <a:fld id="{F0794868-89BD-4CCC-8588-F8B0C4485BD8}" type="slidenum">
              <a:rPr lang="es-MX" smtClean="0"/>
              <a:pPr/>
              <a:t>29</a:t>
            </a:fld>
            <a:endParaRPr lang="es-MX"/>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49155"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r>
              <a:rPr lang="es-ES" smtClean="0"/>
              <a:t>Reloj de la Desnutrición</a:t>
            </a:r>
          </a:p>
          <a:p>
            <a:pPr eaLnBrk="1" hangingPunct="1"/>
            <a:r>
              <a:rPr lang="es-ES" smtClean="0"/>
              <a:t>Estado de México 2009</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s-E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s-ES"/>
          </a:p>
        </p:txBody>
      </p:sp>
      <p:sp>
        <p:nvSpPr>
          <p:cNvPr id="4" name="Slide Number Placeholder 3"/>
          <p:cNvSpPr>
            <a:spLocks noGrp="1"/>
          </p:cNvSpPr>
          <p:nvPr>
            <p:ph type="sldNum" sz="quarter" idx="10"/>
          </p:nvPr>
        </p:nvSpPr>
        <p:spPr/>
        <p:txBody>
          <a:bodyPr/>
          <a:lstStyle/>
          <a:p>
            <a:pPr>
              <a:defRPr/>
            </a:pPr>
            <a:fld id="{11929A61-19A2-4009-BACD-5E43E3F1AA66}" type="slidenum">
              <a:rPr lang="es-MX" smtClean="0"/>
              <a:pPr>
                <a:defRPr/>
              </a:pPr>
              <a:t>5</a:t>
            </a:fld>
            <a:endParaRPr lang="es-MX"/>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s-ES"/>
          </a:p>
        </p:txBody>
      </p:sp>
      <p:sp>
        <p:nvSpPr>
          <p:cNvPr id="4" name="Slide Number Placeholder 3"/>
          <p:cNvSpPr>
            <a:spLocks noGrp="1"/>
          </p:cNvSpPr>
          <p:nvPr>
            <p:ph type="sldNum" sz="quarter" idx="10"/>
          </p:nvPr>
        </p:nvSpPr>
        <p:spPr/>
        <p:txBody>
          <a:bodyPr/>
          <a:lstStyle/>
          <a:p>
            <a:pPr>
              <a:defRPr/>
            </a:pPr>
            <a:fld id="{11929A61-19A2-4009-BACD-5E43E3F1AA66}" type="slidenum">
              <a:rPr lang="es-MX" smtClean="0"/>
              <a:pPr>
                <a:defRPr/>
              </a:pPr>
              <a:t>7</a:t>
            </a:fld>
            <a:endParaRPr lang="es-MX"/>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s-ES"/>
          </a:p>
        </p:txBody>
      </p:sp>
      <p:sp>
        <p:nvSpPr>
          <p:cNvPr id="4" name="Slide Number Placeholder 3"/>
          <p:cNvSpPr>
            <a:spLocks noGrp="1"/>
          </p:cNvSpPr>
          <p:nvPr>
            <p:ph type="sldNum" sz="quarter" idx="10"/>
          </p:nvPr>
        </p:nvSpPr>
        <p:spPr/>
        <p:txBody>
          <a:bodyPr/>
          <a:lstStyle/>
          <a:p>
            <a:pPr>
              <a:defRPr/>
            </a:pPr>
            <a:fld id="{11929A61-19A2-4009-BACD-5E43E3F1AA66}" type="slidenum">
              <a:rPr lang="es-MX" smtClean="0"/>
              <a:pPr>
                <a:defRPr/>
              </a:pPr>
              <a:t>8</a:t>
            </a:fld>
            <a:endParaRPr lang="es-MX"/>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s-ES"/>
          </a:p>
        </p:txBody>
      </p:sp>
      <p:sp>
        <p:nvSpPr>
          <p:cNvPr id="4" name="Slide Number Placeholder 3"/>
          <p:cNvSpPr>
            <a:spLocks noGrp="1"/>
          </p:cNvSpPr>
          <p:nvPr>
            <p:ph type="sldNum" sz="quarter" idx="10"/>
          </p:nvPr>
        </p:nvSpPr>
        <p:spPr/>
        <p:txBody>
          <a:bodyPr/>
          <a:lstStyle/>
          <a:p>
            <a:pPr>
              <a:defRPr/>
            </a:pPr>
            <a:fld id="{11929A61-19A2-4009-BACD-5E43E3F1AA66}" type="slidenum">
              <a:rPr lang="es-MX" smtClean="0"/>
              <a:pPr>
                <a:defRPr/>
              </a:pPr>
              <a:t>9</a:t>
            </a:fld>
            <a:endParaRPr lang="es-MX"/>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s-ES"/>
          </a:p>
        </p:txBody>
      </p:sp>
      <p:sp>
        <p:nvSpPr>
          <p:cNvPr id="4" name="Slide Number Placeholder 3"/>
          <p:cNvSpPr>
            <a:spLocks noGrp="1"/>
          </p:cNvSpPr>
          <p:nvPr>
            <p:ph type="sldNum" sz="quarter" idx="10"/>
          </p:nvPr>
        </p:nvSpPr>
        <p:spPr/>
        <p:txBody>
          <a:bodyPr/>
          <a:lstStyle/>
          <a:p>
            <a:pPr>
              <a:defRPr/>
            </a:pPr>
            <a:fld id="{11929A61-19A2-4009-BACD-5E43E3F1AA66}" type="slidenum">
              <a:rPr lang="es-MX" smtClean="0"/>
              <a:pPr>
                <a:defRPr/>
              </a:pPr>
              <a:t>10</a:t>
            </a:fld>
            <a:endParaRPr lang="es-MX"/>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s-ES"/>
          </a:p>
        </p:txBody>
      </p:sp>
      <p:sp>
        <p:nvSpPr>
          <p:cNvPr id="4" name="Slide Number Placeholder 3"/>
          <p:cNvSpPr>
            <a:spLocks noGrp="1"/>
          </p:cNvSpPr>
          <p:nvPr>
            <p:ph type="sldNum" sz="quarter" idx="10"/>
          </p:nvPr>
        </p:nvSpPr>
        <p:spPr/>
        <p:txBody>
          <a:bodyPr/>
          <a:lstStyle/>
          <a:p>
            <a:pPr>
              <a:defRPr/>
            </a:pPr>
            <a:fld id="{11929A61-19A2-4009-BACD-5E43E3F1AA66}" type="slidenum">
              <a:rPr lang="es-MX" smtClean="0"/>
              <a:pPr>
                <a:defRPr/>
              </a:pPr>
              <a:t>11</a:t>
            </a:fld>
            <a:endParaRPr lang="es-MX"/>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Rot="1" noChangeAspect="1" noChangeArrowheads="1" noTextEdit="1"/>
          </p:cNvSpPr>
          <p:nvPr>
            <p:ph type="sldImg"/>
          </p:nvPr>
        </p:nvSpPr>
        <p:spPr>
          <a:ln/>
        </p:spPr>
      </p:sp>
      <p:sp>
        <p:nvSpPr>
          <p:cNvPr id="55299" name="Rectangle 3"/>
          <p:cNvSpPr>
            <a:spLocks noGrp="1" noChangeArrowheads="1"/>
          </p:cNvSpPr>
          <p:nvPr>
            <p:ph type="body" idx="1"/>
          </p:nvPr>
        </p:nvSpPr>
        <p:spPr>
          <a:noFill/>
          <a:ln/>
        </p:spPr>
        <p:txBody>
          <a:bodyPr/>
          <a:lstStyle/>
          <a:p>
            <a:r>
              <a:rPr lang="es-ES" smtClean="0"/>
              <a:t>Reloj de la Desnutrición</a:t>
            </a:r>
          </a:p>
          <a:p>
            <a:r>
              <a:rPr lang="es-ES" smtClean="0"/>
              <a:t>Estado de México 2009</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91139" name="2 Marcador de notas"/>
          <p:cNvSpPr>
            <a:spLocks noGrp="1"/>
          </p:cNvSpPr>
          <p:nvPr>
            <p:ph type="body" idx="1"/>
          </p:nvPr>
        </p:nvSpPr>
        <p:spPr bwMode="auto">
          <a:noFill/>
        </p:spPr>
        <p:txBody>
          <a:bodyPr wrap="square" numCol="1" anchor="t" anchorCtr="0" compatLnSpc="1">
            <a:prstTxWarp prst="textNoShape">
              <a:avLst/>
            </a:prstTxWarp>
          </a:bodyPr>
          <a:lstStyle/>
          <a:p>
            <a:endParaRPr lang="es-ES" smtClean="0"/>
          </a:p>
        </p:txBody>
      </p:sp>
      <p:sp>
        <p:nvSpPr>
          <p:cNvPr id="4" name="3 Marcador de número de diapositiva"/>
          <p:cNvSpPr txBox="1">
            <a:spLocks noGrp="1"/>
          </p:cNvSpPr>
          <p:nvPr/>
        </p:nvSpPr>
        <p:spPr>
          <a:xfrm>
            <a:off x="3884613" y="8685213"/>
            <a:ext cx="2971800" cy="457200"/>
          </a:xfrm>
          <a:prstGeom prst="rect">
            <a:avLst/>
          </a:prstGeom>
          <a:noFill/>
        </p:spPr>
        <p:txBody>
          <a:bodyPr anchor="b"/>
          <a:lstStyle/>
          <a:p>
            <a:pPr algn="r" fontAlgn="auto">
              <a:spcBef>
                <a:spcPts val="0"/>
              </a:spcBef>
              <a:spcAft>
                <a:spcPts val="0"/>
              </a:spcAft>
              <a:defRPr/>
            </a:pPr>
            <a:fld id="{935F722D-2C22-41F7-BFBC-B388E4625D30}" type="slidenum">
              <a:rPr lang="es-MX" sz="1200">
                <a:latin typeface="+mn-lt"/>
                <a:cs typeface="+mn-cs"/>
              </a:rPr>
              <a:pPr algn="r" fontAlgn="auto">
                <a:spcBef>
                  <a:spcPts val="0"/>
                </a:spcBef>
                <a:spcAft>
                  <a:spcPts val="0"/>
                </a:spcAft>
                <a:defRPr/>
              </a:pPr>
              <a:t>13</a:t>
            </a:fld>
            <a:endParaRPr lang="es-MX" sz="1200">
              <a:latin typeface="+mn-lt"/>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MX"/>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s-MX"/>
          </a:p>
        </p:txBody>
      </p:sp>
      <p:sp>
        <p:nvSpPr>
          <p:cNvPr id="4" name="3 Marcador de fecha"/>
          <p:cNvSpPr>
            <a:spLocks noGrp="1"/>
          </p:cNvSpPr>
          <p:nvPr>
            <p:ph type="dt" sz="half" idx="10"/>
          </p:nvPr>
        </p:nvSpPr>
        <p:spPr/>
        <p:txBody>
          <a:bodyPr/>
          <a:lstStyle/>
          <a:p>
            <a:fld id="{180A8273-6127-444C-9309-15C0C6CB05C8}" type="datetimeFigureOut">
              <a:rPr lang="es-MX" smtClean="0"/>
              <a:pPr/>
              <a:t>19/10/2012</a:t>
            </a:fld>
            <a:endParaRPr lang="es-MX"/>
          </a:p>
        </p:txBody>
      </p:sp>
      <p:sp>
        <p:nvSpPr>
          <p:cNvPr id="5" name="4 Marcador de pie de página"/>
          <p:cNvSpPr>
            <a:spLocks noGrp="1"/>
          </p:cNvSpPr>
          <p:nvPr>
            <p:ph type="ftr" sz="quarter" idx="11"/>
          </p:nvPr>
        </p:nvSpPr>
        <p:spPr/>
        <p:txBody>
          <a:bodyPr/>
          <a:lstStyle/>
          <a:p>
            <a:endParaRPr lang="es-MX"/>
          </a:p>
        </p:txBody>
      </p:sp>
      <p:sp>
        <p:nvSpPr>
          <p:cNvPr id="6" name="5 Marcador de número de diapositiva"/>
          <p:cNvSpPr>
            <a:spLocks noGrp="1"/>
          </p:cNvSpPr>
          <p:nvPr>
            <p:ph type="sldNum" sz="quarter" idx="12"/>
          </p:nvPr>
        </p:nvSpPr>
        <p:spPr/>
        <p:txBody>
          <a:bodyPr/>
          <a:lstStyle/>
          <a:p>
            <a:fld id="{55D5EDBE-D3E1-4477-B976-8D0DE2D4DD1C}" type="slidenum">
              <a:rPr lang="es-MX" smtClean="0"/>
              <a:pPr/>
              <a:t>‹#›</a:t>
            </a:fld>
            <a:endParaRPr lang="es-MX"/>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MX"/>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fecha"/>
          <p:cNvSpPr>
            <a:spLocks noGrp="1"/>
          </p:cNvSpPr>
          <p:nvPr>
            <p:ph type="dt" sz="half" idx="10"/>
          </p:nvPr>
        </p:nvSpPr>
        <p:spPr/>
        <p:txBody>
          <a:bodyPr/>
          <a:lstStyle/>
          <a:p>
            <a:fld id="{180A8273-6127-444C-9309-15C0C6CB05C8}" type="datetimeFigureOut">
              <a:rPr lang="es-MX" smtClean="0"/>
              <a:pPr/>
              <a:t>19/10/2012</a:t>
            </a:fld>
            <a:endParaRPr lang="es-MX"/>
          </a:p>
        </p:txBody>
      </p:sp>
      <p:sp>
        <p:nvSpPr>
          <p:cNvPr id="5" name="4 Marcador de pie de página"/>
          <p:cNvSpPr>
            <a:spLocks noGrp="1"/>
          </p:cNvSpPr>
          <p:nvPr>
            <p:ph type="ftr" sz="quarter" idx="11"/>
          </p:nvPr>
        </p:nvSpPr>
        <p:spPr/>
        <p:txBody>
          <a:bodyPr/>
          <a:lstStyle/>
          <a:p>
            <a:endParaRPr lang="es-MX"/>
          </a:p>
        </p:txBody>
      </p:sp>
      <p:sp>
        <p:nvSpPr>
          <p:cNvPr id="6" name="5 Marcador de número de diapositiva"/>
          <p:cNvSpPr>
            <a:spLocks noGrp="1"/>
          </p:cNvSpPr>
          <p:nvPr>
            <p:ph type="sldNum" sz="quarter" idx="12"/>
          </p:nvPr>
        </p:nvSpPr>
        <p:spPr/>
        <p:txBody>
          <a:bodyPr/>
          <a:lstStyle/>
          <a:p>
            <a:fld id="{55D5EDBE-D3E1-4477-B976-8D0DE2D4DD1C}" type="slidenum">
              <a:rPr lang="es-MX" smtClean="0"/>
              <a:pPr/>
              <a:t>‹#›</a:t>
            </a:fld>
            <a:endParaRPr lang="es-MX"/>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s-MX"/>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fecha"/>
          <p:cNvSpPr>
            <a:spLocks noGrp="1"/>
          </p:cNvSpPr>
          <p:nvPr>
            <p:ph type="dt" sz="half" idx="10"/>
          </p:nvPr>
        </p:nvSpPr>
        <p:spPr/>
        <p:txBody>
          <a:bodyPr/>
          <a:lstStyle/>
          <a:p>
            <a:fld id="{180A8273-6127-444C-9309-15C0C6CB05C8}" type="datetimeFigureOut">
              <a:rPr lang="es-MX" smtClean="0"/>
              <a:pPr/>
              <a:t>19/10/2012</a:t>
            </a:fld>
            <a:endParaRPr lang="es-MX"/>
          </a:p>
        </p:txBody>
      </p:sp>
      <p:sp>
        <p:nvSpPr>
          <p:cNvPr id="5" name="4 Marcador de pie de página"/>
          <p:cNvSpPr>
            <a:spLocks noGrp="1"/>
          </p:cNvSpPr>
          <p:nvPr>
            <p:ph type="ftr" sz="quarter" idx="11"/>
          </p:nvPr>
        </p:nvSpPr>
        <p:spPr/>
        <p:txBody>
          <a:bodyPr/>
          <a:lstStyle/>
          <a:p>
            <a:endParaRPr lang="es-MX"/>
          </a:p>
        </p:txBody>
      </p:sp>
      <p:sp>
        <p:nvSpPr>
          <p:cNvPr id="6" name="5 Marcador de número de diapositiva"/>
          <p:cNvSpPr>
            <a:spLocks noGrp="1"/>
          </p:cNvSpPr>
          <p:nvPr>
            <p:ph type="sldNum" sz="quarter" idx="12"/>
          </p:nvPr>
        </p:nvSpPr>
        <p:spPr/>
        <p:txBody>
          <a:bodyPr/>
          <a:lstStyle/>
          <a:p>
            <a:fld id="{55D5EDBE-D3E1-4477-B976-8D0DE2D4DD1C}" type="slidenum">
              <a:rPr lang="es-MX" smtClean="0"/>
              <a:pPr/>
              <a:t>‹#›</a:t>
            </a:fld>
            <a:endParaRPr lang="es-MX"/>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s-MX"/>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MX"/>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MX"/>
          </a:p>
        </p:txBody>
      </p:sp>
      <p:sp>
        <p:nvSpPr>
          <p:cNvPr id="5" name="Content Placeholder 4"/>
          <p:cNvSpPr>
            <a:spLocks noGrp="1"/>
          </p:cNvSpPr>
          <p:nvPr>
            <p:ph sz="quarter" idx="3"/>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MX"/>
          </a:p>
        </p:txBody>
      </p:sp>
      <p:sp>
        <p:nvSpPr>
          <p:cNvPr id="6" name="Date Placeholder 5"/>
          <p:cNvSpPr>
            <a:spLocks noGrp="1"/>
          </p:cNvSpPr>
          <p:nvPr>
            <p:ph type="dt" sz="half" idx="10"/>
          </p:nvPr>
        </p:nvSpPr>
        <p:spPr>
          <a:xfrm>
            <a:off x="685800" y="6248400"/>
            <a:ext cx="1905000" cy="457200"/>
          </a:xfrm>
        </p:spPr>
        <p:txBody>
          <a:bodyPr/>
          <a:lstStyle>
            <a:lvl1pPr>
              <a:defRPr/>
            </a:lvl1pPr>
          </a:lstStyle>
          <a:p>
            <a:pPr>
              <a:defRPr/>
            </a:pPr>
            <a:endParaRPr lang="es-ES"/>
          </a:p>
        </p:txBody>
      </p:sp>
      <p:sp>
        <p:nvSpPr>
          <p:cNvPr id="7" name="Footer Placeholder 6"/>
          <p:cNvSpPr>
            <a:spLocks noGrp="1"/>
          </p:cNvSpPr>
          <p:nvPr>
            <p:ph type="ftr" sz="quarter" idx="11"/>
          </p:nvPr>
        </p:nvSpPr>
        <p:spPr>
          <a:xfrm>
            <a:off x="3124200" y="6248400"/>
            <a:ext cx="2895600" cy="457200"/>
          </a:xfrm>
        </p:spPr>
        <p:txBody>
          <a:bodyPr/>
          <a:lstStyle>
            <a:lvl1pPr>
              <a:defRPr/>
            </a:lvl1pPr>
          </a:lstStyle>
          <a:p>
            <a:pPr>
              <a:defRPr/>
            </a:pPr>
            <a:endParaRPr lang="es-ES"/>
          </a:p>
        </p:txBody>
      </p:sp>
      <p:sp>
        <p:nvSpPr>
          <p:cNvPr id="8" name="Slide Number Placeholder 7"/>
          <p:cNvSpPr>
            <a:spLocks noGrp="1"/>
          </p:cNvSpPr>
          <p:nvPr>
            <p:ph type="sldNum" sz="quarter" idx="12"/>
          </p:nvPr>
        </p:nvSpPr>
        <p:spPr>
          <a:xfrm>
            <a:off x="6553200" y="6248400"/>
            <a:ext cx="1905000" cy="457200"/>
          </a:xfrm>
        </p:spPr>
        <p:txBody>
          <a:bodyPr/>
          <a:lstStyle>
            <a:lvl1pPr>
              <a:defRPr/>
            </a:lvl1pPr>
          </a:lstStyle>
          <a:p>
            <a:pPr>
              <a:defRPr/>
            </a:pPr>
            <a:fld id="{46A43C0E-8F01-4DC7-90FD-7B81530849F6}" type="slidenum">
              <a:rPr lang="es-ES"/>
              <a:pPr>
                <a:defRPr/>
              </a:pPr>
              <a:t>‹#›</a:t>
            </a:fld>
            <a:endParaRPr lang="es-ES"/>
          </a:p>
        </p:txBody>
      </p:sp>
    </p:spTree>
    <p:extLst>
      <p:ext uri="{BB962C8B-B14F-4D97-AF65-F5344CB8AC3E}">
        <p14:creationId xmlns="" xmlns:p14="http://schemas.microsoft.com/office/powerpoint/2010/main" val="11263260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MX"/>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fecha"/>
          <p:cNvSpPr>
            <a:spLocks noGrp="1"/>
          </p:cNvSpPr>
          <p:nvPr>
            <p:ph type="dt" sz="half" idx="10"/>
          </p:nvPr>
        </p:nvSpPr>
        <p:spPr/>
        <p:txBody>
          <a:bodyPr/>
          <a:lstStyle/>
          <a:p>
            <a:fld id="{180A8273-6127-444C-9309-15C0C6CB05C8}" type="datetimeFigureOut">
              <a:rPr lang="es-MX" smtClean="0"/>
              <a:pPr/>
              <a:t>19/10/2012</a:t>
            </a:fld>
            <a:endParaRPr lang="es-MX"/>
          </a:p>
        </p:txBody>
      </p:sp>
      <p:sp>
        <p:nvSpPr>
          <p:cNvPr id="5" name="4 Marcador de pie de página"/>
          <p:cNvSpPr>
            <a:spLocks noGrp="1"/>
          </p:cNvSpPr>
          <p:nvPr>
            <p:ph type="ftr" sz="quarter" idx="11"/>
          </p:nvPr>
        </p:nvSpPr>
        <p:spPr/>
        <p:txBody>
          <a:bodyPr/>
          <a:lstStyle/>
          <a:p>
            <a:endParaRPr lang="es-MX"/>
          </a:p>
        </p:txBody>
      </p:sp>
      <p:sp>
        <p:nvSpPr>
          <p:cNvPr id="6" name="5 Marcador de número de diapositiva"/>
          <p:cNvSpPr>
            <a:spLocks noGrp="1"/>
          </p:cNvSpPr>
          <p:nvPr>
            <p:ph type="sldNum" sz="quarter" idx="12"/>
          </p:nvPr>
        </p:nvSpPr>
        <p:spPr/>
        <p:txBody>
          <a:bodyPr/>
          <a:lstStyle/>
          <a:p>
            <a:fld id="{55D5EDBE-D3E1-4477-B976-8D0DE2D4DD1C}" type="slidenum">
              <a:rPr lang="es-MX" smtClean="0"/>
              <a:pPr/>
              <a:t>‹#›</a:t>
            </a:fld>
            <a:endParaRPr lang="es-MX"/>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MX"/>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p>
            <a:fld id="{180A8273-6127-444C-9309-15C0C6CB05C8}" type="datetimeFigureOut">
              <a:rPr lang="es-MX" smtClean="0"/>
              <a:pPr/>
              <a:t>19/10/2012</a:t>
            </a:fld>
            <a:endParaRPr lang="es-MX"/>
          </a:p>
        </p:txBody>
      </p:sp>
      <p:sp>
        <p:nvSpPr>
          <p:cNvPr id="5" name="4 Marcador de pie de página"/>
          <p:cNvSpPr>
            <a:spLocks noGrp="1"/>
          </p:cNvSpPr>
          <p:nvPr>
            <p:ph type="ftr" sz="quarter" idx="11"/>
          </p:nvPr>
        </p:nvSpPr>
        <p:spPr/>
        <p:txBody>
          <a:bodyPr/>
          <a:lstStyle/>
          <a:p>
            <a:endParaRPr lang="es-MX"/>
          </a:p>
        </p:txBody>
      </p:sp>
      <p:sp>
        <p:nvSpPr>
          <p:cNvPr id="6" name="5 Marcador de número de diapositiva"/>
          <p:cNvSpPr>
            <a:spLocks noGrp="1"/>
          </p:cNvSpPr>
          <p:nvPr>
            <p:ph type="sldNum" sz="quarter" idx="12"/>
          </p:nvPr>
        </p:nvSpPr>
        <p:spPr/>
        <p:txBody>
          <a:bodyPr/>
          <a:lstStyle/>
          <a:p>
            <a:fld id="{55D5EDBE-D3E1-4477-B976-8D0DE2D4DD1C}" type="slidenum">
              <a:rPr lang="es-MX" smtClean="0"/>
              <a:pPr/>
              <a:t>‹#›</a:t>
            </a:fld>
            <a:endParaRPr lang="es-MX"/>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MX"/>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5" name="4 Marcador de fecha"/>
          <p:cNvSpPr>
            <a:spLocks noGrp="1"/>
          </p:cNvSpPr>
          <p:nvPr>
            <p:ph type="dt" sz="half" idx="10"/>
          </p:nvPr>
        </p:nvSpPr>
        <p:spPr/>
        <p:txBody>
          <a:bodyPr/>
          <a:lstStyle/>
          <a:p>
            <a:fld id="{180A8273-6127-444C-9309-15C0C6CB05C8}" type="datetimeFigureOut">
              <a:rPr lang="es-MX" smtClean="0"/>
              <a:pPr/>
              <a:t>19/10/2012</a:t>
            </a:fld>
            <a:endParaRPr lang="es-MX"/>
          </a:p>
        </p:txBody>
      </p:sp>
      <p:sp>
        <p:nvSpPr>
          <p:cNvPr id="6" name="5 Marcador de pie de página"/>
          <p:cNvSpPr>
            <a:spLocks noGrp="1"/>
          </p:cNvSpPr>
          <p:nvPr>
            <p:ph type="ftr" sz="quarter" idx="11"/>
          </p:nvPr>
        </p:nvSpPr>
        <p:spPr/>
        <p:txBody>
          <a:bodyPr/>
          <a:lstStyle/>
          <a:p>
            <a:endParaRPr lang="es-MX"/>
          </a:p>
        </p:txBody>
      </p:sp>
      <p:sp>
        <p:nvSpPr>
          <p:cNvPr id="7" name="6 Marcador de número de diapositiva"/>
          <p:cNvSpPr>
            <a:spLocks noGrp="1"/>
          </p:cNvSpPr>
          <p:nvPr>
            <p:ph type="sldNum" sz="quarter" idx="12"/>
          </p:nvPr>
        </p:nvSpPr>
        <p:spPr/>
        <p:txBody>
          <a:bodyPr/>
          <a:lstStyle/>
          <a:p>
            <a:fld id="{55D5EDBE-D3E1-4477-B976-8D0DE2D4DD1C}" type="slidenum">
              <a:rPr lang="es-MX" smtClean="0"/>
              <a:pPr/>
              <a:t>‹#›</a:t>
            </a:fld>
            <a:endParaRPr lang="es-MX"/>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MX"/>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7" name="6 Marcador de fecha"/>
          <p:cNvSpPr>
            <a:spLocks noGrp="1"/>
          </p:cNvSpPr>
          <p:nvPr>
            <p:ph type="dt" sz="half" idx="10"/>
          </p:nvPr>
        </p:nvSpPr>
        <p:spPr/>
        <p:txBody>
          <a:bodyPr/>
          <a:lstStyle/>
          <a:p>
            <a:fld id="{180A8273-6127-444C-9309-15C0C6CB05C8}" type="datetimeFigureOut">
              <a:rPr lang="es-MX" smtClean="0"/>
              <a:pPr/>
              <a:t>19/10/2012</a:t>
            </a:fld>
            <a:endParaRPr lang="es-MX"/>
          </a:p>
        </p:txBody>
      </p:sp>
      <p:sp>
        <p:nvSpPr>
          <p:cNvPr id="8" name="7 Marcador de pie de página"/>
          <p:cNvSpPr>
            <a:spLocks noGrp="1"/>
          </p:cNvSpPr>
          <p:nvPr>
            <p:ph type="ftr" sz="quarter" idx="11"/>
          </p:nvPr>
        </p:nvSpPr>
        <p:spPr/>
        <p:txBody>
          <a:bodyPr/>
          <a:lstStyle/>
          <a:p>
            <a:endParaRPr lang="es-MX"/>
          </a:p>
        </p:txBody>
      </p:sp>
      <p:sp>
        <p:nvSpPr>
          <p:cNvPr id="9" name="8 Marcador de número de diapositiva"/>
          <p:cNvSpPr>
            <a:spLocks noGrp="1"/>
          </p:cNvSpPr>
          <p:nvPr>
            <p:ph type="sldNum" sz="quarter" idx="12"/>
          </p:nvPr>
        </p:nvSpPr>
        <p:spPr/>
        <p:txBody>
          <a:bodyPr/>
          <a:lstStyle/>
          <a:p>
            <a:fld id="{55D5EDBE-D3E1-4477-B976-8D0DE2D4DD1C}" type="slidenum">
              <a:rPr lang="es-MX" smtClean="0"/>
              <a:pPr/>
              <a:t>‹#›</a:t>
            </a:fld>
            <a:endParaRPr lang="es-MX"/>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MX"/>
          </a:p>
        </p:txBody>
      </p:sp>
      <p:sp>
        <p:nvSpPr>
          <p:cNvPr id="3" name="2 Marcador de fecha"/>
          <p:cNvSpPr>
            <a:spLocks noGrp="1"/>
          </p:cNvSpPr>
          <p:nvPr>
            <p:ph type="dt" sz="half" idx="10"/>
          </p:nvPr>
        </p:nvSpPr>
        <p:spPr/>
        <p:txBody>
          <a:bodyPr/>
          <a:lstStyle/>
          <a:p>
            <a:fld id="{180A8273-6127-444C-9309-15C0C6CB05C8}" type="datetimeFigureOut">
              <a:rPr lang="es-MX" smtClean="0"/>
              <a:pPr/>
              <a:t>19/10/2012</a:t>
            </a:fld>
            <a:endParaRPr lang="es-MX"/>
          </a:p>
        </p:txBody>
      </p:sp>
      <p:sp>
        <p:nvSpPr>
          <p:cNvPr id="4" name="3 Marcador de pie de página"/>
          <p:cNvSpPr>
            <a:spLocks noGrp="1"/>
          </p:cNvSpPr>
          <p:nvPr>
            <p:ph type="ftr" sz="quarter" idx="11"/>
          </p:nvPr>
        </p:nvSpPr>
        <p:spPr/>
        <p:txBody>
          <a:bodyPr/>
          <a:lstStyle/>
          <a:p>
            <a:endParaRPr lang="es-MX"/>
          </a:p>
        </p:txBody>
      </p:sp>
      <p:sp>
        <p:nvSpPr>
          <p:cNvPr id="5" name="4 Marcador de número de diapositiva"/>
          <p:cNvSpPr>
            <a:spLocks noGrp="1"/>
          </p:cNvSpPr>
          <p:nvPr>
            <p:ph type="sldNum" sz="quarter" idx="12"/>
          </p:nvPr>
        </p:nvSpPr>
        <p:spPr/>
        <p:txBody>
          <a:bodyPr/>
          <a:lstStyle/>
          <a:p>
            <a:fld id="{55D5EDBE-D3E1-4477-B976-8D0DE2D4DD1C}" type="slidenum">
              <a:rPr lang="es-MX" smtClean="0"/>
              <a:pPr/>
              <a:t>‹#›</a:t>
            </a:fld>
            <a:endParaRPr lang="es-MX"/>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180A8273-6127-444C-9309-15C0C6CB05C8}" type="datetimeFigureOut">
              <a:rPr lang="es-MX" smtClean="0"/>
              <a:pPr/>
              <a:t>19/10/2012</a:t>
            </a:fld>
            <a:endParaRPr lang="es-MX"/>
          </a:p>
        </p:txBody>
      </p:sp>
      <p:sp>
        <p:nvSpPr>
          <p:cNvPr id="3" name="2 Marcador de pie de página"/>
          <p:cNvSpPr>
            <a:spLocks noGrp="1"/>
          </p:cNvSpPr>
          <p:nvPr>
            <p:ph type="ftr" sz="quarter" idx="11"/>
          </p:nvPr>
        </p:nvSpPr>
        <p:spPr/>
        <p:txBody>
          <a:bodyPr/>
          <a:lstStyle/>
          <a:p>
            <a:endParaRPr lang="es-MX"/>
          </a:p>
        </p:txBody>
      </p:sp>
      <p:sp>
        <p:nvSpPr>
          <p:cNvPr id="4" name="3 Marcador de número de diapositiva"/>
          <p:cNvSpPr>
            <a:spLocks noGrp="1"/>
          </p:cNvSpPr>
          <p:nvPr>
            <p:ph type="sldNum" sz="quarter" idx="12"/>
          </p:nvPr>
        </p:nvSpPr>
        <p:spPr/>
        <p:txBody>
          <a:bodyPr/>
          <a:lstStyle/>
          <a:p>
            <a:fld id="{55D5EDBE-D3E1-4477-B976-8D0DE2D4DD1C}" type="slidenum">
              <a:rPr lang="es-MX" smtClean="0"/>
              <a:pPr/>
              <a:t>‹#›</a:t>
            </a:fld>
            <a:endParaRPr lang="es-MX"/>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MX"/>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180A8273-6127-444C-9309-15C0C6CB05C8}" type="datetimeFigureOut">
              <a:rPr lang="es-MX" smtClean="0"/>
              <a:pPr/>
              <a:t>19/10/2012</a:t>
            </a:fld>
            <a:endParaRPr lang="es-MX"/>
          </a:p>
        </p:txBody>
      </p:sp>
      <p:sp>
        <p:nvSpPr>
          <p:cNvPr id="6" name="5 Marcador de pie de página"/>
          <p:cNvSpPr>
            <a:spLocks noGrp="1"/>
          </p:cNvSpPr>
          <p:nvPr>
            <p:ph type="ftr" sz="quarter" idx="11"/>
          </p:nvPr>
        </p:nvSpPr>
        <p:spPr/>
        <p:txBody>
          <a:bodyPr/>
          <a:lstStyle/>
          <a:p>
            <a:endParaRPr lang="es-MX"/>
          </a:p>
        </p:txBody>
      </p:sp>
      <p:sp>
        <p:nvSpPr>
          <p:cNvPr id="7" name="6 Marcador de número de diapositiva"/>
          <p:cNvSpPr>
            <a:spLocks noGrp="1"/>
          </p:cNvSpPr>
          <p:nvPr>
            <p:ph type="sldNum" sz="quarter" idx="12"/>
          </p:nvPr>
        </p:nvSpPr>
        <p:spPr/>
        <p:txBody>
          <a:bodyPr/>
          <a:lstStyle/>
          <a:p>
            <a:fld id="{55D5EDBE-D3E1-4477-B976-8D0DE2D4DD1C}" type="slidenum">
              <a:rPr lang="es-MX" smtClean="0"/>
              <a:pPr/>
              <a:t>‹#›</a:t>
            </a:fld>
            <a:endParaRPr lang="es-MX"/>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MX"/>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MX"/>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180A8273-6127-444C-9309-15C0C6CB05C8}" type="datetimeFigureOut">
              <a:rPr lang="es-MX" smtClean="0"/>
              <a:pPr/>
              <a:t>19/10/2012</a:t>
            </a:fld>
            <a:endParaRPr lang="es-MX"/>
          </a:p>
        </p:txBody>
      </p:sp>
      <p:sp>
        <p:nvSpPr>
          <p:cNvPr id="6" name="5 Marcador de pie de página"/>
          <p:cNvSpPr>
            <a:spLocks noGrp="1"/>
          </p:cNvSpPr>
          <p:nvPr>
            <p:ph type="ftr" sz="quarter" idx="11"/>
          </p:nvPr>
        </p:nvSpPr>
        <p:spPr/>
        <p:txBody>
          <a:bodyPr/>
          <a:lstStyle/>
          <a:p>
            <a:endParaRPr lang="es-MX"/>
          </a:p>
        </p:txBody>
      </p:sp>
      <p:sp>
        <p:nvSpPr>
          <p:cNvPr id="7" name="6 Marcador de número de diapositiva"/>
          <p:cNvSpPr>
            <a:spLocks noGrp="1"/>
          </p:cNvSpPr>
          <p:nvPr>
            <p:ph type="sldNum" sz="quarter" idx="12"/>
          </p:nvPr>
        </p:nvSpPr>
        <p:spPr/>
        <p:txBody>
          <a:bodyPr/>
          <a:lstStyle/>
          <a:p>
            <a:fld id="{55D5EDBE-D3E1-4477-B976-8D0DE2D4DD1C}" type="slidenum">
              <a:rPr lang="es-MX" smtClean="0"/>
              <a:pPr/>
              <a:t>‹#›</a:t>
            </a:fld>
            <a:endParaRPr lang="es-MX"/>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 smtClean="0"/>
              <a:t>Haga clic para modificar el estilo de título del patrón</a:t>
            </a:r>
            <a:endParaRPr lang="es-MX"/>
          </a:p>
        </p:txBody>
      </p:sp>
      <p:sp>
        <p:nvSpPr>
          <p:cNvPr id="3" name="2 Marcador de texto"/>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80A8273-6127-444C-9309-15C0C6CB05C8}" type="datetimeFigureOut">
              <a:rPr lang="es-MX" smtClean="0"/>
              <a:pPr/>
              <a:t>19/10/2012</a:t>
            </a:fld>
            <a:endParaRPr lang="es-MX"/>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MX"/>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D5EDBE-D3E1-4477-B976-8D0DE2D4DD1C}" type="slidenum">
              <a:rPr lang="es-MX" smtClean="0"/>
              <a:pPr/>
              <a:t>‹#›</a:t>
            </a:fld>
            <a:endParaRPr lang="es-MX"/>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3.emf"/><Relationship Id="rId3" Type="http://schemas.openxmlformats.org/officeDocument/2006/relationships/image" Target="../media/image20.jpeg"/><Relationship Id="rId7"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18.png"/><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22.jpeg"/><Relationship Id="rId7" Type="http://schemas.openxmlformats.org/officeDocument/2006/relationships/image" Target="../media/image13.emf"/><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16.png"/><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25.jpeg"/><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image" Target="../media/image32.emf"/><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5.wmf"/><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image" Target="../media/image37.emf"/><Relationship Id="rId1" Type="http://schemas.openxmlformats.org/officeDocument/2006/relationships/slideLayout" Target="../slideLayouts/slideLayout7.xml"/><Relationship Id="rId6" Type="http://schemas.openxmlformats.org/officeDocument/2006/relationships/image" Target="../media/image41.emf"/><Relationship Id="rId5" Type="http://schemas.openxmlformats.org/officeDocument/2006/relationships/image" Target="../media/image40.emf"/><Relationship Id="rId4" Type="http://schemas.openxmlformats.org/officeDocument/2006/relationships/image" Target="../media/image39.em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42.emf"/><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image" Target="../media/image45.emf"/></Relationships>
</file>

<file path=ppt/slides/_rels/slide23.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48.emf"/><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50.wmf"/><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8" Type="http://schemas.openxmlformats.org/officeDocument/2006/relationships/image" Target="../media/image56.emf"/><Relationship Id="rId3" Type="http://schemas.openxmlformats.org/officeDocument/2006/relationships/image" Target="../media/image51.emf"/><Relationship Id="rId7" Type="http://schemas.openxmlformats.org/officeDocument/2006/relationships/image" Target="../media/image55.emf"/><Relationship Id="rId2" Type="http://schemas.openxmlformats.org/officeDocument/2006/relationships/notesSlide" Target="../notesSlides/notesSlide16.xml"/><Relationship Id="rId1" Type="http://schemas.openxmlformats.org/officeDocument/2006/relationships/slideLayout" Target="../slideLayouts/slideLayout6.xml"/><Relationship Id="rId6" Type="http://schemas.openxmlformats.org/officeDocument/2006/relationships/image" Target="../media/image54.emf"/><Relationship Id="rId5" Type="http://schemas.openxmlformats.org/officeDocument/2006/relationships/image" Target="../media/image53.wmf"/><Relationship Id="rId4" Type="http://schemas.openxmlformats.org/officeDocument/2006/relationships/image" Target="../media/image52.wmf"/></Relationships>
</file>

<file path=ppt/slides/_rels/slide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25.jpeg"/></Relationships>
</file>

<file path=ppt/slides/_rels/slide31.xml.rels><?xml version="1.0" encoding="UTF-8" standalone="yes"?>
<Relationships xmlns="http://schemas.openxmlformats.org/package/2006/relationships"><Relationship Id="rId3" Type="http://schemas.openxmlformats.org/officeDocument/2006/relationships/image" Target="../media/image58.emf"/><Relationship Id="rId2" Type="http://schemas.openxmlformats.org/officeDocument/2006/relationships/image" Target="../media/image57.emf"/><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59.emf"/><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8" Type="http://schemas.openxmlformats.org/officeDocument/2006/relationships/image" Target="../media/image65.jpeg"/><Relationship Id="rId3" Type="http://schemas.openxmlformats.org/officeDocument/2006/relationships/image" Target="../media/image61.jpeg"/><Relationship Id="rId7" Type="http://schemas.openxmlformats.org/officeDocument/2006/relationships/image" Target="../media/image64.jpeg"/><Relationship Id="rId2" Type="http://schemas.openxmlformats.org/officeDocument/2006/relationships/image" Target="../media/image60.jpeg"/><Relationship Id="rId1" Type="http://schemas.openxmlformats.org/officeDocument/2006/relationships/slideLayout" Target="../slideLayouts/slideLayout6.xml"/><Relationship Id="rId6" Type="http://schemas.openxmlformats.org/officeDocument/2006/relationships/image" Target="../media/image63.jpeg"/><Relationship Id="rId5" Type="http://schemas.microsoft.com/office/2007/relationships/hdphoto" Target="../media/hdphoto3.wdp"/><Relationship Id="rId4" Type="http://schemas.openxmlformats.org/officeDocument/2006/relationships/image" Target="../media/image62.jpeg"/><Relationship Id="rId9" Type="http://schemas.openxmlformats.org/officeDocument/2006/relationships/image" Target="../media/image66.jpeg"/></Relationships>
</file>

<file path=ppt/slides/_rels/slide34.xml.rels><?xml version="1.0" encoding="UTF-8" standalone="yes"?>
<Relationships xmlns="http://schemas.openxmlformats.org/package/2006/relationships"><Relationship Id="rId2" Type="http://schemas.openxmlformats.org/officeDocument/2006/relationships/image" Target="../media/image67.emf"/><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68.emf"/><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69.emf"/><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70.emf"/><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71.emf"/><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5.emf"/></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72.emf"/><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73.png"/></Relationships>
</file>

<file path=ppt/slides/_rels/slide42.xml.rels><?xml version="1.0" encoding="UTF-8" standalone="yes"?>
<Relationships xmlns="http://schemas.openxmlformats.org/package/2006/relationships"><Relationship Id="rId2" Type="http://schemas.openxmlformats.org/officeDocument/2006/relationships/image" Target="../media/image74.emf"/><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76.emf"/><Relationship Id="rId2" Type="http://schemas.openxmlformats.org/officeDocument/2006/relationships/image" Target="../media/image75.png"/><Relationship Id="rId1" Type="http://schemas.openxmlformats.org/officeDocument/2006/relationships/slideLayout" Target="../slideLayouts/slideLayout7.xml"/><Relationship Id="rId5" Type="http://schemas.openxmlformats.org/officeDocument/2006/relationships/image" Target="../media/image78.emf"/><Relationship Id="rId4" Type="http://schemas.openxmlformats.org/officeDocument/2006/relationships/image" Target="../media/image77.emf"/></Relationships>
</file>

<file path=ppt/slides/_rels/slide44.xml.rels><?xml version="1.0" encoding="UTF-8" standalone="yes"?>
<Relationships xmlns="http://schemas.openxmlformats.org/package/2006/relationships"><Relationship Id="rId3" Type="http://schemas.openxmlformats.org/officeDocument/2006/relationships/image" Target="../media/image80.emf"/><Relationship Id="rId2" Type="http://schemas.openxmlformats.org/officeDocument/2006/relationships/image" Target="../media/image79.emf"/><Relationship Id="rId1" Type="http://schemas.openxmlformats.org/officeDocument/2006/relationships/slideLayout" Target="../slideLayouts/slideLayout7.xml"/><Relationship Id="rId6" Type="http://schemas.openxmlformats.org/officeDocument/2006/relationships/image" Target="../media/image76.emf"/><Relationship Id="rId5" Type="http://schemas.openxmlformats.org/officeDocument/2006/relationships/image" Target="../media/image75.png"/><Relationship Id="rId4" Type="http://schemas.openxmlformats.org/officeDocument/2006/relationships/image" Target="../media/image81.emf"/></Relationships>
</file>

<file path=ppt/slides/_rels/slide45.xml.rels><?xml version="1.0" encoding="UTF-8" standalone="yes"?>
<Relationships xmlns="http://schemas.openxmlformats.org/package/2006/relationships"><Relationship Id="rId2" Type="http://schemas.openxmlformats.org/officeDocument/2006/relationships/image" Target="../media/image82.emf"/><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83.emf"/><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86.emf"/><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88.emf"/><Relationship Id="rId2" Type="http://schemas.openxmlformats.org/officeDocument/2006/relationships/image" Target="../media/image87.png"/><Relationship Id="rId1" Type="http://schemas.openxmlformats.org/officeDocument/2006/relationships/slideLayout" Target="../slideLayouts/slideLayout7.xml"/><Relationship Id="rId4" Type="http://schemas.openxmlformats.org/officeDocument/2006/relationships/image" Target="../media/image89.png"/></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hyperlink" Target="http://fonan.nutricionenmexico.com/" TargetMode="External"/><Relationship Id="rId2" Type="http://schemas.openxmlformats.org/officeDocument/2006/relationships/image" Target="../media/image9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image" Target="../media/image13.emf"/><Relationship Id="rId3" Type="http://schemas.openxmlformats.org/officeDocument/2006/relationships/image" Target="../media/image8.jpeg"/><Relationship Id="rId7"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8" Type="http://schemas.openxmlformats.org/officeDocument/2006/relationships/image" Target="../media/image13.emf"/><Relationship Id="rId3" Type="http://schemas.openxmlformats.org/officeDocument/2006/relationships/image" Target="../media/image14.jpeg"/><Relationship Id="rId7"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7.jpeg"/><Relationship Id="rId7"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6.png"/><Relationship Id="rId9" Type="http://schemas.openxmlformats.org/officeDocument/2006/relationships/image" Target="../media/image13.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a:xfrm>
            <a:off x="611560" y="2132856"/>
            <a:ext cx="7772400" cy="1802631"/>
          </a:xfrm>
        </p:spPr>
        <p:txBody>
          <a:bodyPr>
            <a:normAutofit/>
          </a:bodyPr>
          <a:lstStyle/>
          <a:p>
            <a:r>
              <a:rPr lang="es-MX" sz="3200" dirty="0" smtClean="0"/>
              <a:t>Alimentación y Nutrición en México. Una Política de Estado. Un Proyecto de Nación </a:t>
            </a:r>
            <a:endParaRPr lang="es-MX" sz="3200" b="1" dirty="0"/>
          </a:p>
        </p:txBody>
      </p:sp>
      <p:pic>
        <p:nvPicPr>
          <p:cNvPr id="5" name="6 Imagen"/>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467544" y="476672"/>
            <a:ext cx="1368152" cy="1368152"/>
          </a:xfrm>
          <a:prstGeom prst="rect">
            <a:avLst/>
          </a:prstGeom>
        </p:spPr>
      </p:pic>
      <p:sp>
        <p:nvSpPr>
          <p:cNvPr id="7" name="TextBox 6"/>
          <p:cNvSpPr txBox="1"/>
          <p:nvPr/>
        </p:nvSpPr>
        <p:spPr>
          <a:xfrm>
            <a:off x="2627784" y="5301208"/>
            <a:ext cx="4464496" cy="400110"/>
          </a:xfrm>
          <a:prstGeom prst="rect">
            <a:avLst/>
          </a:prstGeom>
          <a:noFill/>
        </p:spPr>
        <p:txBody>
          <a:bodyPr wrap="square" rtlCol="0">
            <a:spAutoFit/>
          </a:bodyPr>
          <a:lstStyle/>
          <a:p>
            <a:r>
              <a:rPr lang="es-MX" sz="2000" b="1" dirty="0" smtClean="0"/>
              <a:t>México, DF 19 </a:t>
            </a:r>
            <a:r>
              <a:rPr lang="es-MX" sz="2000" b="1" dirty="0" smtClean="0"/>
              <a:t>de octubre de 2012</a:t>
            </a:r>
            <a:endParaRPr lang="es-MX" sz="2000" b="1" dirty="0"/>
          </a:p>
        </p:txBody>
      </p:sp>
      <p:pic>
        <p:nvPicPr>
          <p:cNvPr id="8" name="Picture 2"/>
          <p:cNvPicPr>
            <a:picLocks noChangeAspect="1" noChangeArrowheads="1"/>
          </p:cNvPicPr>
          <p:nvPr/>
        </p:nvPicPr>
        <p:blipFill>
          <a:blip r:embed="rId3" cstate="print"/>
          <a:srcRect l="30633" t="4641" r="23594" b="9681"/>
          <a:stretch>
            <a:fillRect/>
          </a:stretch>
        </p:blipFill>
        <p:spPr bwMode="auto">
          <a:xfrm>
            <a:off x="7092280" y="332656"/>
            <a:ext cx="1584176" cy="1737484"/>
          </a:xfrm>
          <a:prstGeom prst="rect">
            <a:avLst/>
          </a:prstGeom>
          <a:noFill/>
          <a:ln w="9525">
            <a:noFill/>
            <a:miter lim="800000"/>
            <a:headEnd/>
            <a:tailEnd/>
          </a:ln>
        </p:spPr>
      </p:pic>
      <p:sp>
        <p:nvSpPr>
          <p:cNvPr id="9" name="TextBox 8"/>
          <p:cNvSpPr txBox="1"/>
          <p:nvPr/>
        </p:nvSpPr>
        <p:spPr>
          <a:xfrm>
            <a:off x="1691680" y="3573016"/>
            <a:ext cx="5472608" cy="1323439"/>
          </a:xfrm>
          <a:prstGeom prst="rect">
            <a:avLst/>
          </a:prstGeom>
          <a:noFill/>
        </p:spPr>
        <p:txBody>
          <a:bodyPr wrap="square" rtlCol="0">
            <a:spAutoFit/>
          </a:bodyPr>
          <a:lstStyle/>
          <a:p>
            <a:r>
              <a:rPr lang="es-MX" sz="2000" dirty="0" smtClean="0"/>
              <a:t>                           </a:t>
            </a:r>
            <a:r>
              <a:rPr lang="es-MX" sz="2000" dirty="0" err="1" smtClean="0"/>
              <a:t>Dr</a:t>
            </a:r>
            <a:r>
              <a:rPr lang="es-MX" sz="2000" dirty="0" smtClean="0"/>
              <a:t> Abelardo </a:t>
            </a:r>
            <a:r>
              <a:rPr lang="es-MX" sz="2000" dirty="0" smtClean="0"/>
              <a:t>Ávila </a:t>
            </a:r>
            <a:r>
              <a:rPr lang="es-MX" sz="2000" dirty="0" smtClean="0"/>
              <a:t>Curiel</a:t>
            </a:r>
          </a:p>
          <a:p>
            <a:endParaRPr lang="es-MX" sz="2000" dirty="0" smtClean="0"/>
          </a:p>
          <a:p>
            <a:endParaRPr lang="es-MX" sz="2000" dirty="0" smtClean="0"/>
          </a:p>
          <a:p>
            <a:pPr algn="ctr"/>
            <a:endParaRPr lang="es-MX" sz="2000" dirty="0"/>
          </a:p>
        </p:txBody>
      </p:sp>
      <p:sp>
        <p:nvSpPr>
          <p:cNvPr id="11" name="Rectangle 10"/>
          <p:cNvSpPr/>
          <p:nvPr/>
        </p:nvSpPr>
        <p:spPr>
          <a:xfrm>
            <a:off x="1763688" y="692696"/>
            <a:ext cx="5220072" cy="1107996"/>
          </a:xfrm>
          <a:prstGeom prst="rect">
            <a:avLst/>
          </a:prstGeom>
        </p:spPr>
        <p:txBody>
          <a:bodyPr wrap="square">
            <a:spAutoFit/>
          </a:bodyPr>
          <a:lstStyle/>
          <a:p>
            <a:pPr algn="ctr"/>
            <a:r>
              <a:rPr lang="es-MX" sz="2400" b="1" dirty="0" smtClean="0"/>
              <a:t>Instituto Nacional de Ciencias Médicas y </a:t>
            </a:r>
            <a:r>
              <a:rPr lang="es-MX" sz="2400" b="1" dirty="0" smtClean="0"/>
              <a:t>Nutrici</a:t>
            </a:r>
            <a:r>
              <a:rPr lang="es-MX" sz="2400" b="1" dirty="0" smtClean="0"/>
              <a:t>ó</a:t>
            </a:r>
            <a:r>
              <a:rPr lang="es-MX" sz="2400" b="1" dirty="0" smtClean="0"/>
              <a:t>n </a:t>
            </a:r>
            <a:r>
              <a:rPr lang="es-MX" sz="2400" b="1" dirty="0" smtClean="0"/>
              <a:t>Salvador </a:t>
            </a:r>
            <a:r>
              <a:rPr lang="es-MX" sz="2400" b="1" dirty="0" err="1" smtClean="0"/>
              <a:t>Zubirán</a:t>
            </a:r>
            <a:endParaRPr lang="es-MX" sz="2400" b="1" dirty="0" smtClean="0"/>
          </a:p>
          <a:p>
            <a:pPr algn="ctr"/>
            <a:r>
              <a:rPr lang="es-MX" i="1" dirty="0" err="1" smtClean="0"/>
              <a:t>Nutritionis</a:t>
            </a:r>
            <a:r>
              <a:rPr lang="es-MX" i="1" dirty="0" smtClean="0"/>
              <a:t> </a:t>
            </a:r>
            <a:r>
              <a:rPr lang="es-MX" i="1" dirty="0" err="1" smtClean="0"/>
              <a:t>scientia</a:t>
            </a:r>
            <a:r>
              <a:rPr lang="es-MX" i="1" dirty="0" smtClean="0"/>
              <a:t> </a:t>
            </a:r>
            <a:r>
              <a:rPr lang="es-MX" i="1" dirty="0" smtClean="0"/>
              <a:t>populi </a:t>
            </a:r>
            <a:r>
              <a:rPr lang="es-MX" i="1" dirty="0" err="1" smtClean="0"/>
              <a:t>salus</a:t>
            </a:r>
            <a:endParaRPr lang="es-MX" i="1"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5" descr="Mex 2025"/>
          <p:cNvPicPr>
            <a:picLocks noChangeAspect="1" noChangeArrowheads="1"/>
          </p:cNvPicPr>
          <p:nvPr/>
        </p:nvPicPr>
        <p:blipFill>
          <a:blip r:embed="rId3" cstate="print"/>
          <a:srcRect/>
          <a:stretch>
            <a:fillRect/>
          </a:stretch>
        </p:blipFill>
        <p:spPr bwMode="auto">
          <a:xfrm>
            <a:off x="0" y="1268413"/>
            <a:ext cx="9144000" cy="4818062"/>
          </a:xfrm>
          <a:prstGeom prst="rect">
            <a:avLst/>
          </a:prstGeom>
          <a:noFill/>
          <a:ln w="9525">
            <a:noFill/>
            <a:miter lim="800000"/>
            <a:headEnd/>
            <a:tailEnd/>
          </a:ln>
        </p:spPr>
      </p:pic>
      <p:sp>
        <p:nvSpPr>
          <p:cNvPr id="31750" name="Rectangle 6"/>
          <p:cNvSpPr>
            <a:spLocks noChangeArrowheads="1"/>
          </p:cNvSpPr>
          <p:nvPr/>
        </p:nvSpPr>
        <p:spPr bwMode="auto">
          <a:xfrm>
            <a:off x="250825" y="5157788"/>
            <a:ext cx="2070100" cy="914400"/>
          </a:xfrm>
          <a:prstGeom prst="rect">
            <a:avLst/>
          </a:prstGeom>
          <a:noFill/>
          <a:ln w="9525">
            <a:noFill/>
            <a:miter lim="800000"/>
            <a:headEnd/>
            <a:tailEnd/>
          </a:ln>
          <a:effectLst/>
        </p:spPr>
        <p:txBody>
          <a:bodyPr wrap="none">
            <a:spAutoFit/>
          </a:bodyPr>
          <a:lstStyle/>
          <a:p>
            <a:pPr fontAlgn="auto">
              <a:spcBef>
                <a:spcPct val="30000"/>
              </a:spcBef>
              <a:spcAft>
                <a:spcPts val="0"/>
              </a:spcAft>
              <a:defRPr/>
            </a:pPr>
            <a:r>
              <a:rPr lang="es-ES_tradnl" sz="5400">
                <a:solidFill>
                  <a:srgbClr val="000000"/>
                </a:solidFill>
                <a:effectLst>
                  <a:outerShdw blurRad="38100" dist="38100" dir="2700000" algn="tl">
                    <a:srgbClr val="FFFFFF"/>
                  </a:outerShdw>
                </a:effectLst>
                <a:latin typeface="Rockwell Extra Bold" pitchFamily="18" charset="0"/>
                <a:cs typeface="Arial" charset="0"/>
              </a:rPr>
              <a:t>2025</a:t>
            </a:r>
            <a:endParaRPr lang="es-MX" sz="5400">
              <a:solidFill>
                <a:srgbClr val="000000"/>
              </a:solidFill>
              <a:effectLst>
                <a:outerShdw blurRad="38100" dist="38100" dir="2700000" algn="tl">
                  <a:srgbClr val="FFFFFF"/>
                </a:outerShdw>
              </a:effectLst>
              <a:latin typeface="Rockwell Extra Bold" pitchFamily="18" charset="0"/>
              <a:cs typeface="Arial" charset="0"/>
            </a:endParaRPr>
          </a:p>
        </p:txBody>
      </p:sp>
      <p:sp>
        <p:nvSpPr>
          <p:cNvPr id="31751" name="Rectangle 7"/>
          <p:cNvSpPr>
            <a:spLocks noChangeArrowheads="1"/>
          </p:cNvSpPr>
          <p:nvPr/>
        </p:nvSpPr>
        <p:spPr bwMode="auto">
          <a:xfrm>
            <a:off x="0" y="0"/>
            <a:ext cx="9144000" cy="822325"/>
          </a:xfrm>
          <a:prstGeom prst="rect">
            <a:avLst/>
          </a:prstGeom>
          <a:noFill/>
          <a:ln w="9525">
            <a:noFill/>
            <a:miter lim="800000"/>
            <a:headEnd/>
            <a:tailEnd/>
          </a:ln>
          <a:effectLst/>
        </p:spPr>
        <p:txBody>
          <a:bodyPr>
            <a:spAutoFit/>
          </a:bodyPr>
          <a:lstStyle/>
          <a:p>
            <a:pPr fontAlgn="auto">
              <a:spcBef>
                <a:spcPts val="0"/>
              </a:spcBef>
              <a:spcAft>
                <a:spcPts val="0"/>
              </a:spcAft>
              <a:defRPr/>
            </a:pPr>
            <a:r>
              <a:rPr lang="es-ES_tradnl" sz="2400" b="1">
                <a:effectLst>
                  <a:outerShdw blurRad="38100" dist="38100" dir="2700000" algn="tl">
                    <a:srgbClr val="000000"/>
                  </a:outerShdw>
                </a:effectLst>
                <a:latin typeface="Georgia" pitchFamily="18" charset="0"/>
                <a:cs typeface="Arial" charset="0"/>
              </a:rPr>
              <a:t>Estados Unidos Mexicanos</a:t>
            </a:r>
          </a:p>
          <a:p>
            <a:pPr algn="r" fontAlgn="auto">
              <a:spcBef>
                <a:spcPts val="0"/>
              </a:spcBef>
              <a:spcAft>
                <a:spcPts val="0"/>
              </a:spcAft>
              <a:defRPr/>
            </a:pPr>
            <a:r>
              <a:rPr lang="es-ES_tradnl" sz="2400" b="1" i="1">
                <a:effectLst>
                  <a:outerShdw blurRad="38100" dist="38100" dir="2700000" algn="tl">
                    <a:srgbClr val="000000"/>
                  </a:outerShdw>
                </a:effectLst>
                <a:latin typeface="Georgia" pitchFamily="18" charset="0"/>
                <a:cs typeface="Arial" charset="0"/>
              </a:rPr>
              <a:t>Reloj de la desnutrición</a:t>
            </a:r>
            <a:endParaRPr lang="es-MX" sz="2400" b="1" i="1">
              <a:effectLst>
                <a:outerShdw blurRad="38100" dist="38100" dir="2700000" algn="tl">
                  <a:srgbClr val="000000"/>
                </a:outerShdw>
              </a:effectLst>
              <a:latin typeface="Georgia" pitchFamily="18" charset="0"/>
              <a:cs typeface="Arial" charset="0"/>
            </a:endParaRPr>
          </a:p>
        </p:txBody>
      </p:sp>
      <p:grpSp>
        <p:nvGrpSpPr>
          <p:cNvPr id="4" name="Group 9"/>
          <p:cNvGrpSpPr>
            <a:grpSpLocks/>
          </p:cNvGrpSpPr>
          <p:nvPr/>
        </p:nvGrpSpPr>
        <p:grpSpPr bwMode="auto">
          <a:xfrm>
            <a:off x="6732588" y="4868863"/>
            <a:ext cx="2160587" cy="576262"/>
            <a:chOff x="2400" y="2304"/>
            <a:chExt cx="864" cy="194"/>
          </a:xfrm>
        </p:grpSpPr>
        <p:pic>
          <p:nvPicPr>
            <p:cNvPr id="31752" name="Picture 10" descr="257CHEVY"/>
            <p:cNvPicPr>
              <a:picLocks noChangeAspect="1" noChangeArrowheads="1"/>
            </p:cNvPicPr>
            <p:nvPr/>
          </p:nvPicPr>
          <p:blipFill>
            <a:blip r:embed="rId4" cstate="print"/>
            <a:srcRect/>
            <a:stretch>
              <a:fillRect/>
            </a:stretch>
          </p:blipFill>
          <p:spPr bwMode="auto">
            <a:xfrm>
              <a:off x="2400" y="2304"/>
              <a:ext cx="144" cy="194"/>
            </a:xfrm>
            <a:prstGeom prst="rect">
              <a:avLst/>
            </a:prstGeom>
            <a:noFill/>
            <a:ln w="9525">
              <a:noFill/>
              <a:miter lim="800000"/>
              <a:headEnd/>
              <a:tailEnd/>
            </a:ln>
          </p:spPr>
        </p:pic>
        <p:pic>
          <p:nvPicPr>
            <p:cNvPr id="31753" name="Picture 11" descr="957CHEVY"/>
            <p:cNvPicPr>
              <a:picLocks noChangeAspect="1" noChangeArrowheads="1"/>
            </p:cNvPicPr>
            <p:nvPr/>
          </p:nvPicPr>
          <p:blipFill>
            <a:blip r:embed="rId5" cstate="print"/>
            <a:srcRect/>
            <a:stretch>
              <a:fillRect/>
            </a:stretch>
          </p:blipFill>
          <p:spPr bwMode="auto">
            <a:xfrm>
              <a:off x="2544" y="2304"/>
              <a:ext cx="144" cy="194"/>
            </a:xfrm>
            <a:prstGeom prst="rect">
              <a:avLst/>
            </a:prstGeom>
            <a:noFill/>
            <a:ln w="9525">
              <a:noFill/>
              <a:miter lim="800000"/>
              <a:headEnd/>
              <a:tailEnd/>
            </a:ln>
          </p:spPr>
        </p:pic>
        <p:pic>
          <p:nvPicPr>
            <p:cNvPr id="31754" name="Picture 12" descr="157CHEVY"/>
            <p:cNvPicPr>
              <a:picLocks noChangeAspect="1" noChangeArrowheads="1"/>
            </p:cNvPicPr>
            <p:nvPr/>
          </p:nvPicPr>
          <p:blipFill>
            <a:blip r:embed="rId6" cstate="print"/>
            <a:srcRect/>
            <a:stretch>
              <a:fillRect/>
            </a:stretch>
          </p:blipFill>
          <p:spPr bwMode="auto">
            <a:xfrm>
              <a:off x="2688" y="2304"/>
              <a:ext cx="144" cy="194"/>
            </a:xfrm>
            <a:prstGeom prst="rect">
              <a:avLst/>
            </a:prstGeom>
            <a:noFill/>
            <a:ln w="9525">
              <a:noFill/>
              <a:miter lim="800000"/>
              <a:headEnd/>
              <a:tailEnd/>
            </a:ln>
          </p:spPr>
        </p:pic>
        <p:pic>
          <p:nvPicPr>
            <p:cNvPr id="31755" name="Picture 13" descr="357CHEVY"/>
            <p:cNvPicPr>
              <a:picLocks noChangeAspect="1" noChangeArrowheads="1"/>
            </p:cNvPicPr>
            <p:nvPr/>
          </p:nvPicPr>
          <p:blipFill>
            <a:blip r:embed="rId7" cstate="print"/>
            <a:srcRect/>
            <a:stretch>
              <a:fillRect/>
            </a:stretch>
          </p:blipFill>
          <p:spPr bwMode="auto">
            <a:xfrm>
              <a:off x="2832" y="2304"/>
              <a:ext cx="144" cy="194"/>
            </a:xfrm>
            <a:prstGeom prst="rect">
              <a:avLst/>
            </a:prstGeom>
            <a:noFill/>
            <a:ln w="9525">
              <a:noFill/>
              <a:miter lim="800000"/>
              <a:headEnd/>
              <a:tailEnd/>
            </a:ln>
          </p:spPr>
        </p:pic>
        <p:pic>
          <p:nvPicPr>
            <p:cNvPr id="31756" name="Picture 14" descr="157CHEVY"/>
            <p:cNvPicPr>
              <a:picLocks noChangeAspect="1" noChangeArrowheads="1"/>
            </p:cNvPicPr>
            <p:nvPr/>
          </p:nvPicPr>
          <p:blipFill>
            <a:blip r:embed="rId6" cstate="print"/>
            <a:srcRect/>
            <a:stretch>
              <a:fillRect/>
            </a:stretch>
          </p:blipFill>
          <p:spPr bwMode="auto">
            <a:xfrm>
              <a:off x="2976" y="2304"/>
              <a:ext cx="144" cy="194"/>
            </a:xfrm>
            <a:prstGeom prst="rect">
              <a:avLst/>
            </a:prstGeom>
            <a:noFill/>
            <a:ln w="9525">
              <a:noFill/>
              <a:miter lim="800000"/>
              <a:headEnd/>
              <a:tailEnd/>
            </a:ln>
          </p:spPr>
        </p:pic>
        <p:pic>
          <p:nvPicPr>
            <p:cNvPr id="31757" name="Picture 15" descr="357CHEVY"/>
            <p:cNvPicPr>
              <a:picLocks noChangeAspect="1" noChangeArrowheads="1"/>
            </p:cNvPicPr>
            <p:nvPr/>
          </p:nvPicPr>
          <p:blipFill>
            <a:blip r:embed="rId7" cstate="print"/>
            <a:srcRect/>
            <a:stretch>
              <a:fillRect/>
            </a:stretch>
          </p:blipFill>
          <p:spPr bwMode="auto">
            <a:xfrm>
              <a:off x="3120" y="2304"/>
              <a:ext cx="144" cy="194"/>
            </a:xfrm>
            <a:prstGeom prst="rect">
              <a:avLst/>
            </a:prstGeom>
            <a:noFill/>
            <a:ln w="9525">
              <a:noFill/>
              <a:miter lim="800000"/>
              <a:headEnd/>
              <a:tailEnd/>
            </a:ln>
          </p:spPr>
        </p:pic>
      </p:grpSp>
      <p:sp>
        <p:nvSpPr>
          <p:cNvPr id="2" name="Rectangle 16"/>
          <p:cNvSpPr>
            <a:spLocks noChangeArrowheads="1"/>
          </p:cNvSpPr>
          <p:nvPr/>
        </p:nvSpPr>
        <p:spPr bwMode="auto">
          <a:xfrm>
            <a:off x="6300788" y="5516563"/>
            <a:ext cx="2741612" cy="336550"/>
          </a:xfrm>
          <a:prstGeom prst="rect">
            <a:avLst/>
          </a:prstGeom>
          <a:noFill/>
          <a:ln w="9525">
            <a:noFill/>
            <a:miter lim="800000"/>
            <a:headEnd/>
            <a:tailEnd/>
          </a:ln>
        </p:spPr>
        <p:txBody>
          <a:bodyPr wrap="none">
            <a:spAutoFit/>
          </a:bodyPr>
          <a:lstStyle/>
          <a:p>
            <a:pPr>
              <a:spcBef>
                <a:spcPct val="30000"/>
              </a:spcBef>
            </a:pPr>
            <a:r>
              <a:rPr lang="es-ES" sz="1600" b="1">
                <a:solidFill>
                  <a:srgbClr val="000000"/>
                </a:solidFill>
                <a:latin typeface="Georgia" pitchFamily="18" charset="0"/>
              </a:rPr>
              <a:t>1º enero 2025, 00:00hrs</a:t>
            </a:r>
          </a:p>
        </p:txBody>
      </p:sp>
      <p:pic>
        <p:nvPicPr>
          <p:cNvPr id="3" name="Picture 17"/>
          <p:cNvPicPr>
            <a:picLocks noChangeAspect="1" noChangeArrowheads="1"/>
          </p:cNvPicPr>
          <p:nvPr/>
        </p:nvPicPr>
        <p:blipFill>
          <a:blip r:embed="rId8" cstate="print"/>
          <a:srcRect/>
          <a:stretch>
            <a:fillRect/>
          </a:stretch>
        </p:blipFill>
        <p:spPr bwMode="auto">
          <a:xfrm>
            <a:off x="5486400" y="1981200"/>
            <a:ext cx="3021013" cy="277813"/>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5" descr="Mex 2030"/>
          <p:cNvPicPr>
            <a:picLocks noChangeAspect="1" noChangeArrowheads="1"/>
          </p:cNvPicPr>
          <p:nvPr/>
        </p:nvPicPr>
        <p:blipFill>
          <a:blip r:embed="rId3" cstate="print"/>
          <a:srcRect/>
          <a:stretch>
            <a:fillRect/>
          </a:stretch>
        </p:blipFill>
        <p:spPr bwMode="auto">
          <a:xfrm>
            <a:off x="0" y="1268413"/>
            <a:ext cx="9144000" cy="4818062"/>
          </a:xfrm>
          <a:prstGeom prst="rect">
            <a:avLst/>
          </a:prstGeom>
          <a:noFill/>
          <a:ln w="9525">
            <a:noFill/>
            <a:miter lim="800000"/>
            <a:headEnd/>
            <a:tailEnd/>
          </a:ln>
        </p:spPr>
      </p:pic>
      <p:sp>
        <p:nvSpPr>
          <p:cNvPr id="32774" name="Rectangle 6"/>
          <p:cNvSpPr>
            <a:spLocks noChangeArrowheads="1"/>
          </p:cNvSpPr>
          <p:nvPr/>
        </p:nvSpPr>
        <p:spPr bwMode="auto">
          <a:xfrm>
            <a:off x="250825" y="5157788"/>
            <a:ext cx="2070100" cy="914400"/>
          </a:xfrm>
          <a:prstGeom prst="rect">
            <a:avLst/>
          </a:prstGeom>
          <a:noFill/>
          <a:ln w="9525">
            <a:noFill/>
            <a:miter lim="800000"/>
            <a:headEnd/>
            <a:tailEnd/>
          </a:ln>
          <a:effectLst/>
        </p:spPr>
        <p:txBody>
          <a:bodyPr wrap="none">
            <a:spAutoFit/>
          </a:bodyPr>
          <a:lstStyle/>
          <a:p>
            <a:pPr fontAlgn="auto">
              <a:spcBef>
                <a:spcPct val="30000"/>
              </a:spcBef>
              <a:spcAft>
                <a:spcPts val="0"/>
              </a:spcAft>
              <a:defRPr/>
            </a:pPr>
            <a:r>
              <a:rPr lang="es-ES_tradnl" sz="5400">
                <a:solidFill>
                  <a:srgbClr val="000000"/>
                </a:solidFill>
                <a:effectLst>
                  <a:outerShdw blurRad="38100" dist="38100" dir="2700000" algn="tl">
                    <a:srgbClr val="FFFFFF"/>
                  </a:outerShdw>
                </a:effectLst>
                <a:latin typeface="Rockwell Extra Bold" pitchFamily="18" charset="0"/>
                <a:cs typeface="Arial" charset="0"/>
              </a:rPr>
              <a:t>2030</a:t>
            </a:r>
            <a:endParaRPr lang="es-MX" sz="5400">
              <a:solidFill>
                <a:srgbClr val="000000"/>
              </a:solidFill>
              <a:effectLst>
                <a:outerShdw blurRad="38100" dist="38100" dir="2700000" algn="tl">
                  <a:srgbClr val="FFFFFF"/>
                </a:outerShdw>
              </a:effectLst>
              <a:latin typeface="Rockwell Extra Bold" pitchFamily="18" charset="0"/>
              <a:cs typeface="Arial" charset="0"/>
            </a:endParaRPr>
          </a:p>
        </p:txBody>
      </p:sp>
      <p:sp>
        <p:nvSpPr>
          <p:cNvPr id="32775" name="Rectangle 7"/>
          <p:cNvSpPr>
            <a:spLocks noChangeArrowheads="1"/>
          </p:cNvSpPr>
          <p:nvPr/>
        </p:nvSpPr>
        <p:spPr bwMode="auto">
          <a:xfrm>
            <a:off x="0" y="0"/>
            <a:ext cx="9144000" cy="822325"/>
          </a:xfrm>
          <a:prstGeom prst="rect">
            <a:avLst/>
          </a:prstGeom>
          <a:noFill/>
          <a:ln w="9525">
            <a:noFill/>
            <a:miter lim="800000"/>
            <a:headEnd/>
            <a:tailEnd/>
          </a:ln>
          <a:effectLst/>
        </p:spPr>
        <p:txBody>
          <a:bodyPr>
            <a:spAutoFit/>
          </a:bodyPr>
          <a:lstStyle/>
          <a:p>
            <a:pPr fontAlgn="auto">
              <a:spcBef>
                <a:spcPts val="0"/>
              </a:spcBef>
              <a:spcAft>
                <a:spcPts val="0"/>
              </a:spcAft>
              <a:defRPr/>
            </a:pPr>
            <a:r>
              <a:rPr lang="es-ES_tradnl" sz="2400" b="1">
                <a:effectLst>
                  <a:outerShdw blurRad="38100" dist="38100" dir="2700000" algn="tl">
                    <a:srgbClr val="000000"/>
                  </a:outerShdw>
                </a:effectLst>
                <a:latin typeface="Georgia" pitchFamily="18" charset="0"/>
                <a:cs typeface="Arial" charset="0"/>
              </a:rPr>
              <a:t>Estados Unidos Mexicanos</a:t>
            </a:r>
          </a:p>
          <a:p>
            <a:pPr algn="r" fontAlgn="auto">
              <a:spcBef>
                <a:spcPts val="0"/>
              </a:spcBef>
              <a:spcAft>
                <a:spcPts val="0"/>
              </a:spcAft>
              <a:defRPr/>
            </a:pPr>
            <a:r>
              <a:rPr lang="es-ES_tradnl" sz="2400" b="1" i="1">
                <a:effectLst>
                  <a:outerShdw blurRad="38100" dist="38100" dir="2700000" algn="tl">
                    <a:srgbClr val="000000"/>
                  </a:outerShdw>
                </a:effectLst>
                <a:latin typeface="Georgia" pitchFamily="18" charset="0"/>
                <a:cs typeface="Arial" charset="0"/>
              </a:rPr>
              <a:t>Reloj de la desnutrición</a:t>
            </a:r>
            <a:endParaRPr lang="es-MX" sz="2400" b="1" i="1">
              <a:effectLst>
                <a:outerShdw blurRad="38100" dist="38100" dir="2700000" algn="tl">
                  <a:srgbClr val="000000"/>
                </a:outerShdw>
              </a:effectLst>
              <a:latin typeface="Georgia" pitchFamily="18" charset="0"/>
              <a:cs typeface="Arial" charset="0"/>
            </a:endParaRPr>
          </a:p>
        </p:txBody>
      </p:sp>
      <p:grpSp>
        <p:nvGrpSpPr>
          <p:cNvPr id="4" name="Group 9"/>
          <p:cNvGrpSpPr>
            <a:grpSpLocks/>
          </p:cNvGrpSpPr>
          <p:nvPr/>
        </p:nvGrpSpPr>
        <p:grpSpPr bwMode="auto">
          <a:xfrm>
            <a:off x="6732588" y="4868863"/>
            <a:ext cx="2160587" cy="504825"/>
            <a:chOff x="2256" y="2736"/>
            <a:chExt cx="864" cy="194"/>
          </a:xfrm>
        </p:grpSpPr>
        <p:pic>
          <p:nvPicPr>
            <p:cNvPr id="32776" name="Picture 10" descr="257CHEVY"/>
            <p:cNvPicPr>
              <a:picLocks noChangeAspect="1" noChangeArrowheads="1"/>
            </p:cNvPicPr>
            <p:nvPr/>
          </p:nvPicPr>
          <p:blipFill>
            <a:blip r:embed="rId4" cstate="print"/>
            <a:srcRect/>
            <a:stretch>
              <a:fillRect/>
            </a:stretch>
          </p:blipFill>
          <p:spPr bwMode="auto">
            <a:xfrm>
              <a:off x="2256" y="2736"/>
              <a:ext cx="144" cy="194"/>
            </a:xfrm>
            <a:prstGeom prst="rect">
              <a:avLst/>
            </a:prstGeom>
            <a:noFill/>
            <a:ln w="9525">
              <a:noFill/>
              <a:miter lim="800000"/>
              <a:headEnd/>
              <a:tailEnd/>
            </a:ln>
          </p:spPr>
        </p:pic>
        <p:pic>
          <p:nvPicPr>
            <p:cNvPr id="32777" name="Picture 11" descr="257CHEVY"/>
            <p:cNvPicPr>
              <a:picLocks noChangeAspect="1" noChangeArrowheads="1"/>
            </p:cNvPicPr>
            <p:nvPr/>
          </p:nvPicPr>
          <p:blipFill>
            <a:blip r:embed="rId4" cstate="print"/>
            <a:srcRect/>
            <a:stretch>
              <a:fillRect/>
            </a:stretch>
          </p:blipFill>
          <p:spPr bwMode="auto">
            <a:xfrm>
              <a:off x="2400" y="2736"/>
              <a:ext cx="144" cy="194"/>
            </a:xfrm>
            <a:prstGeom prst="rect">
              <a:avLst/>
            </a:prstGeom>
            <a:noFill/>
            <a:ln w="9525">
              <a:noFill/>
              <a:miter lim="800000"/>
              <a:headEnd/>
              <a:tailEnd/>
            </a:ln>
          </p:spPr>
        </p:pic>
        <p:pic>
          <p:nvPicPr>
            <p:cNvPr id="32778" name="Picture 12" descr="357CHEVY"/>
            <p:cNvPicPr>
              <a:picLocks noChangeAspect="1" noChangeArrowheads="1"/>
            </p:cNvPicPr>
            <p:nvPr/>
          </p:nvPicPr>
          <p:blipFill>
            <a:blip r:embed="rId5" cstate="print"/>
            <a:srcRect/>
            <a:stretch>
              <a:fillRect/>
            </a:stretch>
          </p:blipFill>
          <p:spPr bwMode="auto">
            <a:xfrm>
              <a:off x="2544" y="2736"/>
              <a:ext cx="144" cy="194"/>
            </a:xfrm>
            <a:prstGeom prst="rect">
              <a:avLst/>
            </a:prstGeom>
            <a:noFill/>
            <a:ln w="9525">
              <a:noFill/>
              <a:miter lim="800000"/>
              <a:headEnd/>
              <a:tailEnd/>
            </a:ln>
          </p:spPr>
        </p:pic>
        <p:pic>
          <p:nvPicPr>
            <p:cNvPr id="32779" name="Picture 13" descr="257CHEVY"/>
            <p:cNvPicPr>
              <a:picLocks noChangeAspect="1" noChangeArrowheads="1"/>
            </p:cNvPicPr>
            <p:nvPr/>
          </p:nvPicPr>
          <p:blipFill>
            <a:blip r:embed="rId4" cstate="print"/>
            <a:srcRect/>
            <a:stretch>
              <a:fillRect/>
            </a:stretch>
          </p:blipFill>
          <p:spPr bwMode="auto">
            <a:xfrm>
              <a:off x="2688" y="2736"/>
              <a:ext cx="144" cy="194"/>
            </a:xfrm>
            <a:prstGeom prst="rect">
              <a:avLst/>
            </a:prstGeom>
            <a:noFill/>
            <a:ln w="9525">
              <a:noFill/>
              <a:miter lim="800000"/>
              <a:headEnd/>
              <a:tailEnd/>
            </a:ln>
          </p:spPr>
        </p:pic>
        <p:pic>
          <p:nvPicPr>
            <p:cNvPr id="32780" name="Picture 14" descr="257CHEVY"/>
            <p:cNvPicPr>
              <a:picLocks noChangeAspect="1" noChangeArrowheads="1"/>
            </p:cNvPicPr>
            <p:nvPr/>
          </p:nvPicPr>
          <p:blipFill>
            <a:blip r:embed="rId4" cstate="print"/>
            <a:srcRect/>
            <a:stretch>
              <a:fillRect/>
            </a:stretch>
          </p:blipFill>
          <p:spPr bwMode="auto">
            <a:xfrm>
              <a:off x="2832" y="2736"/>
              <a:ext cx="144" cy="194"/>
            </a:xfrm>
            <a:prstGeom prst="rect">
              <a:avLst/>
            </a:prstGeom>
            <a:noFill/>
            <a:ln w="9525">
              <a:noFill/>
              <a:miter lim="800000"/>
              <a:headEnd/>
              <a:tailEnd/>
            </a:ln>
          </p:spPr>
        </p:pic>
        <p:pic>
          <p:nvPicPr>
            <p:cNvPr id="32781" name="Picture 15" descr="157CHEVY"/>
            <p:cNvPicPr>
              <a:picLocks noChangeAspect="1" noChangeArrowheads="1"/>
            </p:cNvPicPr>
            <p:nvPr/>
          </p:nvPicPr>
          <p:blipFill>
            <a:blip r:embed="rId6" cstate="print"/>
            <a:srcRect/>
            <a:stretch>
              <a:fillRect/>
            </a:stretch>
          </p:blipFill>
          <p:spPr bwMode="auto">
            <a:xfrm>
              <a:off x="2976" y="2736"/>
              <a:ext cx="144" cy="194"/>
            </a:xfrm>
            <a:prstGeom prst="rect">
              <a:avLst/>
            </a:prstGeom>
            <a:noFill/>
            <a:ln w="9525">
              <a:noFill/>
              <a:miter lim="800000"/>
              <a:headEnd/>
              <a:tailEnd/>
            </a:ln>
          </p:spPr>
        </p:pic>
      </p:grpSp>
      <p:sp>
        <p:nvSpPr>
          <p:cNvPr id="2" name="Rectangle 16"/>
          <p:cNvSpPr>
            <a:spLocks noChangeArrowheads="1"/>
          </p:cNvSpPr>
          <p:nvPr/>
        </p:nvSpPr>
        <p:spPr bwMode="auto">
          <a:xfrm>
            <a:off x="6300788" y="5516563"/>
            <a:ext cx="2762250" cy="336550"/>
          </a:xfrm>
          <a:prstGeom prst="rect">
            <a:avLst/>
          </a:prstGeom>
          <a:noFill/>
          <a:ln w="9525">
            <a:noFill/>
            <a:miter lim="800000"/>
            <a:headEnd/>
            <a:tailEnd/>
          </a:ln>
        </p:spPr>
        <p:txBody>
          <a:bodyPr wrap="none">
            <a:spAutoFit/>
          </a:bodyPr>
          <a:lstStyle/>
          <a:p>
            <a:pPr>
              <a:spcBef>
                <a:spcPct val="30000"/>
              </a:spcBef>
            </a:pPr>
            <a:r>
              <a:rPr lang="es-ES" sz="1600" b="1">
                <a:solidFill>
                  <a:srgbClr val="000000"/>
                </a:solidFill>
                <a:latin typeface="Georgia" pitchFamily="18" charset="0"/>
              </a:rPr>
              <a:t>1º enero 2030, 00:00hrs</a:t>
            </a:r>
          </a:p>
        </p:txBody>
      </p:sp>
      <p:pic>
        <p:nvPicPr>
          <p:cNvPr id="3" name="Picture 17"/>
          <p:cNvPicPr>
            <a:picLocks noChangeAspect="1" noChangeArrowheads="1"/>
          </p:cNvPicPr>
          <p:nvPr/>
        </p:nvPicPr>
        <p:blipFill>
          <a:blip r:embed="rId7" cstate="print"/>
          <a:srcRect/>
          <a:stretch>
            <a:fillRect/>
          </a:stretch>
        </p:blipFill>
        <p:spPr bwMode="auto">
          <a:xfrm>
            <a:off x="5486400" y="1981200"/>
            <a:ext cx="3021013" cy="277813"/>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2"/>
          <p:cNvPicPr>
            <a:picLocks noChangeAspect="1" noChangeArrowheads="1"/>
          </p:cNvPicPr>
          <p:nvPr/>
        </p:nvPicPr>
        <p:blipFill>
          <a:blip r:embed="rId3" cstate="print"/>
          <a:srcRect l="19598" t="16583" r="19346" b="41960"/>
          <a:stretch>
            <a:fillRect/>
          </a:stretch>
        </p:blipFill>
        <p:spPr bwMode="auto">
          <a:xfrm>
            <a:off x="0" y="0"/>
            <a:ext cx="5786446" cy="3143248"/>
          </a:xfrm>
          <a:prstGeom prst="rect">
            <a:avLst/>
          </a:prstGeom>
          <a:noFill/>
          <a:ln w="9525">
            <a:noFill/>
            <a:miter lim="800000"/>
            <a:headEnd/>
            <a:tailEnd/>
          </a:ln>
          <a:effectLst/>
        </p:spPr>
      </p:pic>
      <p:pic>
        <p:nvPicPr>
          <p:cNvPr id="1026" name="Picture 2"/>
          <p:cNvPicPr>
            <a:picLocks noChangeAspect="1" noChangeArrowheads="1"/>
          </p:cNvPicPr>
          <p:nvPr/>
        </p:nvPicPr>
        <p:blipFill>
          <a:blip r:embed="rId4" cstate="print"/>
          <a:srcRect l="16746"/>
          <a:stretch>
            <a:fillRect/>
          </a:stretch>
        </p:blipFill>
        <p:spPr bwMode="auto">
          <a:xfrm>
            <a:off x="4000496" y="2857496"/>
            <a:ext cx="4972054" cy="3835174"/>
          </a:xfrm>
          <a:prstGeom prst="rect">
            <a:avLst/>
          </a:prstGeom>
          <a:noFill/>
          <a:ln w="9525">
            <a:noFill/>
            <a:miter lim="800000"/>
            <a:headEnd/>
            <a:tailEnd/>
          </a:ln>
        </p:spPr>
      </p:pic>
      <p:grpSp>
        <p:nvGrpSpPr>
          <p:cNvPr id="2" name="Group 3"/>
          <p:cNvGrpSpPr>
            <a:grpSpLocks/>
          </p:cNvGrpSpPr>
          <p:nvPr/>
        </p:nvGrpSpPr>
        <p:grpSpPr bwMode="auto">
          <a:xfrm>
            <a:off x="6143636" y="5929330"/>
            <a:ext cx="2614613" cy="337811"/>
            <a:chOff x="1816" y="3100"/>
            <a:chExt cx="1647" cy="203"/>
          </a:xfrm>
        </p:grpSpPr>
        <p:pic>
          <p:nvPicPr>
            <p:cNvPr id="54276" name="Picture 4"/>
            <p:cNvPicPr>
              <a:picLocks noChangeAspect="1" noChangeArrowheads="1"/>
            </p:cNvPicPr>
            <p:nvPr/>
          </p:nvPicPr>
          <p:blipFill>
            <a:blip r:embed="rId5" cstate="print"/>
            <a:srcRect/>
            <a:stretch>
              <a:fillRect/>
            </a:stretch>
          </p:blipFill>
          <p:spPr bwMode="auto">
            <a:xfrm>
              <a:off x="1816" y="3112"/>
              <a:ext cx="197" cy="191"/>
            </a:xfrm>
            <a:prstGeom prst="rect">
              <a:avLst/>
            </a:prstGeom>
            <a:noFill/>
            <a:ln w="9525">
              <a:noFill/>
              <a:miter lim="800000"/>
              <a:headEnd/>
              <a:tailEnd/>
            </a:ln>
            <a:effectLst/>
          </p:spPr>
        </p:pic>
        <p:sp>
          <p:nvSpPr>
            <p:cNvPr id="54277" name="Rectangle 5"/>
            <p:cNvSpPr>
              <a:spLocks noChangeArrowheads="1"/>
            </p:cNvSpPr>
            <p:nvPr/>
          </p:nvSpPr>
          <p:spPr bwMode="auto">
            <a:xfrm>
              <a:off x="1972" y="3100"/>
              <a:ext cx="1491" cy="185"/>
            </a:xfrm>
            <a:prstGeom prst="rect">
              <a:avLst/>
            </a:prstGeom>
            <a:noFill/>
            <a:ln w="9525">
              <a:noFill/>
              <a:miter lim="800000"/>
              <a:headEnd/>
              <a:tailEnd/>
            </a:ln>
            <a:effectLst/>
          </p:spPr>
          <p:txBody>
            <a:bodyPr wrap="none">
              <a:spAutoFit/>
            </a:bodyPr>
            <a:lstStyle/>
            <a:p>
              <a:pPr>
                <a:spcBef>
                  <a:spcPct val="30000"/>
                </a:spcBef>
              </a:pPr>
              <a:r>
                <a:rPr lang="es-ES" sz="1400" b="1" dirty="0">
                  <a:latin typeface="Candara" pitchFamily="34" charset="0"/>
                </a:rPr>
                <a:t>= 1 punto equivale a </a:t>
              </a:r>
              <a:r>
                <a:rPr lang="es-ES" sz="1400" b="1" dirty="0" smtClean="0">
                  <a:latin typeface="Candara" pitchFamily="34" charset="0"/>
                </a:rPr>
                <a:t>50 </a:t>
              </a:r>
              <a:r>
                <a:rPr lang="es-ES" sz="1400" b="1" dirty="0">
                  <a:latin typeface="Candara" pitchFamily="34" charset="0"/>
                </a:rPr>
                <a:t>niños</a:t>
              </a:r>
            </a:p>
          </p:txBody>
        </p:sp>
      </p:grpSp>
      <p:sp>
        <p:nvSpPr>
          <p:cNvPr id="54279" name="Rectangle 7"/>
          <p:cNvSpPr>
            <a:spLocks noChangeArrowheads="1"/>
          </p:cNvSpPr>
          <p:nvPr/>
        </p:nvSpPr>
        <p:spPr bwMode="auto">
          <a:xfrm>
            <a:off x="6215074" y="2928934"/>
            <a:ext cx="2560316" cy="400110"/>
          </a:xfrm>
          <a:prstGeom prst="rect">
            <a:avLst/>
          </a:prstGeom>
          <a:noFill/>
          <a:ln w="9525">
            <a:noFill/>
            <a:miter lim="800000"/>
            <a:headEnd/>
            <a:tailEnd/>
          </a:ln>
          <a:effectLst/>
        </p:spPr>
        <p:txBody>
          <a:bodyPr wrap="none">
            <a:spAutoFit/>
          </a:bodyPr>
          <a:lstStyle/>
          <a:p>
            <a:pPr>
              <a:spcBef>
                <a:spcPct val="30000"/>
              </a:spcBef>
            </a:pPr>
            <a:r>
              <a:rPr lang="es-ES" sz="2000" b="1" dirty="0" smtClean="0">
                <a:latin typeface="Candara" pitchFamily="34" charset="0"/>
              </a:rPr>
              <a:t>13 </a:t>
            </a:r>
            <a:r>
              <a:rPr lang="es-ES" sz="2000" b="1" dirty="0">
                <a:latin typeface="Candara" pitchFamily="34" charset="0"/>
              </a:rPr>
              <a:t>de </a:t>
            </a:r>
            <a:r>
              <a:rPr lang="es-ES" sz="2000" b="1" dirty="0" smtClean="0">
                <a:latin typeface="Candara" pitchFamily="34" charset="0"/>
              </a:rPr>
              <a:t>octubre de 2010</a:t>
            </a:r>
            <a:endParaRPr lang="es-ES" sz="2000" b="1" dirty="0">
              <a:latin typeface="Candara" pitchFamily="34" charset="0"/>
            </a:endParaRPr>
          </a:p>
        </p:txBody>
      </p:sp>
      <p:sp>
        <p:nvSpPr>
          <p:cNvPr id="9" name="Rectangle 8"/>
          <p:cNvSpPr/>
          <p:nvPr/>
        </p:nvSpPr>
        <p:spPr>
          <a:xfrm>
            <a:off x="7358082" y="5429264"/>
            <a:ext cx="1325169" cy="461665"/>
          </a:xfrm>
          <a:prstGeom prst="rect">
            <a:avLst/>
          </a:prstGeom>
          <a:solidFill>
            <a:schemeClr val="tx1"/>
          </a:solidFill>
        </p:spPr>
        <p:txBody>
          <a:bodyPr wrap="square">
            <a:spAutoFit/>
          </a:bodyPr>
          <a:lstStyle/>
          <a:p>
            <a:r>
              <a:rPr lang="es-MX" sz="2400" dirty="0" smtClean="0">
                <a:solidFill>
                  <a:schemeClr val="bg1"/>
                </a:solidFill>
              </a:rPr>
              <a:t>149,665</a:t>
            </a:r>
            <a:endParaRPr lang="es-MX" sz="2400" dirty="0">
              <a:solidFill>
                <a:schemeClr val="bg1"/>
              </a:solidFill>
            </a:endParaRPr>
          </a:p>
        </p:txBody>
      </p:sp>
      <p:sp>
        <p:nvSpPr>
          <p:cNvPr id="54278" name="Rectangle 6"/>
          <p:cNvSpPr>
            <a:spLocks noChangeArrowheads="1"/>
          </p:cNvSpPr>
          <p:nvPr/>
        </p:nvSpPr>
        <p:spPr bwMode="auto">
          <a:xfrm>
            <a:off x="0" y="3857628"/>
            <a:ext cx="4392613" cy="884237"/>
          </a:xfrm>
          <a:prstGeom prst="rect">
            <a:avLst/>
          </a:prstGeom>
          <a:noFill/>
          <a:ln w="9525">
            <a:noFill/>
            <a:miter lim="800000"/>
            <a:headEnd/>
            <a:tailEnd/>
          </a:ln>
          <a:effectLst/>
        </p:spPr>
        <p:txBody>
          <a:bodyPr wrap="square">
            <a:spAutoFit/>
          </a:bodyPr>
          <a:lstStyle/>
          <a:p>
            <a:r>
              <a:rPr lang="es-ES" sz="2400" b="1" dirty="0">
                <a:solidFill>
                  <a:srgbClr val="FF6600"/>
                </a:solidFill>
                <a:effectLst>
                  <a:outerShdw blurRad="38100" dist="38100" dir="2700000" algn="tl">
                    <a:srgbClr val="C0C0C0"/>
                  </a:outerShdw>
                </a:effectLst>
              </a:rPr>
              <a:t>Reloj de la Desnutrición</a:t>
            </a:r>
          </a:p>
          <a:p>
            <a:pPr algn="r"/>
            <a:r>
              <a:rPr lang="es-ES" sz="2800" b="1" i="1" dirty="0">
                <a:solidFill>
                  <a:srgbClr val="FF6600"/>
                </a:solidFill>
                <a:effectLst>
                  <a:outerShdw blurRad="38100" dist="38100" dir="2700000" algn="tl">
                    <a:srgbClr val="C0C0C0"/>
                  </a:outerShdw>
                </a:effectLst>
              </a:rPr>
              <a:t>Estado de México </a:t>
            </a:r>
            <a:r>
              <a:rPr lang="es-ES" sz="2800" b="1" i="1" dirty="0" smtClean="0">
                <a:solidFill>
                  <a:srgbClr val="FF6600"/>
                </a:solidFill>
                <a:effectLst>
                  <a:outerShdw blurRad="38100" dist="38100" dir="2700000" algn="tl">
                    <a:srgbClr val="C0C0C0"/>
                  </a:outerShdw>
                </a:effectLst>
              </a:rPr>
              <a:t>2010</a:t>
            </a:r>
            <a:endParaRPr lang="es-ES" sz="2800" b="1" i="1" dirty="0">
              <a:solidFill>
                <a:srgbClr val="FF6600"/>
              </a:solidFill>
              <a:effectLst>
                <a:outerShdw blurRad="38100" dist="38100" dir="2700000" algn="tl">
                  <a:srgbClr val="C0C0C0"/>
                </a:outerShdw>
              </a:effectLst>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http://201.137.211.246/polinomial/graph_axis.asp?Numgraph=350&amp;ejXpos=3&amp;ejxneg=-3"/>
          <p:cNvPicPr>
            <a:picLocks noChangeAspect="1" noChangeArrowheads="1"/>
          </p:cNvPicPr>
          <p:nvPr/>
        </p:nvPicPr>
        <p:blipFill>
          <a:blip r:embed="rId3" cstate="print"/>
          <a:srcRect t="14635"/>
          <a:stretch>
            <a:fillRect/>
          </a:stretch>
        </p:blipFill>
        <p:spPr bwMode="auto">
          <a:xfrm>
            <a:off x="0" y="1285875"/>
            <a:ext cx="3138488" cy="2500313"/>
          </a:xfrm>
          <a:prstGeom prst="rect">
            <a:avLst/>
          </a:prstGeom>
          <a:noFill/>
          <a:ln w="9525">
            <a:noFill/>
            <a:miter lim="800000"/>
            <a:headEnd/>
            <a:tailEnd/>
          </a:ln>
        </p:spPr>
      </p:pic>
      <p:pic>
        <p:nvPicPr>
          <p:cNvPr id="21507" name="Picture 4" descr="http://201.137.211.246/polinomial/graph_axis.asp?Numgraph=414&amp;ejXpos=3&amp;ejxneg=-3"/>
          <p:cNvPicPr>
            <a:picLocks noChangeAspect="1" noChangeArrowheads="1"/>
          </p:cNvPicPr>
          <p:nvPr/>
        </p:nvPicPr>
        <p:blipFill>
          <a:blip r:embed="rId4" cstate="print"/>
          <a:srcRect t="13821"/>
          <a:stretch>
            <a:fillRect/>
          </a:stretch>
        </p:blipFill>
        <p:spPr bwMode="auto">
          <a:xfrm>
            <a:off x="2857500" y="4214813"/>
            <a:ext cx="2930525" cy="2357437"/>
          </a:xfrm>
          <a:prstGeom prst="rect">
            <a:avLst/>
          </a:prstGeom>
          <a:noFill/>
          <a:ln w="9525">
            <a:noFill/>
            <a:miter lim="800000"/>
            <a:headEnd/>
            <a:tailEnd/>
          </a:ln>
        </p:spPr>
      </p:pic>
      <p:pic>
        <p:nvPicPr>
          <p:cNvPr id="21508" name="Picture 6" descr="http://201.137.211.246/polinomial/graph_axis.asp?Numgraph=461&amp;ejXpos=3&amp;ejxneg=-3"/>
          <p:cNvPicPr>
            <a:picLocks noChangeAspect="1" noChangeArrowheads="1"/>
          </p:cNvPicPr>
          <p:nvPr/>
        </p:nvPicPr>
        <p:blipFill>
          <a:blip r:embed="rId5" cstate="print"/>
          <a:srcRect t="14563"/>
          <a:stretch>
            <a:fillRect/>
          </a:stretch>
        </p:blipFill>
        <p:spPr bwMode="auto">
          <a:xfrm>
            <a:off x="2714625" y="1285875"/>
            <a:ext cx="3152775" cy="2514600"/>
          </a:xfrm>
          <a:prstGeom prst="rect">
            <a:avLst/>
          </a:prstGeom>
          <a:noFill/>
          <a:ln w="9525">
            <a:noFill/>
            <a:miter lim="800000"/>
            <a:headEnd/>
            <a:tailEnd/>
          </a:ln>
        </p:spPr>
      </p:pic>
      <p:pic>
        <p:nvPicPr>
          <p:cNvPr id="21509" name="Picture 8" descr="http://201.137.211.246/polinomial/graph_axis.asp?Numgraph=458&amp;ejXpos=3&amp;ejxneg=-3"/>
          <p:cNvPicPr>
            <a:picLocks noChangeAspect="1" noChangeArrowheads="1"/>
          </p:cNvPicPr>
          <p:nvPr/>
        </p:nvPicPr>
        <p:blipFill>
          <a:blip r:embed="rId6" cstate="print"/>
          <a:srcRect t="15361"/>
          <a:stretch>
            <a:fillRect/>
          </a:stretch>
        </p:blipFill>
        <p:spPr bwMode="auto">
          <a:xfrm>
            <a:off x="5376863" y="1285875"/>
            <a:ext cx="3165475" cy="2500313"/>
          </a:xfrm>
          <a:prstGeom prst="rect">
            <a:avLst/>
          </a:prstGeom>
          <a:noFill/>
          <a:ln w="9525">
            <a:noFill/>
            <a:miter lim="800000"/>
            <a:headEnd/>
            <a:tailEnd/>
          </a:ln>
        </p:spPr>
      </p:pic>
      <p:pic>
        <p:nvPicPr>
          <p:cNvPr id="21510" name="Picture 10" descr="http://201.137.211.246/polinomial/graph_axis.asp?Numgraph=314&amp;ejXpos=3&amp;ejxneg=-3"/>
          <p:cNvPicPr>
            <a:picLocks noChangeAspect="1" noChangeArrowheads="1"/>
          </p:cNvPicPr>
          <p:nvPr/>
        </p:nvPicPr>
        <p:blipFill>
          <a:blip r:embed="rId7" cstate="print"/>
          <a:srcRect t="14287"/>
          <a:stretch>
            <a:fillRect/>
          </a:stretch>
        </p:blipFill>
        <p:spPr bwMode="auto">
          <a:xfrm>
            <a:off x="285750" y="4286250"/>
            <a:ext cx="2714625" cy="2171700"/>
          </a:xfrm>
          <a:prstGeom prst="rect">
            <a:avLst/>
          </a:prstGeom>
          <a:noFill/>
          <a:ln w="9525">
            <a:noFill/>
            <a:miter lim="800000"/>
            <a:headEnd/>
            <a:tailEnd/>
          </a:ln>
        </p:spPr>
      </p:pic>
      <p:sp>
        <p:nvSpPr>
          <p:cNvPr id="21511" name="TextBox 6"/>
          <p:cNvSpPr txBox="1">
            <a:spLocks noChangeArrowheads="1"/>
          </p:cNvSpPr>
          <p:nvPr/>
        </p:nvSpPr>
        <p:spPr bwMode="auto">
          <a:xfrm>
            <a:off x="857250" y="857250"/>
            <a:ext cx="2000250" cy="369888"/>
          </a:xfrm>
          <a:prstGeom prst="rect">
            <a:avLst/>
          </a:prstGeom>
          <a:noFill/>
          <a:ln w="9525">
            <a:noFill/>
            <a:miter lim="800000"/>
            <a:headEnd/>
            <a:tailEnd/>
          </a:ln>
        </p:spPr>
        <p:txBody>
          <a:bodyPr>
            <a:spAutoFit/>
          </a:bodyPr>
          <a:lstStyle/>
          <a:p>
            <a:r>
              <a:rPr lang="es-MX" b="1">
                <a:latin typeface="Calibri" pitchFamily="34" charset="0"/>
              </a:rPr>
              <a:t>Medio rural 1996</a:t>
            </a:r>
          </a:p>
        </p:txBody>
      </p:sp>
      <p:sp>
        <p:nvSpPr>
          <p:cNvPr id="21512" name="TextBox 7"/>
          <p:cNvSpPr txBox="1">
            <a:spLocks noChangeArrowheads="1"/>
          </p:cNvSpPr>
          <p:nvPr/>
        </p:nvSpPr>
        <p:spPr bwMode="auto">
          <a:xfrm>
            <a:off x="3214688" y="857250"/>
            <a:ext cx="2214562" cy="369888"/>
          </a:xfrm>
          <a:prstGeom prst="rect">
            <a:avLst/>
          </a:prstGeom>
          <a:noFill/>
          <a:ln w="9525">
            <a:noFill/>
            <a:miter lim="800000"/>
            <a:headEnd/>
            <a:tailEnd/>
          </a:ln>
        </p:spPr>
        <p:txBody>
          <a:bodyPr>
            <a:spAutoFit/>
          </a:bodyPr>
          <a:lstStyle/>
          <a:p>
            <a:r>
              <a:rPr lang="es-MX" b="1">
                <a:latin typeface="Calibri" pitchFamily="34" charset="0"/>
              </a:rPr>
              <a:t>Medio rural  2006</a:t>
            </a:r>
          </a:p>
        </p:txBody>
      </p:sp>
      <p:sp>
        <p:nvSpPr>
          <p:cNvPr id="21513" name="TextBox 8"/>
          <p:cNvSpPr txBox="1">
            <a:spLocks noChangeArrowheads="1"/>
          </p:cNvSpPr>
          <p:nvPr/>
        </p:nvSpPr>
        <p:spPr bwMode="auto">
          <a:xfrm>
            <a:off x="5857875" y="844550"/>
            <a:ext cx="2357438" cy="369888"/>
          </a:xfrm>
          <a:prstGeom prst="rect">
            <a:avLst/>
          </a:prstGeom>
          <a:noFill/>
          <a:ln w="9525">
            <a:noFill/>
            <a:miter lim="800000"/>
            <a:headEnd/>
            <a:tailEnd/>
          </a:ln>
        </p:spPr>
        <p:txBody>
          <a:bodyPr>
            <a:spAutoFit/>
          </a:bodyPr>
          <a:lstStyle/>
          <a:p>
            <a:r>
              <a:rPr lang="es-MX" b="1">
                <a:latin typeface="Calibri" pitchFamily="34" charset="0"/>
              </a:rPr>
              <a:t>Medio urbano  2006</a:t>
            </a:r>
          </a:p>
        </p:txBody>
      </p:sp>
      <p:sp>
        <p:nvSpPr>
          <p:cNvPr id="21514" name="TextBox 9"/>
          <p:cNvSpPr txBox="1">
            <a:spLocks noChangeArrowheads="1"/>
          </p:cNvSpPr>
          <p:nvPr/>
        </p:nvSpPr>
        <p:spPr bwMode="auto">
          <a:xfrm>
            <a:off x="428625" y="3929063"/>
            <a:ext cx="3071813" cy="369887"/>
          </a:xfrm>
          <a:prstGeom prst="rect">
            <a:avLst/>
          </a:prstGeom>
          <a:noFill/>
          <a:ln w="9525">
            <a:noFill/>
            <a:miter lim="800000"/>
            <a:headEnd/>
            <a:tailEnd/>
          </a:ln>
        </p:spPr>
        <p:txBody>
          <a:bodyPr>
            <a:spAutoFit/>
          </a:bodyPr>
          <a:lstStyle/>
          <a:p>
            <a:r>
              <a:rPr lang="es-MX" b="1">
                <a:latin typeface="Calibri" pitchFamily="34" charset="0"/>
              </a:rPr>
              <a:t>Indígena Chiapas 2006</a:t>
            </a:r>
          </a:p>
        </p:txBody>
      </p:sp>
      <p:sp>
        <p:nvSpPr>
          <p:cNvPr id="21515" name="TextBox 10"/>
          <p:cNvSpPr txBox="1">
            <a:spLocks noChangeArrowheads="1"/>
          </p:cNvSpPr>
          <p:nvPr/>
        </p:nvSpPr>
        <p:spPr bwMode="auto">
          <a:xfrm>
            <a:off x="3143250" y="3844925"/>
            <a:ext cx="3071813" cy="369888"/>
          </a:xfrm>
          <a:prstGeom prst="rect">
            <a:avLst/>
          </a:prstGeom>
          <a:noFill/>
          <a:ln w="9525">
            <a:noFill/>
            <a:miter lim="800000"/>
            <a:headEnd/>
            <a:tailEnd/>
          </a:ln>
        </p:spPr>
        <p:txBody>
          <a:bodyPr>
            <a:spAutoFit/>
          </a:bodyPr>
          <a:lstStyle/>
          <a:p>
            <a:r>
              <a:rPr lang="es-MX" b="1">
                <a:latin typeface="Calibri" pitchFamily="34" charset="0"/>
              </a:rPr>
              <a:t>Indígena Mazahua 2007</a:t>
            </a:r>
          </a:p>
        </p:txBody>
      </p:sp>
      <p:sp>
        <p:nvSpPr>
          <p:cNvPr id="21516" name="Rectangle 11"/>
          <p:cNvSpPr>
            <a:spLocks noChangeArrowheads="1"/>
          </p:cNvSpPr>
          <p:nvPr/>
        </p:nvSpPr>
        <p:spPr bwMode="auto">
          <a:xfrm>
            <a:off x="1143000" y="1571625"/>
            <a:ext cx="838200" cy="369888"/>
          </a:xfrm>
          <a:prstGeom prst="rect">
            <a:avLst/>
          </a:prstGeom>
          <a:noFill/>
          <a:ln w="9525">
            <a:noFill/>
            <a:miter lim="800000"/>
            <a:headEnd/>
            <a:tailEnd/>
          </a:ln>
        </p:spPr>
        <p:txBody>
          <a:bodyPr wrap="none">
            <a:spAutoFit/>
          </a:bodyPr>
          <a:lstStyle/>
          <a:p>
            <a:r>
              <a:rPr lang="es-MX" b="1">
                <a:latin typeface="Calibri" pitchFamily="34" charset="0"/>
              </a:rPr>
              <a:t>-42.14</a:t>
            </a:r>
          </a:p>
        </p:txBody>
      </p:sp>
      <p:sp>
        <p:nvSpPr>
          <p:cNvPr id="21517" name="Rectangle 12"/>
          <p:cNvSpPr>
            <a:spLocks noChangeArrowheads="1"/>
          </p:cNvSpPr>
          <p:nvPr/>
        </p:nvSpPr>
        <p:spPr bwMode="auto">
          <a:xfrm>
            <a:off x="6572250" y="1571625"/>
            <a:ext cx="838200" cy="369888"/>
          </a:xfrm>
          <a:prstGeom prst="rect">
            <a:avLst/>
          </a:prstGeom>
          <a:noFill/>
          <a:ln w="9525">
            <a:noFill/>
            <a:miter lim="800000"/>
            <a:headEnd/>
            <a:tailEnd/>
          </a:ln>
        </p:spPr>
        <p:txBody>
          <a:bodyPr wrap="none">
            <a:spAutoFit/>
          </a:bodyPr>
          <a:lstStyle/>
          <a:p>
            <a:r>
              <a:rPr lang="es-MX" b="1">
                <a:latin typeface="Calibri" pitchFamily="34" charset="0"/>
              </a:rPr>
              <a:t>-10.06</a:t>
            </a:r>
          </a:p>
        </p:txBody>
      </p:sp>
      <p:sp>
        <p:nvSpPr>
          <p:cNvPr id="21518" name="Rectangle 13"/>
          <p:cNvSpPr>
            <a:spLocks noChangeArrowheads="1"/>
          </p:cNvSpPr>
          <p:nvPr/>
        </p:nvSpPr>
        <p:spPr bwMode="auto">
          <a:xfrm>
            <a:off x="1357313" y="4572000"/>
            <a:ext cx="838200" cy="369888"/>
          </a:xfrm>
          <a:prstGeom prst="rect">
            <a:avLst/>
          </a:prstGeom>
          <a:noFill/>
          <a:ln w="9525">
            <a:noFill/>
            <a:miter lim="800000"/>
            <a:headEnd/>
            <a:tailEnd/>
          </a:ln>
        </p:spPr>
        <p:txBody>
          <a:bodyPr wrap="none">
            <a:spAutoFit/>
          </a:bodyPr>
          <a:lstStyle/>
          <a:p>
            <a:r>
              <a:rPr lang="es-MX" b="1">
                <a:latin typeface="Calibri" pitchFamily="34" charset="0"/>
              </a:rPr>
              <a:t>-63.44</a:t>
            </a:r>
          </a:p>
        </p:txBody>
      </p:sp>
      <p:sp>
        <p:nvSpPr>
          <p:cNvPr id="21519" name="Rectangle 14"/>
          <p:cNvSpPr>
            <a:spLocks noChangeArrowheads="1"/>
          </p:cNvSpPr>
          <p:nvPr/>
        </p:nvSpPr>
        <p:spPr bwMode="auto">
          <a:xfrm>
            <a:off x="3714750" y="4572000"/>
            <a:ext cx="838200" cy="369888"/>
          </a:xfrm>
          <a:prstGeom prst="rect">
            <a:avLst/>
          </a:prstGeom>
          <a:noFill/>
          <a:ln w="9525">
            <a:noFill/>
            <a:miter lim="800000"/>
            <a:headEnd/>
            <a:tailEnd/>
          </a:ln>
        </p:spPr>
        <p:txBody>
          <a:bodyPr wrap="none">
            <a:spAutoFit/>
          </a:bodyPr>
          <a:lstStyle/>
          <a:p>
            <a:r>
              <a:rPr lang="es-MX" b="1">
                <a:latin typeface="Calibri" pitchFamily="34" charset="0"/>
              </a:rPr>
              <a:t>-73.40</a:t>
            </a:r>
          </a:p>
        </p:txBody>
      </p:sp>
      <p:sp>
        <p:nvSpPr>
          <p:cNvPr id="21520" name="Rectangle 15"/>
          <p:cNvSpPr>
            <a:spLocks noChangeArrowheads="1"/>
          </p:cNvSpPr>
          <p:nvPr/>
        </p:nvSpPr>
        <p:spPr bwMode="auto">
          <a:xfrm>
            <a:off x="3714750" y="1571625"/>
            <a:ext cx="838200" cy="369888"/>
          </a:xfrm>
          <a:prstGeom prst="rect">
            <a:avLst/>
          </a:prstGeom>
          <a:noFill/>
          <a:ln w="9525">
            <a:noFill/>
            <a:miter lim="800000"/>
            <a:headEnd/>
            <a:tailEnd/>
          </a:ln>
        </p:spPr>
        <p:txBody>
          <a:bodyPr wrap="none">
            <a:spAutoFit/>
          </a:bodyPr>
          <a:lstStyle/>
          <a:p>
            <a:r>
              <a:rPr lang="es-MX" b="1">
                <a:latin typeface="Calibri" pitchFamily="34" charset="0"/>
              </a:rPr>
              <a:t>-25.49</a:t>
            </a:r>
          </a:p>
        </p:txBody>
      </p:sp>
      <p:sp>
        <p:nvSpPr>
          <p:cNvPr id="21521" name="Rectangle 16"/>
          <p:cNvSpPr>
            <a:spLocks noChangeArrowheads="1"/>
          </p:cNvSpPr>
          <p:nvPr/>
        </p:nvSpPr>
        <p:spPr bwMode="auto">
          <a:xfrm>
            <a:off x="928688" y="214313"/>
            <a:ext cx="6858000" cy="646112"/>
          </a:xfrm>
          <a:prstGeom prst="rect">
            <a:avLst/>
          </a:prstGeom>
          <a:noFill/>
          <a:ln w="9525">
            <a:noFill/>
            <a:miter lim="800000"/>
            <a:headEnd/>
            <a:tailEnd/>
          </a:ln>
        </p:spPr>
        <p:txBody>
          <a:bodyPr>
            <a:spAutoFit/>
          </a:bodyPr>
          <a:lstStyle/>
          <a:p>
            <a:r>
              <a:rPr lang="es-ES" b="1">
                <a:latin typeface="Calibri" pitchFamily="34" charset="0"/>
              </a:rPr>
              <a:t>Comparación de la brecha nutricional de los niños menores de 5 años en diversos ámbitos nacionales. México 1996-2007</a:t>
            </a:r>
            <a:endParaRPr lang="es-MX">
              <a:latin typeface="Calibri" pitchFamily="34" charset="0"/>
            </a:endParaRPr>
          </a:p>
        </p:txBody>
      </p:sp>
      <p:pic>
        <p:nvPicPr>
          <p:cNvPr id="21522" name="Picture 4" descr="http://201.137.78.125/polinomial/graph.asp?Numgraph=599"/>
          <p:cNvPicPr>
            <a:picLocks noChangeAspect="1" noChangeArrowheads="1"/>
          </p:cNvPicPr>
          <p:nvPr/>
        </p:nvPicPr>
        <p:blipFill>
          <a:blip r:embed="rId8" cstate="print"/>
          <a:srcRect/>
          <a:stretch>
            <a:fillRect/>
          </a:stretch>
        </p:blipFill>
        <p:spPr bwMode="auto">
          <a:xfrm>
            <a:off x="5786438" y="3929063"/>
            <a:ext cx="2786062" cy="2600325"/>
          </a:xfrm>
          <a:prstGeom prst="rect">
            <a:avLst/>
          </a:prstGeom>
          <a:noFill/>
          <a:ln w="9525">
            <a:noFill/>
            <a:miter lim="800000"/>
            <a:headEnd/>
            <a:tailEnd/>
          </a:ln>
        </p:spPr>
      </p:pic>
      <p:sp>
        <p:nvSpPr>
          <p:cNvPr id="21523" name="Rectangle 14"/>
          <p:cNvSpPr>
            <a:spLocks noChangeArrowheads="1"/>
          </p:cNvSpPr>
          <p:nvPr/>
        </p:nvSpPr>
        <p:spPr bwMode="auto">
          <a:xfrm>
            <a:off x="6286500" y="4357688"/>
            <a:ext cx="1038225" cy="646112"/>
          </a:xfrm>
          <a:prstGeom prst="rect">
            <a:avLst/>
          </a:prstGeom>
          <a:noFill/>
          <a:ln w="9525">
            <a:noFill/>
            <a:miter lim="800000"/>
            <a:headEnd/>
            <a:tailEnd/>
          </a:ln>
        </p:spPr>
        <p:txBody>
          <a:bodyPr wrap="none">
            <a:spAutoFit/>
          </a:bodyPr>
          <a:lstStyle/>
          <a:p>
            <a:r>
              <a:rPr lang="es-MX" b="1">
                <a:latin typeface="Calibri" pitchFamily="34" charset="0"/>
              </a:rPr>
              <a:t>Oct 2009</a:t>
            </a:r>
          </a:p>
          <a:p>
            <a:r>
              <a:rPr lang="es-MX" b="1">
                <a:latin typeface="Calibri" pitchFamily="34" charset="0"/>
              </a:rPr>
              <a:t>-92.47</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
          <p:cNvSpPr>
            <a:spLocks noChangeArrowheads="1"/>
          </p:cNvSpPr>
          <p:nvPr/>
        </p:nvSpPr>
        <p:spPr bwMode="auto">
          <a:xfrm>
            <a:off x="0" y="404664"/>
            <a:ext cx="8643938" cy="646112"/>
          </a:xfrm>
          <a:prstGeom prst="rect">
            <a:avLst/>
          </a:prstGeom>
          <a:noFill/>
          <a:ln w="9525">
            <a:noFill/>
            <a:miter lim="800000"/>
            <a:headEnd/>
            <a:tailEnd/>
          </a:ln>
        </p:spPr>
        <p:txBody>
          <a:bodyPr anchor="ctr">
            <a:spAutoFit/>
          </a:bodyPr>
          <a:lstStyle/>
          <a:p>
            <a:pPr algn="ctr"/>
            <a:r>
              <a:rPr lang="es-MX" b="1" dirty="0">
                <a:cs typeface="Times New Roman" pitchFamily="18" charset="0"/>
              </a:rPr>
              <a:t>Comparación de la tasa de mortalidad en niños menores de 5 años de México, Chile y Costa Rica. 1960-2006. Unicef: </a:t>
            </a:r>
            <a:r>
              <a:rPr lang="es-MX" b="1" dirty="0" err="1">
                <a:cs typeface="Times New Roman" pitchFamily="18" charset="0"/>
              </a:rPr>
              <a:t>Childinfo</a:t>
            </a:r>
            <a:r>
              <a:rPr lang="es-MX" b="1" dirty="0">
                <a:cs typeface="Times New Roman" pitchFamily="18" charset="0"/>
              </a:rPr>
              <a:t>, 2007.  </a:t>
            </a:r>
            <a:endParaRPr lang="es-MX" dirty="0">
              <a:cs typeface="Times New Roman" pitchFamily="18" charset="0"/>
            </a:endParaRPr>
          </a:p>
        </p:txBody>
      </p:sp>
      <p:pic>
        <p:nvPicPr>
          <p:cNvPr id="12289" name="Picture 1"/>
          <p:cNvPicPr>
            <a:picLocks noChangeAspect="1" noChangeArrowheads="1"/>
          </p:cNvPicPr>
          <p:nvPr/>
        </p:nvPicPr>
        <p:blipFill>
          <a:blip r:embed="rId2" cstate="print"/>
          <a:srcRect/>
          <a:stretch>
            <a:fillRect/>
          </a:stretch>
        </p:blipFill>
        <p:spPr bwMode="auto">
          <a:xfrm>
            <a:off x="827584" y="1124744"/>
            <a:ext cx="7105650" cy="4333875"/>
          </a:xfrm>
          <a:prstGeom prst="rect">
            <a:avLst/>
          </a:prstGeom>
          <a:noFill/>
          <a:ln w="9525">
            <a:noFill/>
            <a:miter lim="800000"/>
            <a:headEnd/>
            <a:tailEnd/>
          </a:ln>
          <a:effectLst/>
        </p:spPr>
      </p:pic>
      <p:pic>
        <p:nvPicPr>
          <p:cNvPr id="12291" name="Picture 3"/>
          <p:cNvPicPr>
            <a:picLocks noChangeAspect="1" noChangeArrowheads="1"/>
          </p:cNvPicPr>
          <p:nvPr/>
        </p:nvPicPr>
        <p:blipFill>
          <a:blip r:embed="rId3" cstate="print"/>
          <a:srcRect/>
          <a:stretch>
            <a:fillRect/>
          </a:stretch>
        </p:blipFill>
        <p:spPr bwMode="auto">
          <a:xfrm>
            <a:off x="1043608" y="5157192"/>
            <a:ext cx="7004261" cy="936104"/>
          </a:xfrm>
          <a:prstGeom prst="rect">
            <a:avLst/>
          </a:prstGeom>
          <a:noFill/>
          <a:ln w="9525">
            <a:noFill/>
            <a:miter lim="800000"/>
            <a:headEnd/>
            <a:tailEnd/>
          </a:ln>
          <a:effec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2" cstate="print"/>
          <a:srcRect/>
          <a:stretch>
            <a:fillRect/>
          </a:stretch>
        </p:blipFill>
        <p:spPr bwMode="auto">
          <a:xfrm>
            <a:off x="0" y="233995"/>
            <a:ext cx="5233764" cy="6624005"/>
          </a:xfrm>
          <a:prstGeom prst="rect">
            <a:avLst/>
          </a:prstGeom>
          <a:noFill/>
          <a:ln w="9525">
            <a:noFill/>
            <a:miter lim="800000"/>
            <a:headEnd/>
            <a:tailEnd/>
          </a:ln>
          <a:effectLst/>
        </p:spPr>
      </p:pic>
      <p:sp>
        <p:nvSpPr>
          <p:cNvPr id="4" name="Oval 3"/>
          <p:cNvSpPr/>
          <p:nvPr/>
        </p:nvSpPr>
        <p:spPr>
          <a:xfrm>
            <a:off x="4139952" y="6165304"/>
            <a:ext cx="936104" cy="50405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5" name="TextBox 4"/>
          <p:cNvSpPr txBox="1"/>
          <p:nvPr/>
        </p:nvSpPr>
        <p:spPr>
          <a:xfrm>
            <a:off x="5868144" y="4077072"/>
            <a:ext cx="2160240" cy="584775"/>
          </a:xfrm>
          <a:prstGeom prst="rect">
            <a:avLst/>
          </a:prstGeom>
          <a:noFill/>
          <a:ln w="28575">
            <a:solidFill>
              <a:schemeClr val="tx1"/>
            </a:solidFill>
          </a:ln>
        </p:spPr>
        <p:txBody>
          <a:bodyPr wrap="square" rtlCol="0">
            <a:spAutoFit/>
          </a:bodyPr>
          <a:lstStyle/>
          <a:p>
            <a:r>
              <a:rPr lang="es-ES" sz="3200" b="1" dirty="0" smtClean="0">
                <a:latin typeface="Arial" pitchFamily="34" charset="0"/>
                <a:cs typeface="Arial" pitchFamily="34" charset="0"/>
              </a:rPr>
              <a:t>1,296,970</a:t>
            </a:r>
            <a:endParaRPr lang="es-MX" sz="3200" dirty="0"/>
          </a:p>
        </p:txBody>
      </p:sp>
      <p:sp>
        <p:nvSpPr>
          <p:cNvPr id="16386" name="Rectangle 2"/>
          <p:cNvSpPr>
            <a:spLocks noChangeArrowheads="1"/>
          </p:cNvSpPr>
          <p:nvPr/>
        </p:nvSpPr>
        <p:spPr bwMode="auto">
          <a:xfrm>
            <a:off x="5220072" y="836712"/>
            <a:ext cx="3419872" cy="203132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Calibri" pitchFamily="34" charset="0"/>
                <a:cs typeface="Arial" pitchFamily="34" charset="0"/>
              </a:rPr>
              <a:t>Comparaci</a:t>
            </a:r>
            <a:r>
              <a:rPr kumimoji="0" lang="es-ES" b="0" i="0" u="none" strike="noStrike" cap="none" normalizeH="0" baseline="0" dirty="0" smtClean="0">
                <a:ln>
                  <a:noFill/>
                </a:ln>
                <a:solidFill>
                  <a:schemeClr val="tx1"/>
                </a:solidFill>
                <a:effectLst/>
                <a:latin typeface="Calibri"/>
                <a:ea typeface="Calibri" pitchFamily="34" charset="0"/>
                <a:cs typeface="Arial" pitchFamily="34" charset="0"/>
              </a:rPr>
              <a:t>ó</a:t>
            </a:r>
            <a:r>
              <a:rPr kumimoji="0" lang="es-ES" b="0" i="0" u="none" strike="noStrike" cap="none" normalizeH="0" baseline="0" dirty="0" smtClean="0">
                <a:ln>
                  <a:noFill/>
                </a:ln>
                <a:solidFill>
                  <a:schemeClr val="tx1"/>
                </a:solidFill>
                <a:effectLst/>
                <a:latin typeface="Arial" pitchFamily="34" charset="0"/>
                <a:ea typeface="Calibri" pitchFamily="34" charset="0"/>
                <a:cs typeface="Arial" pitchFamily="34" charset="0"/>
              </a:rPr>
              <a:t>n de las defunciones observadas en menores de 5 a</a:t>
            </a:r>
            <a:r>
              <a:rPr kumimoji="0" lang="es-ES" b="0" i="0" u="none" strike="noStrike" cap="none" normalizeH="0" baseline="0" dirty="0" smtClean="0">
                <a:ln>
                  <a:noFill/>
                </a:ln>
                <a:solidFill>
                  <a:schemeClr val="tx1"/>
                </a:solidFill>
                <a:effectLst/>
                <a:latin typeface="Calibri"/>
                <a:ea typeface="Calibri" pitchFamily="34" charset="0"/>
                <a:cs typeface="Arial" pitchFamily="34" charset="0"/>
              </a:rPr>
              <a:t>ñ</a:t>
            </a:r>
            <a:r>
              <a:rPr kumimoji="0" lang="es-ES" b="0" i="0" u="none" strike="noStrike" cap="none" normalizeH="0" baseline="0" dirty="0" smtClean="0">
                <a:ln>
                  <a:noFill/>
                </a:ln>
                <a:solidFill>
                  <a:schemeClr val="tx1"/>
                </a:solidFill>
                <a:effectLst/>
                <a:latin typeface="Arial" pitchFamily="34" charset="0"/>
                <a:ea typeface="Calibri" pitchFamily="34" charset="0"/>
                <a:cs typeface="Arial" pitchFamily="34" charset="0"/>
              </a:rPr>
              <a:t>os en M</a:t>
            </a:r>
            <a:r>
              <a:rPr kumimoji="0" lang="es-ES" b="0" i="0" u="none" strike="noStrike" cap="none" normalizeH="0" baseline="0" dirty="0" smtClean="0">
                <a:ln>
                  <a:noFill/>
                </a:ln>
                <a:solidFill>
                  <a:schemeClr val="tx1"/>
                </a:solidFill>
                <a:effectLst/>
                <a:latin typeface="Calibri"/>
                <a:ea typeface="Calibri" pitchFamily="34" charset="0"/>
                <a:cs typeface="Arial" pitchFamily="34" charset="0"/>
              </a:rPr>
              <a:t>é</a:t>
            </a:r>
            <a:r>
              <a:rPr kumimoji="0" lang="es-ES" b="0" i="0" u="none" strike="noStrike" cap="none" normalizeH="0" baseline="0" dirty="0" smtClean="0">
                <a:ln>
                  <a:noFill/>
                </a:ln>
                <a:solidFill>
                  <a:schemeClr val="tx1"/>
                </a:solidFill>
                <a:effectLst/>
                <a:latin typeface="Arial" pitchFamily="34" charset="0"/>
                <a:ea typeface="Calibri" pitchFamily="34" charset="0"/>
                <a:cs typeface="Arial" pitchFamily="34" charset="0"/>
              </a:rPr>
              <a:t>xico, y las esperadas de acuerdo con la tasa de mortalidad en menores de 5 a</a:t>
            </a:r>
            <a:r>
              <a:rPr kumimoji="0" lang="es-ES" b="0" i="0" u="none" strike="noStrike" cap="none" normalizeH="0" baseline="0" dirty="0" smtClean="0">
                <a:ln>
                  <a:noFill/>
                </a:ln>
                <a:solidFill>
                  <a:schemeClr val="tx1"/>
                </a:solidFill>
                <a:effectLst/>
                <a:latin typeface="Calibri"/>
                <a:ea typeface="Calibri" pitchFamily="34" charset="0"/>
                <a:cs typeface="Arial" pitchFamily="34" charset="0"/>
              </a:rPr>
              <a:t>ñ</a:t>
            </a:r>
            <a:r>
              <a:rPr kumimoji="0" lang="es-ES" b="0" i="0" u="none" strike="noStrike" cap="none" normalizeH="0" baseline="0" dirty="0" smtClean="0">
                <a:ln>
                  <a:noFill/>
                </a:ln>
                <a:solidFill>
                  <a:schemeClr val="tx1"/>
                </a:solidFill>
                <a:effectLst/>
                <a:latin typeface="Arial" pitchFamily="34" charset="0"/>
                <a:ea typeface="Calibri" pitchFamily="34" charset="0"/>
                <a:cs typeface="Arial" pitchFamily="34" charset="0"/>
              </a:rPr>
              <a:t>os de Costa Rica. 1980-2010.</a:t>
            </a:r>
            <a:endParaRPr kumimoji="0" lang="es-ES" sz="2800" b="0" i="0" u="none" strike="noStrike" cap="none" normalizeH="0" baseline="0" dirty="0" smtClean="0">
              <a:ln>
                <a:noFill/>
              </a:ln>
              <a:solidFill>
                <a:schemeClr val="tx1"/>
              </a:solidFill>
              <a:effectLst/>
              <a:latin typeface="Arial" pitchFamily="34" charset="0"/>
              <a:cs typeface="Arial" pitchFamily="34" charset="0"/>
            </a:endParaRPr>
          </a:p>
        </p:txBody>
      </p:sp>
      <p:sp>
        <p:nvSpPr>
          <p:cNvPr id="8" name="TextBox 7"/>
          <p:cNvSpPr txBox="1"/>
          <p:nvPr/>
        </p:nvSpPr>
        <p:spPr>
          <a:xfrm>
            <a:off x="6300192" y="3429000"/>
            <a:ext cx="1483868" cy="461665"/>
          </a:xfrm>
          <a:prstGeom prst="rect">
            <a:avLst/>
          </a:prstGeom>
          <a:noFill/>
        </p:spPr>
        <p:txBody>
          <a:bodyPr wrap="none" rtlCol="0">
            <a:spAutoFit/>
          </a:bodyPr>
          <a:lstStyle/>
          <a:p>
            <a:r>
              <a:rPr lang="es-ES" sz="2400" b="1" dirty="0" smtClean="0"/>
              <a:t>Diferencia</a:t>
            </a:r>
            <a:endParaRPr lang="es-MX" sz="2400" b="1"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2708920"/>
            <a:ext cx="8229600" cy="1143000"/>
          </a:xfrm>
        </p:spPr>
        <p:txBody>
          <a:bodyPr/>
          <a:lstStyle/>
          <a:p>
            <a:r>
              <a:rPr lang="es-ES" dirty="0" smtClean="0"/>
              <a:t>Alimentación</a:t>
            </a:r>
            <a:endParaRPr lang="es-MX"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3" cstate="print"/>
          <a:srcRect/>
          <a:stretch>
            <a:fillRect/>
          </a:stretch>
        </p:blipFill>
        <p:spPr bwMode="auto">
          <a:xfrm>
            <a:off x="107950" y="692150"/>
            <a:ext cx="9036050" cy="5492750"/>
          </a:xfrm>
          <a:prstGeom prst="rect">
            <a:avLst/>
          </a:prstGeom>
          <a:noFill/>
          <a:ln w="9525">
            <a:noFill/>
            <a:miter lim="800000"/>
            <a:headEnd/>
            <a:tailEnd/>
          </a:ln>
        </p:spPr>
      </p:pic>
      <p:sp>
        <p:nvSpPr>
          <p:cNvPr id="22531" name="Text Box 3"/>
          <p:cNvSpPr txBox="1">
            <a:spLocks noChangeArrowheads="1"/>
          </p:cNvSpPr>
          <p:nvPr/>
        </p:nvSpPr>
        <p:spPr bwMode="auto">
          <a:xfrm>
            <a:off x="1116013" y="1628775"/>
            <a:ext cx="1584325" cy="854075"/>
          </a:xfrm>
          <a:prstGeom prst="rect">
            <a:avLst/>
          </a:prstGeom>
          <a:solidFill>
            <a:srgbClr val="FFFFCC"/>
          </a:solidFill>
          <a:ln w="9525">
            <a:noFill/>
            <a:miter lim="800000"/>
            <a:headEnd/>
            <a:tailEnd/>
          </a:ln>
        </p:spPr>
        <p:txBody>
          <a:bodyPr>
            <a:spAutoFit/>
          </a:bodyPr>
          <a:lstStyle/>
          <a:p>
            <a:pPr>
              <a:spcBef>
                <a:spcPct val="50000"/>
              </a:spcBef>
            </a:pPr>
            <a:r>
              <a:rPr lang="es-ES" sz="2000">
                <a:solidFill>
                  <a:srgbClr val="000066"/>
                </a:solidFill>
              </a:rPr>
              <a:t>Suficiencia</a:t>
            </a:r>
          </a:p>
          <a:p>
            <a:pPr>
              <a:spcBef>
                <a:spcPct val="50000"/>
              </a:spcBef>
            </a:pPr>
            <a:r>
              <a:rPr lang="es-ES" sz="2000">
                <a:solidFill>
                  <a:srgbClr val="000066"/>
                </a:solidFill>
              </a:rPr>
              <a:t>Alimentaria</a:t>
            </a:r>
          </a:p>
        </p:txBody>
      </p:sp>
      <p:sp>
        <p:nvSpPr>
          <p:cNvPr id="22532" name="Oval 5"/>
          <p:cNvSpPr>
            <a:spLocks noChangeArrowheads="1"/>
          </p:cNvSpPr>
          <p:nvPr/>
        </p:nvSpPr>
        <p:spPr bwMode="auto">
          <a:xfrm>
            <a:off x="4716463" y="2708275"/>
            <a:ext cx="719137" cy="719138"/>
          </a:xfrm>
          <a:prstGeom prst="ellipse">
            <a:avLst/>
          </a:prstGeom>
          <a:noFill/>
          <a:ln w="12700">
            <a:solidFill>
              <a:srgbClr val="FF0000"/>
            </a:solidFill>
            <a:round/>
            <a:headEnd/>
            <a:tailEnd/>
          </a:ln>
        </p:spPr>
        <p:txBody>
          <a:bodyPr wrap="none" anchor="ctr"/>
          <a:lstStyle/>
          <a:p>
            <a:endParaRPr lang="es-MX">
              <a:latin typeface="Calibri" pitchFamily="34" charset="0"/>
            </a:endParaRPr>
          </a:p>
        </p:txBody>
      </p:sp>
      <p:sp>
        <p:nvSpPr>
          <p:cNvPr id="22533" name="Text Box 6"/>
          <p:cNvSpPr txBox="1">
            <a:spLocks noChangeArrowheads="1"/>
          </p:cNvSpPr>
          <p:nvPr/>
        </p:nvSpPr>
        <p:spPr bwMode="auto">
          <a:xfrm>
            <a:off x="4716463" y="2276475"/>
            <a:ext cx="1223962" cy="457200"/>
          </a:xfrm>
          <a:prstGeom prst="rect">
            <a:avLst/>
          </a:prstGeom>
          <a:noFill/>
          <a:ln w="9525">
            <a:noFill/>
            <a:miter lim="800000"/>
            <a:headEnd/>
            <a:tailEnd/>
          </a:ln>
        </p:spPr>
        <p:txBody>
          <a:bodyPr>
            <a:spAutoFit/>
          </a:bodyPr>
          <a:lstStyle/>
          <a:p>
            <a:pPr>
              <a:spcBef>
                <a:spcPct val="50000"/>
              </a:spcBef>
            </a:pPr>
            <a:r>
              <a:rPr lang="es-ES" sz="1200">
                <a:solidFill>
                  <a:srgbClr val="000066"/>
                </a:solidFill>
              </a:rPr>
              <a:t>Abatimiento de la desnutrición</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cstate="print"/>
          <a:srcRect/>
          <a:stretch>
            <a:fillRect/>
          </a:stretch>
        </p:blipFill>
        <p:spPr bwMode="auto">
          <a:xfrm>
            <a:off x="1000125" y="1214438"/>
            <a:ext cx="6886575" cy="4143375"/>
          </a:xfrm>
          <a:prstGeom prst="rect">
            <a:avLst/>
          </a:prstGeom>
          <a:noFill/>
          <a:ln w="9525">
            <a:noFill/>
            <a:miter lim="800000"/>
            <a:headEnd/>
            <a:tailEnd/>
          </a:ln>
        </p:spPr>
      </p:pic>
      <p:sp>
        <p:nvSpPr>
          <p:cNvPr id="12291" name="Rectangle 2"/>
          <p:cNvSpPr>
            <a:spLocks noGrp="1" noChangeArrowheads="1"/>
          </p:cNvSpPr>
          <p:nvPr>
            <p:ph type="title"/>
          </p:nvPr>
        </p:nvSpPr>
        <p:spPr/>
        <p:txBody>
          <a:bodyPr/>
          <a:lstStyle/>
          <a:p>
            <a:pPr eaLnBrk="1" hangingPunct="1"/>
            <a:r>
              <a:rPr lang="es-MX" sz="2000" b="1" smtClean="0">
                <a:latin typeface="Arial" pitchFamily="34" charset="0"/>
              </a:rPr>
              <a:t>Prevalencia de sobrepeso y obesidad en mujeres de 12 a 49 años</a:t>
            </a:r>
            <a:br>
              <a:rPr lang="es-MX" sz="2000" b="1" smtClean="0">
                <a:latin typeface="Arial" pitchFamily="34" charset="0"/>
              </a:rPr>
            </a:br>
            <a:r>
              <a:rPr lang="es-MX" sz="2000" b="1" smtClean="0">
                <a:latin typeface="Arial" pitchFamily="34" charset="0"/>
              </a:rPr>
              <a:t>México, ámbito urbano y rural 1999-2006</a:t>
            </a:r>
            <a:endParaRPr lang="es-ES" sz="2000" b="1" smtClean="0">
              <a:latin typeface="Arial" pitchFamily="34" charset="0"/>
            </a:endParaRPr>
          </a:p>
        </p:txBody>
      </p:sp>
      <p:sp>
        <p:nvSpPr>
          <p:cNvPr id="12292" name="TextBox 5"/>
          <p:cNvSpPr txBox="1">
            <a:spLocks noChangeArrowheads="1"/>
          </p:cNvSpPr>
          <p:nvPr/>
        </p:nvSpPr>
        <p:spPr bwMode="auto">
          <a:xfrm>
            <a:off x="2786063" y="4572000"/>
            <a:ext cx="1143000" cy="400050"/>
          </a:xfrm>
          <a:prstGeom prst="rect">
            <a:avLst/>
          </a:prstGeom>
          <a:noFill/>
          <a:ln w="9525">
            <a:noFill/>
            <a:miter lim="800000"/>
            <a:headEnd/>
            <a:tailEnd/>
          </a:ln>
        </p:spPr>
        <p:txBody>
          <a:bodyPr>
            <a:spAutoFit/>
          </a:bodyPr>
          <a:lstStyle/>
          <a:p>
            <a:r>
              <a:rPr lang="es-MX" sz="2000" b="1">
                <a:latin typeface="Calibri" pitchFamily="34" charset="0"/>
              </a:rPr>
              <a:t>Urbano</a:t>
            </a:r>
          </a:p>
        </p:txBody>
      </p:sp>
      <p:sp>
        <p:nvSpPr>
          <p:cNvPr id="12293" name="TextBox 6"/>
          <p:cNvSpPr txBox="1">
            <a:spLocks noChangeArrowheads="1"/>
          </p:cNvSpPr>
          <p:nvPr/>
        </p:nvSpPr>
        <p:spPr bwMode="auto">
          <a:xfrm>
            <a:off x="5357813" y="4529138"/>
            <a:ext cx="1143000" cy="400050"/>
          </a:xfrm>
          <a:prstGeom prst="rect">
            <a:avLst/>
          </a:prstGeom>
          <a:noFill/>
          <a:ln w="9525">
            <a:noFill/>
            <a:miter lim="800000"/>
            <a:headEnd/>
            <a:tailEnd/>
          </a:ln>
        </p:spPr>
        <p:txBody>
          <a:bodyPr>
            <a:spAutoFit/>
          </a:bodyPr>
          <a:lstStyle/>
          <a:p>
            <a:r>
              <a:rPr lang="es-MX" sz="2000" b="1">
                <a:latin typeface="Calibri" pitchFamily="34" charset="0"/>
              </a:rPr>
              <a:t>Rural</a:t>
            </a:r>
          </a:p>
        </p:txBody>
      </p:sp>
      <p:sp>
        <p:nvSpPr>
          <p:cNvPr id="12294" name="TextBox 7"/>
          <p:cNvSpPr txBox="1">
            <a:spLocks noChangeArrowheads="1"/>
          </p:cNvSpPr>
          <p:nvPr/>
        </p:nvSpPr>
        <p:spPr bwMode="auto">
          <a:xfrm>
            <a:off x="642938" y="5715000"/>
            <a:ext cx="8072437" cy="400050"/>
          </a:xfrm>
          <a:prstGeom prst="rect">
            <a:avLst/>
          </a:prstGeom>
          <a:noFill/>
          <a:ln w="9525">
            <a:noFill/>
            <a:miter lim="800000"/>
            <a:headEnd/>
            <a:tailEnd/>
          </a:ln>
        </p:spPr>
        <p:txBody>
          <a:bodyPr>
            <a:spAutoFit/>
          </a:bodyPr>
          <a:lstStyle/>
          <a:p>
            <a:r>
              <a:rPr lang="es-MX" sz="2000" b="1">
                <a:latin typeface="Calibri" pitchFamily="34" charset="0"/>
              </a:rPr>
              <a:t>La obesidad creció en 7 años el 68% en el ámbito urbano y 94% en el rural </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2" cstate="print"/>
          <a:srcRect/>
          <a:stretch>
            <a:fillRect/>
          </a:stretch>
        </p:blipFill>
        <p:spPr bwMode="auto">
          <a:xfrm>
            <a:off x="323528" y="1268760"/>
            <a:ext cx="4797549" cy="2882519"/>
          </a:xfrm>
          <a:prstGeom prst="rect">
            <a:avLst/>
          </a:prstGeom>
          <a:noFill/>
          <a:ln w="9525">
            <a:noFill/>
            <a:miter lim="800000"/>
            <a:headEnd/>
            <a:tailEnd/>
          </a:ln>
          <a:effectLst/>
        </p:spPr>
      </p:pic>
      <p:pic>
        <p:nvPicPr>
          <p:cNvPr id="3077" name="Picture 5"/>
          <p:cNvPicPr>
            <a:picLocks noChangeAspect="1" noChangeArrowheads="1"/>
          </p:cNvPicPr>
          <p:nvPr/>
        </p:nvPicPr>
        <p:blipFill>
          <a:blip r:embed="rId3" cstate="print"/>
          <a:srcRect/>
          <a:stretch>
            <a:fillRect/>
          </a:stretch>
        </p:blipFill>
        <p:spPr bwMode="auto">
          <a:xfrm>
            <a:off x="5292080" y="1484784"/>
            <a:ext cx="3528392" cy="2119970"/>
          </a:xfrm>
          <a:prstGeom prst="rect">
            <a:avLst/>
          </a:prstGeom>
          <a:noFill/>
          <a:ln w="9525">
            <a:noFill/>
            <a:miter lim="800000"/>
            <a:headEnd/>
            <a:tailEnd/>
          </a:ln>
          <a:effectLst/>
        </p:spPr>
      </p:pic>
      <p:sp>
        <p:nvSpPr>
          <p:cNvPr id="9" name="TextBox 8"/>
          <p:cNvSpPr txBox="1"/>
          <p:nvPr/>
        </p:nvSpPr>
        <p:spPr>
          <a:xfrm>
            <a:off x="1403648" y="1052736"/>
            <a:ext cx="1152128" cy="461665"/>
          </a:xfrm>
          <a:prstGeom prst="rect">
            <a:avLst/>
          </a:prstGeom>
          <a:noFill/>
        </p:spPr>
        <p:txBody>
          <a:bodyPr wrap="square" rtlCol="0">
            <a:spAutoFit/>
          </a:bodyPr>
          <a:lstStyle/>
          <a:p>
            <a:r>
              <a:rPr lang="es-ES" sz="2400" b="1" dirty="0" smtClean="0"/>
              <a:t>1961  </a:t>
            </a:r>
            <a:endParaRPr lang="es-MX" sz="2400" b="1" dirty="0"/>
          </a:p>
        </p:txBody>
      </p:sp>
      <p:sp>
        <p:nvSpPr>
          <p:cNvPr id="10" name="TextBox 9"/>
          <p:cNvSpPr txBox="1"/>
          <p:nvPr/>
        </p:nvSpPr>
        <p:spPr>
          <a:xfrm>
            <a:off x="6588224" y="908720"/>
            <a:ext cx="1152128" cy="461665"/>
          </a:xfrm>
          <a:prstGeom prst="rect">
            <a:avLst/>
          </a:prstGeom>
          <a:noFill/>
        </p:spPr>
        <p:txBody>
          <a:bodyPr wrap="square" rtlCol="0">
            <a:spAutoFit/>
          </a:bodyPr>
          <a:lstStyle/>
          <a:p>
            <a:r>
              <a:rPr lang="es-ES" sz="2400" b="1" dirty="0" smtClean="0"/>
              <a:t>1970</a:t>
            </a:r>
            <a:endParaRPr lang="es-MX" sz="2400" b="1" dirty="0"/>
          </a:p>
        </p:txBody>
      </p:sp>
      <p:pic>
        <p:nvPicPr>
          <p:cNvPr id="3078" name="Picture 6"/>
          <p:cNvPicPr>
            <a:picLocks noChangeAspect="1" noChangeArrowheads="1"/>
          </p:cNvPicPr>
          <p:nvPr/>
        </p:nvPicPr>
        <p:blipFill>
          <a:blip r:embed="rId4" cstate="print"/>
          <a:srcRect/>
          <a:stretch>
            <a:fillRect/>
          </a:stretch>
        </p:blipFill>
        <p:spPr bwMode="auto">
          <a:xfrm>
            <a:off x="3059832" y="4077071"/>
            <a:ext cx="3528392" cy="2119969"/>
          </a:xfrm>
          <a:prstGeom prst="rect">
            <a:avLst/>
          </a:prstGeom>
          <a:noFill/>
          <a:ln w="9525">
            <a:noFill/>
            <a:miter lim="800000"/>
            <a:headEnd/>
            <a:tailEnd/>
          </a:ln>
          <a:effectLst/>
        </p:spPr>
      </p:pic>
      <p:sp>
        <p:nvSpPr>
          <p:cNvPr id="14" name="TextBox 13"/>
          <p:cNvSpPr txBox="1"/>
          <p:nvPr/>
        </p:nvSpPr>
        <p:spPr>
          <a:xfrm>
            <a:off x="4355976" y="3861048"/>
            <a:ext cx="1152128" cy="461665"/>
          </a:xfrm>
          <a:prstGeom prst="rect">
            <a:avLst/>
          </a:prstGeom>
          <a:noFill/>
        </p:spPr>
        <p:txBody>
          <a:bodyPr wrap="square" rtlCol="0">
            <a:spAutoFit/>
          </a:bodyPr>
          <a:lstStyle/>
          <a:p>
            <a:r>
              <a:rPr lang="es-ES" sz="2400" b="1" dirty="0" smtClean="0"/>
              <a:t>2000</a:t>
            </a:r>
            <a:endParaRPr lang="es-MX" sz="2400" b="1" dirty="0"/>
          </a:p>
        </p:txBody>
      </p:sp>
      <p:pic>
        <p:nvPicPr>
          <p:cNvPr id="3079" name="Picture 7"/>
          <p:cNvPicPr>
            <a:picLocks noChangeAspect="1" noChangeArrowheads="1"/>
          </p:cNvPicPr>
          <p:nvPr/>
        </p:nvPicPr>
        <p:blipFill>
          <a:blip r:embed="rId5" cstate="print"/>
          <a:srcRect l="8645" r="6893"/>
          <a:stretch>
            <a:fillRect/>
          </a:stretch>
        </p:blipFill>
        <p:spPr bwMode="auto">
          <a:xfrm>
            <a:off x="6300192" y="4149081"/>
            <a:ext cx="2843807" cy="2022988"/>
          </a:xfrm>
          <a:prstGeom prst="rect">
            <a:avLst/>
          </a:prstGeom>
          <a:noFill/>
          <a:ln w="9525">
            <a:noFill/>
            <a:miter lim="800000"/>
            <a:headEnd/>
            <a:tailEnd/>
          </a:ln>
          <a:effectLst/>
        </p:spPr>
      </p:pic>
      <p:pic>
        <p:nvPicPr>
          <p:cNvPr id="3076" name="Picture 4"/>
          <p:cNvPicPr>
            <a:picLocks noChangeAspect="1" noChangeArrowheads="1"/>
          </p:cNvPicPr>
          <p:nvPr/>
        </p:nvPicPr>
        <p:blipFill>
          <a:blip r:embed="rId6" cstate="print"/>
          <a:srcRect r="9155"/>
          <a:stretch>
            <a:fillRect/>
          </a:stretch>
        </p:blipFill>
        <p:spPr bwMode="auto">
          <a:xfrm>
            <a:off x="0" y="4077072"/>
            <a:ext cx="3203848" cy="2118968"/>
          </a:xfrm>
          <a:prstGeom prst="rect">
            <a:avLst/>
          </a:prstGeom>
          <a:noFill/>
          <a:ln w="9525">
            <a:noFill/>
            <a:miter lim="800000"/>
            <a:headEnd/>
            <a:tailEnd/>
          </a:ln>
          <a:effectLst/>
        </p:spPr>
      </p:pic>
      <p:sp>
        <p:nvSpPr>
          <p:cNvPr id="17" name="TextBox 16"/>
          <p:cNvSpPr txBox="1"/>
          <p:nvPr/>
        </p:nvSpPr>
        <p:spPr>
          <a:xfrm>
            <a:off x="467544" y="3429000"/>
            <a:ext cx="2808312" cy="369332"/>
          </a:xfrm>
          <a:prstGeom prst="rect">
            <a:avLst/>
          </a:prstGeom>
          <a:noFill/>
        </p:spPr>
        <p:txBody>
          <a:bodyPr wrap="square" rtlCol="0">
            <a:spAutoFit/>
          </a:bodyPr>
          <a:lstStyle/>
          <a:p>
            <a:r>
              <a:rPr lang="es-ES" dirty="0" smtClean="0">
                <a:latin typeface="Arial" pitchFamily="34" charset="0"/>
                <a:cs typeface="Arial" pitchFamily="34" charset="0"/>
              </a:rPr>
              <a:t>2,412 </a:t>
            </a:r>
            <a:r>
              <a:rPr lang="es-ES" dirty="0" err="1" smtClean="0">
                <a:latin typeface="Arial" pitchFamily="34" charset="0"/>
                <a:cs typeface="Arial" pitchFamily="34" charset="0"/>
              </a:rPr>
              <a:t>kcal</a:t>
            </a:r>
            <a:r>
              <a:rPr lang="es-ES" dirty="0" smtClean="0">
                <a:latin typeface="Arial" pitchFamily="34" charset="0"/>
                <a:cs typeface="Arial" pitchFamily="34" charset="0"/>
              </a:rPr>
              <a:t> </a:t>
            </a:r>
            <a:r>
              <a:rPr lang="es-ES" dirty="0" err="1" smtClean="0">
                <a:latin typeface="Arial" pitchFamily="34" charset="0"/>
                <a:cs typeface="Arial" pitchFamily="34" charset="0"/>
              </a:rPr>
              <a:t>percap</a:t>
            </a:r>
            <a:r>
              <a:rPr lang="es-ES" dirty="0" smtClean="0">
                <a:latin typeface="Arial" pitchFamily="34" charset="0"/>
                <a:cs typeface="Arial" pitchFamily="34" charset="0"/>
              </a:rPr>
              <a:t>. diarias</a:t>
            </a:r>
            <a:endParaRPr lang="es-MX" dirty="0">
              <a:latin typeface="Arial" pitchFamily="34" charset="0"/>
              <a:cs typeface="Arial" pitchFamily="34" charset="0"/>
            </a:endParaRPr>
          </a:p>
        </p:txBody>
      </p:sp>
      <p:sp>
        <p:nvSpPr>
          <p:cNvPr id="18" name="TextBox 17"/>
          <p:cNvSpPr txBox="1"/>
          <p:nvPr/>
        </p:nvSpPr>
        <p:spPr>
          <a:xfrm>
            <a:off x="5580112" y="3356992"/>
            <a:ext cx="2808312" cy="369332"/>
          </a:xfrm>
          <a:prstGeom prst="rect">
            <a:avLst/>
          </a:prstGeom>
          <a:noFill/>
        </p:spPr>
        <p:txBody>
          <a:bodyPr wrap="square" rtlCol="0">
            <a:spAutoFit/>
          </a:bodyPr>
          <a:lstStyle/>
          <a:p>
            <a:r>
              <a:rPr lang="es-ES" dirty="0" smtClean="0">
                <a:latin typeface="Arial" pitchFamily="34" charset="0"/>
                <a:cs typeface="Arial" pitchFamily="34" charset="0"/>
              </a:rPr>
              <a:t>2,660 </a:t>
            </a:r>
            <a:r>
              <a:rPr lang="es-ES" dirty="0" err="1" smtClean="0">
                <a:latin typeface="Arial" pitchFamily="34" charset="0"/>
                <a:cs typeface="Arial" pitchFamily="34" charset="0"/>
              </a:rPr>
              <a:t>kcal</a:t>
            </a:r>
            <a:r>
              <a:rPr lang="es-ES" dirty="0" smtClean="0">
                <a:latin typeface="Arial" pitchFamily="34" charset="0"/>
                <a:cs typeface="Arial" pitchFamily="34" charset="0"/>
              </a:rPr>
              <a:t> </a:t>
            </a:r>
            <a:r>
              <a:rPr lang="es-ES" dirty="0" err="1" smtClean="0">
                <a:latin typeface="Arial" pitchFamily="34" charset="0"/>
                <a:cs typeface="Arial" pitchFamily="34" charset="0"/>
              </a:rPr>
              <a:t>percap</a:t>
            </a:r>
            <a:r>
              <a:rPr lang="es-ES" dirty="0" smtClean="0">
                <a:latin typeface="Arial" pitchFamily="34" charset="0"/>
                <a:cs typeface="Arial" pitchFamily="34" charset="0"/>
              </a:rPr>
              <a:t>. diarias</a:t>
            </a:r>
            <a:endParaRPr lang="es-MX" dirty="0">
              <a:latin typeface="Arial" pitchFamily="34" charset="0"/>
              <a:cs typeface="Arial" pitchFamily="34" charset="0"/>
            </a:endParaRPr>
          </a:p>
        </p:txBody>
      </p:sp>
      <p:sp>
        <p:nvSpPr>
          <p:cNvPr id="19" name="TextBox 18"/>
          <p:cNvSpPr txBox="1"/>
          <p:nvPr/>
        </p:nvSpPr>
        <p:spPr>
          <a:xfrm>
            <a:off x="467544" y="6093296"/>
            <a:ext cx="2808312" cy="369332"/>
          </a:xfrm>
          <a:prstGeom prst="rect">
            <a:avLst/>
          </a:prstGeom>
          <a:noFill/>
        </p:spPr>
        <p:txBody>
          <a:bodyPr wrap="square" rtlCol="0">
            <a:spAutoFit/>
          </a:bodyPr>
          <a:lstStyle/>
          <a:p>
            <a:r>
              <a:rPr lang="es-ES" dirty="0" smtClean="0">
                <a:latin typeface="Arial" pitchFamily="34" charset="0"/>
                <a:cs typeface="Arial" pitchFamily="34" charset="0"/>
              </a:rPr>
              <a:t>3,123 </a:t>
            </a:r>
            <a:r>
              <a:rPr lang="es-ES" dirty="0" err="1" smtClean="0">
                <a:latin typeface="Arial" pitchFamily="34" charset="0"/>
                <a:cs typeface="Arial" pitchFamily="34" charset="0"/>
              </a:rPr>
              <a:t>kcal</a:t>
            </a:r>
            <a:r>
              <a:rPr lang="es-ES" dirty="0" smtClean="0">
                <a:latin typeface="Arial" pitchFamily="34" charset="0"/>
                <a:cs typeface="Arial" pitchFamily="34" charset="0"/>
              </a:rPr>
              <a:t> </a:t>
            </a:r>
            <a:r>
              <a:rPr lang="es-ES" dirty="0" err="1" smtClean="0">
                <a:latin typeface="Arial" pitchFamily="34" charset="0"/>
                <a:cs typeface="Arial" pitchFamily="34" charset="0"/>
              </a:rPr>
              <a:t>percap</a:t>
            </a:r>
            <a:r>
              <a:rPr lang="es-ES" dirty="0" smtClean="0">
                <a:latin typeface="Arial" pitchFamily="34" charset="0"/>
                <a:cs typeface="Arial" pitchFamily="34" charset="0"/>
              </a:rPr>
              <a:t>. diarias</a:t>
            </a:r>
            <a:endParaRPr lang="es-MX" dirty="0">
              <a:latin typeface="Arial" pitchFamily="34" charset="0"/>
              <a:cs typeface="Arial" pitchFamily="34" charset="0"/>
            </a:endParaRPr>
          </a:p>
        </p:txBody>
      </p:sp>
      <p:sp>
        <p:nvSpPr>
          <p:cNvPr id="20" name="TextBox 19"/>
          <p:cNvSpPr txBox="1"/>
          <p:nvPr/>
        </p:nvSpPr>
        <p:spPr>
          <a:xfrm>
            <a:off x="3491880" y="6093296"/>
            <a:ext cx="2808312" cy="369332"/>
          </a:xfrm>
          <a:prstGeom prst="rect">
            <a:avLst/>
          </a:prstGeom>
          <a:noFill/>
        </p:spPr>
        <p:txBody>
          <a:bodyPr wrap="square" rtlCol="0">
            <a:spAutoFit/>
          </a:bodyPr>
          <a:lstStyle/>
          <a:p>
            <a:r>
              <a:rPr lang="es-ES" dirty="0" smtClean="0">
                <a:latin typeface="Arial" pitchFamily="34" charset="0"/>
                <a:cs typeface="Arial" pitchFamily="34" charset="0"/>
              </a:rPr>
              <a:t>3,154 </a:t>
            </a:r>
            <a:r>
              <a:rPr lang="es-ES" dirty="0" err="1" smtClean="0">
                <a:latin typeface="Arial" pitchFamily="34" charset="0"/>
                <a:cs typeface="Arial" pitchFamily="34" charset="0"/>
              </a:rPr>
              <a:t>kcal</a:t>
            </a:r>
            <a:r>
              <a:rPr lang="es-ES" dirty="0" smtClean="0">
                <a:latin typeface="Arial" pitchFamily="34" charset="0"/>
                <a:cs typeface="Arial" pitchFamily="34" charset="0"/>
              </a:rPr>
              <a:t> </a:t>
            </a:r>
            <a:r>
              <a:rPr lang="es-ES" dirty="0" err="1" smtClean="0">
                <a:latin typeface="Arial" pitchFamily="34" charset="0"/>
                <a:cs typeface="Arial" pitchFamily="34" charset="0"/>
              </a:rPr>
              <a:t>percap</a:t>
            </a:r>
            <a:r>
              <a:rPr lang="es-ES" dirty="0" smtClean="0">
                <a:latin typeface="Arial" pitchFamily="34" charset="0"/>
                <a:cs typeface="Arial" pitchFamily="34" charset="0"/>
              </a:rPr>
              <a:t>. diarias</a:t>
            </a:r>
            <a:endParaRPr lang="es-MX" dirty="0">
              <a:latin typeface="Arial" pitchFamily="34" charset="0"/>
              <a:cs typeface="Arial" pitchFamily="34" charset="0"/>
            </a:endParaRPr>
          </a:p>
        </p:txBody>
      </p:sp>
      <p:sp>
        <p:nvSpPr>
          <p:cNvPr id="21" name="TextBox 20"/>
          <p:cNvSpPr txBox="1"/>
          <p:nvPr/>
        </p:nvSpPr>
        <p:spPr>
          <a:xfrm>
            <a:off x="6335688" y="6093296"/>
            <a:ext cx="2808312" cy="369332"/>
          </a:xfrm>
          <a:prstGeom prst="rect">
            <a:avLst/>
          </a:prstGeom>
          <a:noFill/>
        </p:spPr>
        <p:txBody>
          <a:bodyPr wrap="square" rtlCol="0">
            <a:spAutoFit/>
          </a:bodyPr>
          <a:lstStyle/>
          <a:p>
            <a:r>
              <a:rPr lang="es-ES" dirty="0" smtClean="0">
                <a:latin typeface="Arial" pitchFamily="34" charset="0"/>
                <a:cs typeface="Arial" pitchFamily="34" charset="0"/>
              </a:rPr>
              <a:t>3,266 </a:t>
            </a:r>
            <a:r>
              <a:rPr lang="es-ES" dirty="0" err="1" smtClean="0">
                <a:latin typeface="Arial" pitchFamily="34" charset="0"/>
                <a:cs typeface="Arial" pitchFamily="34" charset="0"/>
              </a:rPr>
              <a:t>kcal</a:t>
            </a:r>
            <a:r>
              <a:rPr lang="es-ES" dirty="0" smtClean="0">
                <a:latin typeface="Arial" pitchFamily="34" charset="0"/>
                <a:cs typeface="Arial" pitchFamily="34" charset="0"/>
              </a:rPr>
              <a:t> </a:t>
            </a:r>
            <a:r>
              <a:rPr lang="es-ES" dirty="0" err="1" smtClean="0">
                <a:latin typeface="Arial" pitchFamily="34" charset="0"/>
                <a:cs typeface="Arial" pitchFamily="34" charset="0"/>
              </a:rPr>
              <a:t>percap</a:t>
            </a:r>
            <a:r>
              <a:rPr lang="es-ES" dirty="0" smtClean="0">
                <a:latin typeface="Arial" pitchFamily="34" charset="0"/>
                <a:cs typeface="Arial" pitchFamily="34" charset="0"/>
              </a:rPr>
              <a:t>. diarias</a:t>
            </a:r>
            <a:endParaRPr lang="es-MX" dirty="0">
              <a:latin typeface="Arial" pitchFamily="34" charset="0"/>
              <a:cs typeface="Arial" pitchFamily="34" charset="0"/>
            </a:endParaRPr>
          </a:p>
        </p:txBody>
      </p:sp>
      <p:sp>
        <p:nvSpPr>
          <p:cNvPr id="15" name="TextBox 14"/>
          <p:cNvSpPr txBox="1"/>
          <p:nvPr/>
        </p:nvSpPr>
        <p:spPr>
          <a:xfrm>
            <a:off x="6948264" y="3861048"/>
            <a:ext cx="1152128" cy="461665"/>
          </a:xfrm>
          <a:prstGeom prst="rect">
            <a:avLst/>
          </a:prstGeom>
          <a:noFill/>
        </p:spPr>
        <p:txBody>
          <a:bodyPr wrap="square" rtlCol="0">
            <a:spAutoFit/>
          </a:bodyPr>
          <a:lstStyle/>
          <a:p>
            <a:r>
              <a:rPr lang="es-ES" sz="2400" b="1" dirty="0" smtClean="0"/>
              <a:t>2007</a:t>
            </a:r>
            <a:endParaRPr lang="es-MX" sz="2400" b="1" dirty="0"/>
          </a:p>
        </p:txBody>
      </p:sp>
      <p:sp>
        <p:nvSpPr>
          <p:cNvPr id="11" name="TextBox 10"/>
          <p:cNvSpPr txBox="1"/>
          <p:nvPr/>
        </p:nvSpPr>
        <p:spPr>
          <a:xfrm>
            <a:off x="1115616" y="3861048"/>
            <a:ext cx="1152128" cy="461665"/>
          </a:xfrm>
          <a:prstGeom prst="rect">
            <a:avLst/>
          </a:prstGeom>
          <a:noFill/>
        </p:spPr>
        <p:txBody>
          <a:bodyPr wrap="square" rtlCol="0">
            <a:spAutoFit/>
          </a:bodyPr>
          <a:lstStyle/>
          <a:p>
            <a:r>
              <a:rPr lang="es-ES" sz="2400" b="1" dirty="0" smtClean="0"/>
              <a:t>1980</a:t>
            </a:r>
            <a:endParaRPr lang="es-MX" sz="2400" b="1" dirty="0"/>
          </a:p>
        </p:txBody>
      </p:sp>
      <p:sp>
        <p:nvSpPr>
          <p:cNvPr id="22" name="TextBox 21"/>
          <p:cNvSpPr txBox="1"/>
          <p:nvPr/>
        </p:nvSpPr>
        <p:spPr>
          <a:xfrm>
            <a:off x="683568" y="332656"/>
            <a:ext cx="7704856" cy="646331"/>
          </a:xfrm>
          <a:prstGeom prst="rect">
            <a:avLst/>
          </a:prstGeom>
          <a:noFill/>
        </p:spPr>
        <p:txBody>
          <a:bodyPr wrap="square" rtlCol="0">
            <a:spAutoFit/>
          </a:bodyPr>
          <a:lstStyle/>
          <a:p>
            <a:r>
              <a:rPr lang="es-ES" b="1" dirty="0" smtClean="0"/>
              <a:t>Aporte porcentual de los grupos de alimentos al suministro interno de energía.</a:t>
            </a:r>
          </a:p>
          <a:p>
            <a:pPr algn="ctr"/>
            <a:r>
              <a:rPr lang="es-ES" b="1" dirty="0" smtClean="0"/>
              <a:t>México 1961.2007. Hojas de Balance FAO.</a:t>
            </a:r>
            <a:endParaRPr lang="es-MX" b="1"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2708920"/>
            <a:ext cx="8229600" cy="1143000"/>
          </a:xfrm>
        </p:spPr>
        <p:txBody>
          <a:bodyPr/>
          <a:lstStyle/>
          <a:p>
            <a:r>
              <a:rPr lang="es-ES" dirty="0" smtClean="0"/>
              <a:t>Desnutrición</a:t>
            </a:r>
            <a:endParaRPr lang="es-MX"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cstate="print"/>
          <a:srcRect l="7162" t="3963" r="8376"/>
          <a:stretch>
            <a:fillRect/>
          </a:stretch>
        </p:blipFill>
        <p:spPr bwMode="auto">
          <a:xfrm>
            <a:off x="899592" y="908720"/>
            <a:ext cx="7344816" cy="5805264"/>
          </a:xfrm>
          <a:prstGeom prst="rect">
            <a:avLst/>
          </a:prstGeom>
          <a:noFill/>
          <a:ln w="9525">
            <a:solidFill>
              <a:srgbClr val="000000"/>
            </a:solidFill>
            <a:miter lim="800000"/>
            <a:headEnd/>
            <a:tailEnd/>
          </a:ln>
        </p:spPr>
      </p:pic>
      <p:sp>
        <p:nvSpPr>
          <p:cNvPr id="53250"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MX"/>
          </a:p>
        </p:txBody>
      </p:sp>
      <p:sp>
        <p:nvSpPr>
          <p:cNvPr id="53251" name="Rectangle 3"/>
          <p:cNvSpPr>
            <a:spLocks noChangeArrowheads="1"/>
          </p:cNvSpPr>
          <p:nvPr/>
        </p:nvSpPr>
        <p:spPr bwMode="auto">
          <a:xfrm>
            <a:off x="611560" y="0"/>
            <a:ext cx="8100392" cy="86177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a:r>
            <a:br>
              <a:rPr kumimoji="0" lang="en-US" sz="14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br>
            <a:r>
              <a:rPr kumimoji="0" lang="es-ES"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Comparación del aporte de los grupos de alimentos al consumo total de energía de la población mexicana  en tres </a:t>
            </a:r>
            <a:r>
              <a:rPr kumimoji="0" lang="es-ES" b="1" i="0" u="none" strike="noStrike" cap="none" normalizeH="0" baseline="0" dirty="0" err="1" smtClean="0">
                <a:ln>
                  <a:noFill/>
                </a:ln>
                <a:solidFill>
                  <a:schemeClr val="tx1"/>
                </a:solidFill>
                <a:effectLst/>
                <a:latin typeface="Calibri" pitchFamily="34" charset="0"/>
                <a:ea typeface="Calibri" pitchFamily="34" charset="0"/>
                <a:cs typeface="Times New Roman" pitchFamily="18" charset="0"/>
              </a:rPr>
              <a:t>deciles</a:t>
            </a:r>
            <a:r>
              <a:rPr kumimoji="0" lang="es-ES"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de ingreso  1992-2006</a:t>
            </a:r>
            <a:endParaRPr kumimoji="0" lang="es-ES" b="1"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762000" y="4572000"/>
            <a:ext cx="7266384" cy="1600200"/>
          </a:xfrm>
        </p:spPr>
        <p:txBody>
          <a:bodyPr>
            <a:normAutofit/>
          </a:bodyPr>
          <a:lstStyle/>
          <a:p>
            <a:r>
              <a:rPr lang="es-MX" sz="3000" dirty="0" smtClean="0"/>
              <a:t>Índice de Precios en el mundo.  FAO 1990-2011</a:t>
            </a:r>
            <a:endParaRPr lang="es-MX" sz="3000" dirty="0"/>
          </a:p>
        </p:txBody>
      </p:sp>
      <p:sp>
        <p:nvSpPr>
          <p:cNvPr id="4" name="Date Placeholder 3"/>
          <p:cNvSpPr>
            <a:spLocks noGrp="1"/>
          </p:cNvSpPr>
          <p:nvPr>
            <p:ph type="dt" sz="half" idx="10"/>
          </p:nvPr>
        </p:nvSpPr>
        <p:spPr/>
        <p:txBody>
          <a:bodyPr/>
          <a:lstStyle/>
          <a:p>
            <a:r>
              <a:rPr lang="es-MX" smtClean="0"/>
              <a:t>21. Octubre. 2011</a:t>
            </a:r>
            <a:endParaRPr lang="es-MX"/>
          </a:p>
        </p:txBody>
      </p:sp>
      <p:sp>
        <p:nvSpPr>
          <p:cNvPr id="5" name="Footer Placeholder 4"/>
          <p:cNvSpPr>
            <a:spLocks noGrp="1"/>
          </p:cNvSpPr>
          <p:nvPr>
            <p:ph type="ftr" sz="quarter" idx="11"/>
          </p:nvPr>
        </p:nvSpPr>
        <p:spPr/>
        <p:txBody>
          <a:bodyPr/>
          <a:lstStyle/>
          <a:p>
            <a:r>
              <a:rPr lang="es-MX" smtClean="0"/>
              <a:t>Dr. Abelardo Ávila Curiel</a:t>
            </a:r>
            <a:endParaRPr lang="es-MX"/>
          </a:p>
        </p:txBody>
      </p:sp>
      <p:sp>
        <p:nvSpPr>
          <p:cNvPr id="6" name="Slide Number Placeholder 5"/>
          <p:cNvSpPr>
            <a:spLocks noGrp="1"/>
          </p:cNvSpPr>
          <p:nvPr>
            <p:ph type="sldNum" sz="quarter" idx="12"/>
          </p:nvPr>
        </p:nvSpPr>
        <p:spPr/>
        <p:txBody>
          <a:bodyPr/>
          <a:lstStyle/>
          <a:p>
            <a:fld id="{4A764A2A-C1D1-4920-8A35-13AB0496C8BF}" type="slidenum">
              <a:rPr lang="es-MX" smtClean="0"/>
              <a:pPr/>
              <a:t>21</a:t>
            </a:fld>
            <a:endParaRPr lang="es-MX"/>
          </a:p>
        </p:txBody>
      </p:sp>
      <p:grpSp>
        <p:nvGrpSpPr>
          <p:cNvPr id="2" name="Group 12"/>
          <p:cNvGrpSpPr/>
          <p:nvPr/>
        </p:nvGrpSpPr>
        <p:grpSpPr>
          <a:xfrm>
            <a:off x="522584" y="476672"/>
            <a:ext cx="8098831" cy="5040560"/>
            <a:chOff x="522584" y="476672"/>
            <a:chExt cx="8098831" cy="4109555"/>
          </a:xfrm>
        </p:grpSpPr>
        <p:pic>
          <p:nvPicPr>
            <p:cNvPr id="7171" name="Picture 3"/>
            <p:cNvPicPr>
              <a:picLocks noChangeAspect="1" noChangeArrowheads="1"/>
            </p:cNvPicPr>
            <p:nvPr/>
          </p:nvPicPr>
          <p:blipFill rotWithShape="1">
            <a:blip r:embed="rId3" cstate="print">
              <a:extLst>
                <a:ext uri="{28A0092B-C50C-407E-A947-70E740481C1C}">
                  <a14:useLocalDpi xmlns="" xmlns:a14="http://schemas.microsoft.com/office/drawing/2010/main" val="0"/>
                </a:ext>
              </a:extLst>
            </a:blip>
            <a:srcRect t="10320"/>
            <a:stretch/>
          </p:blipFill>
          <p:spPr bwMode="auto">
            <a:xfrm>
              <a:off x="522584" y="476672"/>
              <a:ext cx="8098831" cy="410955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cxnSp>
          <p:nvCxnSpPr>
            <p:cNvPr id="10" name="Straight Connector 9"/>
            <p:cNvCxnSpPr/>
            <p:nvPr/>
          </p:nvCxnSpPr>
          <p:spPr>
            <a:xfrm>
              <a:off x="755576" y="3068960"/>
              <a:ext cx="7632848"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2" name="Line Callout 1 11"/>
            <p:cNvSpPr/>
            <p:nvPr/>
          </p:nvSpPr>
          <p:spPr>
            <a:xfrm flipH="1">
              <a:off x="4211960" y="1982625"/>
              <a:ext cx="864097" cy="432048"/>
            </a:xfrm>
            <a:prstGeom prst="borderCallout1">
              <a:avLst>
                <a:gd name="adj1" fmla="val 18750"/>
                <a:gd name="adj2" fmla="val -8333"/>
                <a:gd name="adj3" fmla="val 253595"/>
                <a:gd name="adj4" fmla="val -9473"/>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s-MX" sz="1200" dirty="0" smtClean="0"/>
                <a:t>100 =</a:t>
              </a:r>
            </a:p>
            <a:p>
              <a:pPr algn="ctr"/>
              <a:r>
                <a:rPr lang="es-MX" sz="1200" dirty="0" smtClean="0"/>
                <a:t>2002-2004</a:t>
              </a:r>
              <a:endParaRPr lang="es-MX" sz="1200" dirty="0"/>
            </a:p>
          </p:txBody>
        </p:sp>
      </p:grpSp>
    </p:spTree>
    <p:extLst>
      <p:ext uri="{BB962C8B-B14F-4D97-AF65-F5344CB8AC3E}">
        <p14:creationId xmlns="" xmlns:p14="http://schemas.microsoft.com/office/powerpoint/2010/main" val="170107556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4"/>
          <p:cNvSpPr>
            <a:spLocks noChangeArrowheads="1"/>
          </p:cNvSpPr>
          <p:nvPr/>
        </p:nvSpPr>
        <p:spPr bwMode="auto">
          <a:xfrm>
            <a:off x="752841" y="5099337"/>
            <a:ext cx="2801937" cy="307975"/>
          </a:xfrm>
          <a:prstGeom prst="rect">
            <a:avLst/>
          </a:prstGeom>
          <a:noFill/>
          <a:ln w="9525">
            <a:noFill/>
            <a:miter lim="800000"/>
            <a:headEnd/>
            <a:tailEnd/>
          </a:ln>
        </p:spPr>
        <p:txBody>
          <a:bodyPr wrap="none">
            <a:spAutoFit/>
          </a:bodyPr>
          <a:lstStyle/>
          <a:p>
            <a:pPr algn="r"/>
            <a:r>
              <a:rPr lang="es-ES" sz="1400" dirty="0">
                <a:solidFill>
                  <a:srgbClr val="000099"/>
                </a:solidFill>
                <a:ea typeface="Calibri" pitchFamily="34" charset="0"/>
                <a:cs typeface="Arial" charset="0"/>
              </a:rPr>
              <a:t>Fuente: FAO, Hojas de Balance. </a:t>
            </a:r>
            <a:endParaRPr lang="es-MX" sz="1400" dirty="0">
              <a:solidFill>
                <a:srgbClr val="000099"/>
              </a:solidFill>
              <a:ea typeface="Calibri" pitchFamily="34" charset="0"/>
              <a:cs typeface="Arial" charset="0"/>
            </a:endParaRPr>
          </a:p>
        </p:txBody>
      </p:sp>
      <p:sp>
        <p:nvSpPr>
          <p:cNvPr id="9" name="8 Título"/>
          <p:cNvSpPr>
            <a:spLocks noGrp="1"/>
          </p:cNvSpPr>
          <p:nvPr>
            <p:ph type="title"/>
          </p:nvPr>
        </p:nvSpPr>
        <p:spPr/>
        <p:txBody>
          <a:bodyPr>
            <a:normAutofit/>
          </a:bodyPr>
          <a:lstStyle/>
          <a:p>
            <a:pPr eaLnBrk="1" fontAlgn="auto" hangingPunct="1">
              <a:spcAft>
                <a:spcPts val="0"/>
              </a:spcAft>
              <a:defRPr/>
            </a:pPr>
            <a:r>
              <a:rPr lang="es-MX" sz="2200" dirty="0" smtClean="0">
                <a:solidFill>
                  <a:prstClr val="black"/>
                </a:solidFill>
              </a:rPr>
              <a:t>Evolución de la importación de alimentos básicos como  porcentaje del suministro interno. México 1961-2007 </a:t>
            </a:r>
          </a:p>
        </p:txBody>
      </p:sp>
      <p:sp>
        <p:nvSpPr>
          <p:cNvPr id="6" name="5 Marcador de fecha"/>
          <p:cNvSpPr>
            <a:spLocks noGrp="1"/>
          </p:cNvSpPr>
          <p:nvPr>
            <p:ph type="dt" sz="half" idx="10"/>
          </p:nvPr>
        </p:nvSpPr>
        <p:spPr/>
        <p:txBody>
          <a:bodyPr/>
          <a:lstStyle/>
          <a:p>
            <a:pPr>
              <a:defRPr/>
            </a:pPr>
            <a:r>
              <a:rPr lang="es-MX"/>
              <a:t>FEBRERO, 2011</a:t>
            </a:r>
            <a:endParaRPr lang="es-ES"/>
          </a:p>
        </p:txBody>
      </p:sp>
      <p:sp>
        <p:nvSpPr>
          <p:cNvPr id="8" name="7 Marcador de pie de página"/>
          <p:cNvSpPr>
            <a:spLocks noGrp="1"/>
          </p:cNvSpPr>
          <p:nvPr>
            <p:ph type="ftr" sz="quarter" idx="11"/>
          </p:nvPr>
        </p:nvSpPr>
        <p:spPr/>
        <p:txBody>
          <a:bodyPr/>
          <a:lstStyle/>
          <a:p>
            <a:pPr>
              <a:defRPr/>
            </a:pPr>
            <a:r>
              <a:rPr lang="es-MX"/>
              <a:t>INSTITUTO NACIONAL DE CIENCIAS MÉDICAS Y NUTRICIÓN SALVADOR ZUBIRÁN</a:t>
            </a:r>
            <a:endParaRPr lang="es-ES"/>
          </a:p>
        </p:txBody>
      </p:sp>
      <p:sp>
        <p:nvSpPr>
          <p:cNvPr id="7" name="6 Marcador de número de diapositiva"/>
          <p:cNvSpPr>
            <a:spLocks noGrp="1"/>
          </p:cNvSpPr>
          <p:nvPr>
            <p:ph type="sldNum" sz="quarter" idx="12"/>
          </p:nvPr>
        </p:nvSpPr>
        <p:spPr/>
        <p:txBody>
          <a:bodyPr/>
          <a:lstStyle/>
          <a:p>
            <a:pPr>
              <a:defRPr/>
            </a:pPr>
            <a:fld id="{33ADBB83-6ED5-4BF1-B795-673E9DC94FBF}" type="slidenum">
              <a:rPr lang="es-ES"/>
              <a:pPr>
                <a:defRPr/>
              </a:pPr>
              <a:t>22</a:t>
            </a:fld>
            <a:endParaRPr lang="es-ES"/>
          </a:p>
        </p:txBody>
      </p:sp>
      <p:grpSp>
        <p:nvGrpSpPr>
          <p:cNvPr id="2" name="Group 1"/>
          <p:cNvGrpSpPr/>
          <p:nvPr/>
        </p:nvGrpSpPr>
        <p:grpSpPr>
          <a:xfrm>
            <a:off x="4284663" y="1052736"/>
            <a:ext cx="4608512" cy="4392216"/>
            <a:chOff x="4284663" y="2276872"/>
            <a:chExt cx="4608512" cy="4392216"/>
          </a:xfrm>
        </p:grpSpPr>
        <p:sp>
          <p:nvSpPr>
            <p:cNvPr id="15" name="14 Llamada de flecha hacia arriba"/>
            <p:cNvSpPr/>
            <p:nvPr/>
          </p:nvSpPr>
          <p:spPr>
            <a:xfrm flipV="1">
              <a:off x="5868144" y="2276872"/>
              <a:ext cx="2880320" cy="1080120"/>
            </a:xfrm>
            <a:prstGeom prst="upArrowCallout">
              <a:avLst>
                <a:gd name="adj1" fmla="val 25000"/>
                <a:gd name="adj2" fmla="val 114788"/>
                <a:gd name="adj3" fmla="val 25000"/>
                <a:gd name="adj4" fmla="val 64977"/>
              </a:avLst>
            </a:prstGeom>
          </p:spPr>
          <p:style>
            <a:lnRef idx="1">
              <a:schemeClr val="accent2"/>
            </a:lnRef>
            <a:fillRef idx="3">
              <a:schemeClr val="accent2"/>
            </a:fillRef>
            <a:effectRef idx="2">
              <a:schemeClr val="accent2"/>
            </a:effectRef>
            <a:fontRef idx="minor">
              <a:schemeClr val="lt1"/>
            </a:fontRef>
          </p:style>
          <p:txBody>
            <a:bodyPr rtlCol="0" anchor="ctr"/>
            <a:lstStyle/>
            <a:p>
              <a:pPr algn="ctr">
                <a:defRPr/>
              </a:pPr>
              <a:endParaRPr lang="es-MX" dirty="0"/>
            </a:p>
          </p:txBody>
        </p:sp>
        <p:pic>
          <p:nvPicPr>
            <p:cNvPr id="20483" name="Picture 2"/>
            <p:cNvPicPr>
              <a:picLocks noChangeAspect="1" noChangeArrowheads="1"/>
            </p:cNvPicPr>
            <p:nvPr/>
          </p:nvPicPr>
          <p:blipFill>
            <a:blip r:embed="rId3" cstate="print"/>
            <a:srcRect/>
            <a:stretch>
              <a:fillRect/>
            </a:stretch>
          </p:blipFill>
          <p:spPr bwMode="auto">
            <a:xfrm>
              <a:off x="4284663" y="3571875"/>
              <a:ext cx="4608512" cy="3097213"/>
            </a:xfrm>
            <a:prstGeom prst="rect">
              <a:avLst/>
            </a:prstGeom>
            <a:ln>
              <a:noFill/>
            </a:ln>
            <a:effectLst>
              <a:outerShdw blurRad="292100" dist="139700" dir="2700000" algn="tl" rotWithShape="0">
                <a:srgbClr val="333333">
                  <a:alpha val="65000"/>
                </a:srgbClr>
              </a:outerShdw>
            </a:effectLst>
          </p:spPr>
        </p:pic>
        <p:sp>
          <p:nvSpPr>
            <p:cNvPr id="13" name="12 CuadroTexto"/>
            <p:cNvSpPr txBox="1"/>
            <p:nvPr/>
          </p:nvSpPr>
          <p:spPr>
            <a:xfrm>
              <a:off x="6062657" y="2276872"/>
              <a:ext cx="2520280" cy="707886"/>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square">
              <a:spAutoFit/>
            </a:bodyPr>
            <a:lstStyle/>
            <a:p>
              <a:pPr algn="ctr">
                <a:defRPr/>
              </a:pPr>
              <a:r>
                <a:rPr lang="es-MX" sz="2000" dirty="0">
                  <a:ln w="18415" cmpd="sng">
                    <a:solidFill>
                      <a:srgbClr val="FFFFFF"/>
                    </a:solidFill>
                    <a:prstDash val="solid"/>
                  </a:ln>
                  <a:solidFill>
                    <a:srgbClr val="FFFFFF"/>
                  </a:solidFill>
                  <a:effectLst>
                    <a:outerShdw blurRad="38100" dist="38100" dir="2700000" algn="tl">
                      <a:srgbClr val="000000">
                        <a:alpha val="43137"/>
                      </a:srgbClr>
                    </a:outerShdw>
                  </a:effectLst>
                </a:rPr>
                <a:t>Productos de Origen Animal</a:t>
              </a:r>
            </a:p>
          </p:txBody>
        </p:sp>
      </p:grpSp>
      <p:pic>
        <p:nvPicPr>
          <p:cNvPr id="1026" name="Picture 2"/>
          <p:cNvPicPr>
            <a:picLocks noChangeAspect="1" noChangeArrowheads="1"/>
          </p:cNvPicPr>
          <p:nvPr/>
        </p:nvPicPr>
        <p:blipFill>
          <a:blip r:embed="rId4" cstate="print"/>
          <a:srcRect/>
          <a:stretch>
            <a:fillRect/>
          </a:stretch>
        </p:blipFill>
        <p:spPr bwMode="auto">
          <a:xfrm>
            <a:off x="35496" y="476672"/>
            <a:ext cx="4731300" cy="2646000"/>
          </a:xfrm>
          <a:prstGeom prst="rect">
            <a:avLst/>
          </a:prstGeom>
          <a:solidFill>
            <a:schemeClr val="bg1"/>
          </a:solidFill>
          <a:ln>
            <a:noFill/>
          </a:ln>
          <a:effectLst>
            <a:outerShdw blurRad="292100" dist="139700" dir="2700000" algn="tl" rotWithShape="0">
              <a:srgbClr val="333333">
                <a:alpha val="65000"/>
              </a:srgbClr>
            </a:outerShdw>
          </a:effectLst>
        </p:spPr>
      </p:pic>
      <p:sp>
        <p:nvSpPr>
          <p:cNvPr id="14" name="13 Llamada de flecha hacia arriba"/>
          <p:cNvSpPr/>
          <p:nvPr/>
        </p:nvSpPr>
        <p:spPr>
          <a:xfrm>
            <a:off x="683568" y="3356992"/>
            <a:ext cx="2736304" cy="1008112"/>
          </a:xfrm>
          <a:prstGeom prst="upArrowCallout">
            <a:avLst>
              <a:gd name="adj1" fmla="val 25000"/>
              <a:gd name="adj2" fmla="val 114788"/>
              <a:gd name="adj3" fmla="val 25000"/>
              <a:gd name="adj4" fmla="val 64977"/>
            </a:avLst>
          </a:prstGeom>
        </p:spPr>
        <p:style>
          <a:lnRef idx="1">
            <a:schemeClr val="accent2"/>
          </a:lnRef>
          <a:fillRef idx="3">
            <a:schemeClr val="accent2"/>
          </a:fillRef>
          <a:effectRef idx="2">
            <a:schemeClr val="accent2"/>
          </a:effectRef>
          <a:fontRef idx="minor">
            <a:schemeClr val="lt1"/>
          </a:fontRef>
        </p:style>
        <p:txBody>
          <a:bodyPr rtlCol="0" anchor="ctr"/>
          <a:lstStyle/>
          <a:p>
            <a:pPr algn="ctr">
              <a:defRPr/>
            </a:pPr>
            <a:endParaRPr lang="es-MX" dirty="0"/>
          </a:p>
        </p:txBody>
      </p:sp>
      <p:sp>
        <p:nvSpPr>
          <p:cNvPr id="16" name="15 CuadroTexto"/>
          <p:cNvSpPr txBox="1"/>
          <p:nvPr/>
        </p:nvSpPr>
        <p:spPr>
          <a:xfrm>
            <a:off x="776358" y="3717032"/>
            <a:ext cx="2520280" cy="707886"/>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square">
            <a:spAutoFit/>
          </a:bodyPr>
          <a:lstStyle/>
          <a:p>
            <a:pPr algn="ctr">
              <a:defRPr/>
            </a:pPr>
            <a:r>
              <a:rPr lang="es-MX" sz="2000" dirty="0" smtClean="0">
                <a:ln w="18415" cmpd="sng">
                  <a:solidFill>
                    <a:srgbClr val="FFFFFF"/>
                  </a:solidFill>
                  <a:prstDash val="solid"/>
                </a:ln>
                <a:solidFill>
                  <a:srgbClr val="FFFFFF"/>
                </a:solidFill>
                <a:effectLst>
                  <a:outerShdw blurRad="38100" dist="38100" dir="2700000" algn="tl">
                    <a:srgbClr val="000000">
                      <a:alpha val="43137"/>
                    </a:srgbClr>
                  </a:outerShdw>
                </a:effectLst>
              </a:rPr>
              <a:t>Granos Básicos y azúcar</a:t>
            </a:r>
            <a:endParaRPr lang="es-MX" sz="2000" dirty="0">
              <a:ln w="18415" cmpd="sng">
                <a:solidFill>
                  <a:srgbClr val="FFFFFF"/>
                </a:solidFill>
                <a:prstDash val="solid"/>
              </a:ln>
              <a:solidFill>
                <a:srgbClr val="FFFFFF"/>
              </a:solidFill>
              <a:effectLst>
                <a:outerShdw blurRad="38100" dist="38100" dir="2700000" algn="tl">
                  <a:srgbClr val="000000">
                    <a:alpha val="43137"/>
                  </a:srgbClr>
                </a:outerShdw>
              </a:effectLst>
            </a:endParaRPr>
          </a:p>
        </p:txBody>
      </p:sp>
    </p:spTree>
    <p:extLst>
      <p:ext uri="{BB962C8B-B14F-4D97-AF65-F5344CB8AC3E}">
        <p14:creationId xmlns="" xmlns:p14="http://schemas.microsoft.com/office/powerpoint/2010/main" val="149465076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762000" y="4572000"/>
            <a:ext cx="7266384" cy="1600200"/>
          </a:xfrm>
        </p:spPr>
        <p:txBody>
          <a:bodyPr>
            <a:normAutofit/>
          </a:bodyPr>
          <a:lstStyle/>
          <a:p>
            <a:r>
              <a:rPr lang="es-MX" sz="3000" dirty="0" smtClean="0"/>
              <a:t>Importaciones de Alimentos Básicos en México </a:t>
            </a:r>
            <a:r>
              <a:rPr lang="es-MX" sz="1600" dirty="0" smtClean="0"/>
              <a:t>(millones de dólares)</a:t>
            </a:r>
            <a:r>
              <a:rPr lang="es-MX" sz="3000" dirty="0" smtClean="0"/>
              <a:t>. Banxico 2009-2011</a:t>
            </a:r>
            <a:endParaRPr lang="es-MX" sz="3000" dirty="0"/>
          </a:p>
        </p:txBody>
      </p:sp>
      <p:sp>
        <p:nvSpPr>
          <p:cNvPr id="4" name="Date Placeholder 3"/>
          <p:cNvSpPr>
            <a:spLocks noGrp="1"/>
          </p:cNvSpPr>
          <p:nvPr>
            <p:ph type="dt" sz="half" idx="10"/>
          </p:nvPr>
        </p:nvSpPr>
        <p:spPr/>
        <p:txBody>
          <a:bodyPr/>
          <a:lstStyle/>
          <a:p>
            <a:r>
              <a:rPr lang="es-MX" smtClean="0"/>
              <a:t>21. Octubre. 2011</a:t>
            </a:r>
            <a:endParaRPr lang="es-MX"/>
          </a:p>
        </p:txBody>
      </p:sp>
      <p:sp>
        <p:nvSpPr>
          <p:cNvPr id="5" name="Footer Placeholder 4"/>
          <p:cNvSpPr>
            <a:spLocks noGrp="1"/>
          </p:cNvSpPr>
          <p:nvPr>
            <p:ph type="ftr" sz="quarter" idx="11"/>
          </p:nvPr>
        </p:nvSpPr>
        <p:spPr/>
        <p:txBody>
          <a:bodyPr/>
          <a:lstStyle/>
          <a:p>
            <a:r>
              <a:rPr lang="es-MX" smtClean="0"/>
              <a:t>Dr. Abelardo Ávila Curiel</a:t>
            </a:r>
            <a:endParaRPr lang="es-MX"/>
          </a:p>
        </p:txBody>
      </p:sp>
      <p:sp>
        <p:nvSpPr>
          <p:cNvPr id="6" name="Slide Number Placeholder 5"/>
          <p:cNvSpPr>
            <a:spLocks noGrp="1"/>
          </p:cNvSpPr>
          <p:nvPr>
            <p:ph type="sldNum" sz="quarter" idx="12"/>
          </p:nvPr>
        </p:nvSpPr>
        <p:spPr/>
        <p:txBody>
          <a:bodyPr/>
          <a:lstStyle/>
          <a:p>
            <a:fld id="{4A764A2A-C1D1-4920-8A35-13AB0496C8BF}" type="slidenum">
              <a:rPr lang="es-MX" smtClean="0"/>
              <a:pPr/>
              <a:t>23</a:t>
            </a:fld>
            <a:endParaRPr lang="es-MX"/>
          </a:p>
        </p:txBody>
      </p:sp>
      <p:pic>
        <p:nvPicPr>
          <p:cNvPr id="8194" name="Picture 2"/>
          <p:cNvPicPr>
            <a:picLocks noChangeAspect="1" noChangeArrowheads="1"/>
          </p:cNvPicPr>
          <p:nvPr/>
        </p:nvPicPr>
        <p:blipFill rotWithShape="1">
          <a:blip r:embed="rId3" cstate="print">
            <a:extLst>
              <a:ext uri="{28A0092B-C50C-407E-A947-70E740481C1C}">
                <a14:useLocalDpi xmlns="" xmlns:a14="http://schemas.microsoft.com/office/drawing/2010/main" val="0"/>
              </a:ext>
            </a:extLst>
          </a:blip>
          <a:srcRect t="7042" r="4500" b="5725"/>
          <a:stretch/>
        </p:blipFill>
        <p:spPr bwMode="auto">
          <a:xfrm>
            <a:off x="1246979" y="548680"/>
            <a:ext cx="6434240" cy="467445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6516216" y="404664"/>
            <a:ext cx="1276311" cy="338554"/>
          </a:xfrm>
          <a:prstGeom prst="rect">
            <a:avLst/>
          </a:prstGeom>
          <a:noFill/>
        </p:spPr>
        <p:txBody>
          <a:bodyPr wrap="none" rtlCol="0">
            <a:spAutoFit/>
          </a:bodyPr>
          <a:lstStyle/>
          <a:p>
            <a:r>
              <a:rPr lang="es-ES" sz="1600" dirty="0" smtClean="0">
                <a:latin typeface="Aharoni" pitchFamily="2" charset="-79"/>
                <a:cs typeface="Aharoni" pitchFamily="2" charset="-79"/>
              </a:rPr>
              <a:t>Variación %</a:t>
            </a:r>
            <a:endParaRPr lang="es-MX" sz="1600" dirty="0">
              <a:latin typeface="Aharoni" pitchFamily="2" charset="-79"/>
              <a:cs typeface="Aharoni" pitchFamily="2" charset="-79"/>
            </a:endParaRPr>
          </a:p>
        </p:txBody>
      </p:sp>
    </p:spTree>
    <p:extLst>
      <p:ext uri="{BB962C8B-B14F-4D97-AF65-F5344CB8AC3E}">
        <p14:creationId xmlns="" xmlns:p14="http://schemas.microsoft.com/office/powerpoint/2010/main" val="27455692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2708920"/>
            <a:ext cx="8229600" cy="1143000"/>
          </a:xfrm>
        </p:spPr>
        <p:txBody>
          <a:bodyPr/>
          <a:lstStyle/>
          <a:p>
            <a:r>
              <a:rPr lang="es-ES" dirty="0" smtClean="0"/>
              <a:t>Obesidad</a:t>
            </a:r>
            <a:endParaRPr lang="es-MX"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9" name="Picture 3" descr="06"/>
          <p:cNvPicPr>
            <a:picLocks noChangeAspect="1" noChangeArrowheads="1"/>
          </p:cNvPicPr>
          <p:nvPr/>
        </p:nvPicPr>
        <p:blipFill>
          <a:blip r:embed="rId3" cstate="print"/>
          <a:srcRect/>
          <a:stretch>
            <a:fillRect/>
          </a:stretch>
        </p:blipFill>
        <p:spPr bwMode="auto">
          <a:xfrm>
            <a:off x="1259632" y="908720"/>
            <a:ext cx="6768752" cy="5440138"/>
          </a:xfrm>
          <a:prstGeom prst="rect">
            <a:avLst/>
          </a:prstGeom>
          <a:noFill/>
          <a:ln w="9525">
            <a:noFill/>
            <a:miter lim="800000"/>
            <a:headEnd/>
            <a:tailEnd/>
          </a:ln>
        </p:spPr>
      </p:pic>
      <p:sp>
        <p:nvSpPr>
          <p:cNvPr id="8" name="7 CuadroTexto"/>
          <p:cNvSpPr txBox="1"/>
          <p:nvPr/>
        </p:nvSpPr>
        <p:spPr>
          <a:xfrm>
            <a:off x="8063880" y="5661248"/>
            <a:ext cx="1080120" cy="461665"/>
          </a:xfrm>
          <a:prstGeom prst="rect">
            <a:avLst/>
          </a:prstGeom>
          <a:noFill/>
        </p:spPr>
        <p:txBody>
          <a:bodyPr wrap="square" rtlCol="0">
            <a:spAutoFit/>
          </a:bodyPr>
          <a:lstStyle/>
          <a:p>
            <a:r>
              <a:rPr lang="es-MX" sz="1200" dirty="0" err="1" smtClean="0"/>
              <a:t>Panet</a:t>
            </a:r>
            <a:r>
              <a:rPr lang="es-MX" sz="1200" dirty="0" smtClean="0"/>
              <a:t> </a:t>
            </a:r>
            <a:r>
              <a:rPr lang="es-MX" sz="1200" dirty="0" err="1" smtClean="0"/>
              <a:t>Hunger</a:t>
            </a:r>
            <a:r>
              <a:rPr lang="es-MX" sz="1200" dirty="0" smtClean="0"/>
              <a:t> </a:t>
            </a:r>
          </a:p>
          <a:p>
            <a:r>
              <a:rPr lang="es-MX" sz="1200" dirty="0" smtClean="0"/>
              <a:t>Peter </a:t>
            </a:r>
            <a:r>
              <a:rPr lang="es-MX" sz="1200" dirty="0" err="1" smtClean="0"/>
              <a:t>Menzel</a:t>
            </a:r>
            <a:endParaRPr lang="es-MX" sz="1200" dirty="0"/>
          </a:p>
        </p:txBody>
      </p:sp>
      <p:sp>
        <p:nvSpPr>
          <p:cNvPr id="9" name="8 CuadroTexto"/>
          <p:cNvSpPr txBox="1"/>
          <p:nvPr/>
        </p:nvSpPr>
        <p:spPr>
          <a:xfrm>
            <a:off x="1115616" y="476672"/>
            <a:ext cx="7488832" cy="369332"/>
          </a:xfrm>
          <a:prstGeom prst="rect">
            <a:avLst/>
          </a:prstGeom>
          <a:noFill/>
        </p:spPr>
        <p:txBody>
          <a:bodyPr wrap="square" rtlCol="0">
            <a:spAutoFit/>
          </a:bodyPr>
          <a:lstStyle/>
          <a:p>
            <a:pPr algn="ctr"/>
            <a:r>
              <a:rPr lang="es-MX" dirty="0" smtClean="0"/>
              <a:t>Alimentos consumidos en una semana por una familia mexicana</a:t>
            </a:r>
            <a:endParaRPr lang="es-MX" dirty="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cstate="print"/>
          <a:srcRect/>
          <a:stretch>
            <a:fillRect/>
          </a:stretch>
        </p:blipFill>
        <p:spPr bwMode="auto">
          <a:xfrm>
            <a:off x="72008" y="116632"/>
            <a:ext cx="9071992" cy="6120680"/>
          </a:xfrm>
          <a:prstGeom prst="rect">
            <a:avLst/>
          </a:prstGeom>
          <a:noFill/>
          <a:ln w="9525">
            <a:noFill/>
            <a:miter lim="800000"/>
            <a:headEnd/>
            <a:tailEnd/>
          </a:ln>
        </p:spPr>
      </p:pic>
      <p:sp>
        <p:nvSpPr>
          <p:cNvPr id="3" name="TextBox 2"/>
          <p:cNvSpPr txBox="1"/>
          <p:nvPr/>
        </p:nvSpPr>
        <p:spPr>
          <a:xfrm>
            <a:off x="2555776" y="2132856"/>
            <a:ext cx="3672408" cy="1877437"/>
          </a:xfrm>
          <a:prstGeom prst="rect">
            <a:avLst/>
          </a:prstGeom>
          <a:solidFill>
            <a:srgbClr val="FBFFE5"/>
          </a:solidFill>
        </p:spPr>
        <p:txBody>
          <a:bodyPr wrap="square" rtlCol="0">
            <a:spAutoFit/>
          </a:bodyPr>
          <a:lstStyle/>
          <a:p>
            <a:pPr algn="ctr"/>
            <a:endParaRPr lang="es-ES" sz="2000" b="1" dirty="0" smtClean="0"/>
          </a:p>
          <a:p>
            <a:pPr algn="ctr"/>
            <a:r>
              <a:rPr lang="es-ES" sz="2000" b="1" dirty="0" smtClean="0"/>
              <a:t>AMBIENTE OBESIGÉNICO</a:t>
            </a:r>
          </a:p>
          <a:p>
            <a:pPr algn="ctr"/>
            <a:r>
              <a:rPr lang="es-ES" sz="2000" b="1" dirty="0" smtClean="0"/>
              <a:t>UNA INDUSTRIA DE 80 MIL MILLONES DE DÓLARES</a:t>
            </a:r>
            <a:endParaRPr lang="es-ES" dirty="0" smtClean="0"/>
          </a:p>
          <a:p>
            <a:endParaRPr lang="es-ES" dirty="0" smtClean="0"/>
          </a:p>
          <a:p>
            <a:endParaRPr lang="es-MX" dirty="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5 Censo de Peso y Talla 2009"/>
          <p:cNvPicPr/>
          <p:nvPr/>
        </p:nvPicPr>
        <p:blipFill>
          <a:blip r:embed="rId2" cstate="print"/>
          <a:srcRect/>
          <a:stretch>
            <a:fillRect/>
          </a:stretch>
        </p:blipFill>
        <p:spPr bwMode="auto">
          <a:xfrm>
            <a:off x="683568" y="1268760"/>
            <a:ext cx="4007541" cy="4810515"/>
          </a:xfrm>
          <a:prstGeom prst="rect">
            <a:avLst/>
          </a:prstGeom>
          <a:noFill/>
          <a:ln w="9525">
            <a:noFill/>
            <a:miter lim="800000"/>
            <a:headEnd/>
            <a:tailEnd/>
          </a:ln>
        </p:spPr>
      </p:pic>
      <p:sp>
        <p:nvSpPr>
          <p:cNvPr id="48129" name="Rectangle 1"/>
          <p:cNvSpPr>
            <a:spLocks noChangeArrowheads="1"/>
          </p:cNvSpPr>
          <p:nvPr/>
        </p:nvSpPr>
        <p:spPr bwMode="auto">
          <a:xfrm>
            <a:off x="755576" y="343109"/>
            <a:ext cx="7452320" cy="70788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2000" b="1" i="0" u="none" strike="noStrike" cap="none" normalizeH="0" baseline="0" dirty="0" smtClean="0">
                <a:ln>
                  <a:noFill/>
                </a:ln>
                <a:solidFill>
                  <a:srgbClr val="000000"/>
                </a:solidFill>
                <a:effectLst/>
                <a:latin typeface="Calibri" charset="0"/>
                <a:ea typeface="Times New Roman" pitchFamily="18" charset="0"/>
                <a:cs typeface="Times New Roman" pitchFamily="18" charset="0"/>
              </a:rPr>
              <a:t>V Censo Antropométrico (Peso y Talla) de alumnos de las escuelas primarias del Estado de México 2009-2010</a:t>
            </a:r>
            <a:endParaRPr kumimoji="0" lang="es-ES" sz="2400" b="0" i="0" u="none" strike="noStrike" cap="none" normalizeH="0" baseline="0" dirty="0" smtClean="0">
              <a:ln>
                <a:noFill/>
              </a:ln>
              <a:solidFill>
                <a:schemeClr val="tx1"/>
              </a:solidFill>
              <a:effectLst/>
              <a:latin typeface="Arial" pitchFamily="34" charset="0"/>
              <a:cs typeface="Arial" pitchFamily="34" charset="0"/>
            </a:endParaRPr>
          </a:p>
        </p:txBody>
      </p:sp>
      <p:graphicFrame>
        <p:nvGraphicFramePr>
          <p:cNvPr id="4" name="Chart 3"/>
          <p:cNvGraphicFramePr/>
          <p:nvPr/>
        </p:nvGraphicFramePr>
        <p:xfrm>
          <a:off x="5004048" y="1628800"/>
          <a:ext cx="3707904" cy="2232248"/>
        </p:xfrm>
        <a:graphic>
          <a:graphicData uri="http://schemas.openxmlformats.org/drawingml/2006/chart">
            <c:chart xmlns:c="http://schemas.openxmlformats.org/drawingml/2006/chart" xmlns:r="http://schemas.openxmlformats.org/officeDocument/2006/relationships" r:id="rId3"/>
          </a:graphicData>
        </a:graphic>
      </p:graphicFrame>
      <p:grpSp>
        <p:nvGrpSpPr>
          <p:cNvPr id="3" name="Group 7"/>
          <p:cNvGrpSpPr>
            <a:grpSpLocks noChangeAspect="1"/>
          </p:cNvGrpSpPr>
          <p:nvPr/>
        </p:nvGrpSpPr>
        <p:grpSpPr bwMode="auto">
          <a:xfrm>
            <a:off x="4956496" y="3861048"/>
            <a:ext cx="3505358" cy="2376264"/>
            <a:chOff x="0" y="0"/>
            <a:chExt cx="5700" cy="3864"/>
          </a:xfrm>
        </p:grpSpPr>
        <p:sp>
          <p:nvSpPr>
            <p:cNvPr id="6" name="Rectangle 8"/>
            <p:cNvSpPr>
              <a:spLocks noChangeArrowheads="1"/>
            </p:cNvSpPr>
            <p:nvPr/>
          </p:nvSpPr>
          <p:spPr bwMode="auto">
            <a:xfrm>
              <a:off x="0" y="0"/>
              <a:ext cx="5700" cy="3864"/>
            </a:xfrm>
            <a:prstGeom prst="rect">
              <a:avLst/>
            </a:prstGeom>
            <a:noFill/>
            <a:ln w="0">
              <a:noFill/>
              <a:miter lim="800000"/>
              <a:headEnd/>
              <a:tailEnd/>
            </a:ln>
          </p:spPr>
          <p:txBody>
            <a:bodyPr/>
            <a:lstStyle/>
            <a:p>
              <a:endParaRPr lang="es-MX"/>
            </a:p>
          </p:txBody>
        </p:sp>
        <p:sp>
          <p:nvSpPr>
            <p:cNvPr id="7" name="Freeform 9"/>
            <p:cNvSpPr>
              <a:spLocks/>
            </p:cNvSpPr>
            <p:nvPr/>
          </p:nvSpPr>
          <p:spPr bwMode="auto">
            <a:xfrm>
              <a:off x="3954" y="1734"/>
              <a:ext cx="552" cy="294"/>
            </a:xfrm>
            <a:custGeom>
              <a:avLst/>
              <a:gdLst>
                <a:gd name="T0" fmla="*/ 132 w 552"/>
                <a:gd name="T1" fmla="*/ 210 h 294"/>
                <a:gd name="T2" fmla="*/ 120 w 552"/>
                <a:gd name="T3" fmla="*/ 228 h 294"/>
                <a:gd name="T4" fmla="*/ 90 w 552"/>
                <a:gd name="T5" fmla="*/ 228 h 294"/>
                <a:gd name="T6" fmla="*/ 66 w 552"/>
                <a:gd name="T7" fmla="*/ 228 h 294"/>
                <a:gd name="T8" fmla="*/ 54 w 552"/>
                <a:gd name="T9" fmla="*/ 210 h 294"/>
                <a:gd name="T10" fmla="*/ 36 w 552"/>
                <a:gd name="T11" fmla="*/ 198 h 294"/>
                <a:gd name="T12" fmla="*/ 24 w 552"/>
                <a:gd name="T13" fmla="*/ 180 h 294"/>
                <a:gd name="T14" fmla="*/ 6 w 552"/>
                <a:gd name="T15" fmla="*/ 156 h 294"/>
                <a:gd name="T16" fmla="*/ 12 w 552"/>
                <a:gd name="T17" fmla="*/ 144 h 294"/>
                <a:gd name="T18" fmla="*/ 36 w 552"/>
                <a:gd name="T19" fmla="*/ 138 h 294"/>
                <a:gd name="T20" fmla="*/ 54 w 552"/>
                <a:gd name="T21" fmla="*/ 126 h 294"/>
                <a:gd name="T22" fmla="*/ 78 w 552"/>
                <a:gd name="T23" fmla="*/ 102 h 294"/>
                <a:gd name="T24" fmla="*/ 96 w 552"/>
                <a:gd name="T25" fmla="*/ 102 h 294"/>
                <a:gd name="T26" fmla="*/ 108 w 552"/>
                <a:gd name="T27" fmla="*/ 84 h 294"/>
                <a:gd name="T28" fmla="*/ 114 w 552"/>
                <a:gd name="T29" fmla="*/ 72 h 294"/>
                <a:gd name="T30" fmla="*/ 132 w 552"/>
                <a:gd name="T31" fmla="*/ 54 h 294"/>
                <a:gd name="T32" fmla="*/ 168 w 552"/>
                <a:gd name="T33" fmla="*/ 54 h 294"/>
                <a:gd name="T34" fmla="*/ 180 w 552"/>
                <a:gd name="T35" fmla="*/ 36 h 294"/>
                <a:gd name="T36" fmla="*/ 204 w 552"/>
                <a:gd name="T37" fmla="*/ 24 h 294"/>
                <a:gd name="T38" fmla="*/ 252 w 552"/>
                <a:gd name="T39" fmla="*/ 24 h 294"/>
                <a:gd name="T40" fmla="*/ 270 w 552"/>
                <a:gd name="T41" fmla="*/ 30 h 294"/>
                <a:gd name="T42" fmla="*/ 270 w 552"/>
                <a:gd name="T43" fmla="*/ 18 h 294"/>
                <a:gd name="T44" fmla="*/ 282 w 552"/>
                <a:gd name="T45" fmla="*/ 12 h 294"/>
                <a:gd name="T46" fmla="*/ 312 w 552"/>
                <a:gd name="T47" fmla="*/ 24 h 294"/>
                <a:gd name="T48" fmla="*/ 336 w 552"/>
                <a:gd name="T49" fmla="*/ 30 h 294"/>
                <a:gd name="T50" fmla="*/ 360 w 552"/>
                <a:gd name="T51" fmla="*/ 24 h 294"/>
                <a:gd name="T52" fmla="*/ 378 w 552"/>
                <a:gd name="T53" fmla="*/ 30 h 294"/>
                <a:gd name="T54" fmla="*/ 396 w 552"/>
                <a:gd name="T55" fmla="*/ 36 h 294"/>
                <a:gd name="T56" fmla="*/ 402 w 552"/>
                <a:gd name="T57" fmla="*/ 12 h 294"/>
                <a:gd name="T58" fmla="*/ 450 w 552"/>
                <a:gd name="T59" fmla="*/ 12 h 294"/>
                <a:gd name="T60" fmla="*/ 480 w 552"/>
                <a:gd name="T61" fmla="*/ 18 h 294"/>
                <a:gd name="T62" fmla="*/ 504 w 552"/>
                <a:gd name="T63" fmla="*/ 24 h 294"/>
                <a:gd name="T64" fmla="*/ 504 w 552"/>
                <a:gd name="T65" fmla="*/ 66 h 294"/>
                <a:gd name="T66" fmla="*/ 522 w 552"/>
                <a:gd name="T67" fmla="*/ 84 h 294"/>
                <a:gd name="T68" fmla="*/ 528 w 552"/>
                <a:gd name="T69" fmla="*/ 108 h 294"/>
                <a:gd name="T70" fmla="*/ 504 w 552"/>
                <a:gd name="T71" fmla="*/ 114 h 294"/>
                <a:gd name="T72" fmla="*/ 498 w 552"/>
                <a:gd name="T73" fmla="*/ 162 h 294"/>
                <a:gd name="T74" fmla="*/ 534 w 552"/>
                <a:gd name="T75" fmla="*/ 270 h 294"/>
                <a:gd name="T76" fmla="*/ 504 w 552"/>
                <a:gd name="T77" fmla="*/ 288 h 294"/>
                <a:gd name="T78" fmla="*/ 486 w 552"/>
                <a:gd name="T79" fmla="*/ 288 h 294"/>
                <a:gd name="T80" fmla="*/ 420 w 552"/>
                <a:gd name="T81" fmla="*/ 180 h 294"/>
                <a:gd name="T82" fmla="*/ 372 w 552"/>
                <a:gd name="T83" fmla="*/ 174 h 294"/>
                <a:gd name="T84" fmla="*/ 354 w 552"/>
                <a:gd name="T85" fmla="*/ 204 h 294"/>
                <a:gd name="T86" fmla="*/ 330 w 552"/>
                <a:gd name="T87" fmla="*/ 210 h 294"/>
                <a:gd name="T88" fmla="*/ 312 w 552"/>
                <a:gd name="T89" fmla="*/ 222 h 294"/>
                <a:gd name="T90" fmla="*/ 294 w 552"/>
                <a:gd name="T91" fmla="*/ 204 h 294"/>
                <a:gd name="T92" fmla="*/ 276 w 552"/>
                <a:gd name="T93" fmla="*/ 216 h 294"/>
                <a:gd name="T94" fmla="*/ 252 w 552"/>
                <a:gd name="T95" fmla="*/ 228 h 294"/>
                <a:gd name="T96" fmla="*/ 246 w 552"/>
                <a:gd name="T97" fmla="*/ 216 h 294"/>
                <a:gd name="T98" fmla="*/ 252 w 552"/>
                <a:gd name="T99" fmla="*/ 204 h 294"/>
                <a:gd name="T100" fmla="*/ 240 w 552"/>
                <a:gd name="T101" fmla="*/ 198 h 294"/>
                <a:gd name="T102" fmla="*/ 222 w 552"/>
                <a:gd name="T103" fmla="*/ 204 h 294"/>
                <a:gd name="T104" fmla="*/ 210 w 552"/>
                <a:gd name="T105" fmla="*/ 222 h 294"/>
                <a:gd name="T106" fmla="*/ 186 w 552"/>
                <a:gd name="T107" fmla="*/ 216 h 294"/>
                <a:gd name="T108" fmla="*/ 174 w 552"/>
                <a:gd name="T109" fmla="*/ 198 h 294"/>
                <a:gd name="T110" fmla="*/ 150 w 552"/>
                <a:gd name="T111" fmla="*/ 204 h 294"/>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552"/>
                <a:gd name="T169" fmla="*/ 0 h 294"/>
                <a:gd name="T170" fmla="*/ 552 w 552"/>
                <a:gd name="T171" fmla="*/ 294 h 294"/>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552" h="294">
                  <a:moveTo>
                    <a:pt x="144" y="204"/>
                  </a:moveTo>
                  <a:lnTo>
                    <a:pt x="138" y="198"/>
                  </a:lnTo>
                  <a:lnTo>
                    <a:pt x="138" y="204"/>
                  </a:lnTo>
                  <a:lnTo>
                    <a:pt x="138" y="210"/>
                  </a:lnTo>
                  <a:lnTo>
                    <a:pt x="132" y="210"/>
                  </a:lnTo>
                  <a:lnTo>
                    <a:pt x="132" y="216"/>
                  </a:lnTo>
                  <a:lnTo>
                    <a:pt x="132" y="222"/>
                  </a:lnTo>
                  <a:lnTo>
                    <a:pt x="132" y="228"/>
                  </a:lnTo>
                  <a:lnTo>
                    <a:pt x="126" y="228"/>
                  </a:lnTo>
                  <a:lnTo>
                    <a:pt x="120" y="228"/>
                  </a:lnTo>
                  <a:lnTo>
                    <a:pt x="114" y="228"/>
                  </a:lnTo>
                  <a:lnTo>
                    <a:pt x="108" y="228"/>
                  </a:lnTo>
                  <a:lnTo>
                    <a:pt x="102" y="228"/>
                  </a:lnTo>
                  <a:lnTo>
                    <a:pt x="96" y="228"/>
                  </a:lnTo>
                  <a:lnTo>
                    <a:pt x="90" y="228"/>
                  </a:lnTo>
                  <a:lnTo>
                    <a:pt x="84" y="228"/>
                  </a:lnTo>
                  <a:lnTo>
                    <a:pt x="78" y="228"/>
                  </a:lnTo>
                  <a:lnTo>
                    <a:pt x="72" y="228"/>
                  </a:lnTo>
                  <a:lnTo>
                    <a:pt x="66" y="222"/>
                  </a:lnTo>
                  <a:lnTo>
                    <a:pt x="66" y="228"/>
                  </a:lnTo>
                  <a:lnTo>
                    <a:pt x="66" y="222"/>
                  </a:lnTo>
                  <a:lnTo>
                    <a:pt x="60" y="222"/>
                  </a:lnTo>
                  <a:lnTo>
                    <a:pt x="60" y="216"/>
                  </a:lnTo>
                  <a:lnTo>
                    <a:pt x="54" y="216"/>
                  </a:lnTo>
                  <a:lnTo>
                    <a:pt x="54" y="210"/>
                  </a:lnTo>
                  <a:lnTo>
                    <a:pt x="48" y="210"/>
                  </a:lnTo>
                  <a:lnTo>
                    <a:pt x="48" y="204"/>
                  </a:lnTo>
                  <a:lnTo>
                    <a:pt x="42" y="204"/>
                  </a:lnTo>
                  <a:lnTo>
                    <a:pt x="42" y="198"/>
                  </a:lnTo>
                  <a:lnTo>
                    <a:pt x="36" y="198"/>
                  </a:lnTo>
                  <a:lnTo>
                    <a:pt x="36" y="192"/>
                  </a:lnTo>
                  <a:lnTo>
                    <a:pt x="30" y="192"/>
                  </a:lnTo>
                  <a:lnTo>
                    <a:pt x="30" y="186"/>
                  </a:lnTo>
                  <a:lnTo>
                    <a:pt x="24" y="186"/>
                  </a:lnTo>
                  <a:lnTo>
                    <a:pt x="24" y="180"/>
                  </a:lnTo>
                  <a:lnTo>
                    <a:pt x="18" y="180"/>
                  </a:lnTo>
                  <a:lnTo>
                    <a:pt x="18" y="174"/>
                  </a:lnTo>
                  <a:lnTo>
                    <a:pt x="12" y="168"/>
                  </a:lnTo>
                  <a:lnTo>
                    <a:pt x="6" y="162"/>
                  </a:lnTo>
                  <a:lnTo>
                    <a:pt x="6" y="156"/>
                  </a:lnTo>
                  <a:lnTo>
                    <a:pt x="0" y="156"/>
                  </a:lnTo>
                  <a:lnTo>
                    <a:pt x="6" y="156"/>
                  </a:lnTo>
                  <a:lnTo>
                    <a:pt x="6" y="150"/>
                  </a:lnTo>
                  <a:lnTo>
                    <a:pt x="12" y="150"/>
                  </a:lnTo>
                  <a:lnTo>
                    <a:pt x="12" y="144"/>
                  </a:lnTo>
                  <a:lnTo>
                    <a:pt x="18" y="144"/>
                  </a:lnTo>
                  <a:lnTo>
                    <a:pt x="24" y="144"/>
                  </a:lnTo>
                  <a:lnTo>
                    <a:pt x="24" y="138"/>
                  </a:lnTo>
                  <a:lnTo>
                    <a:pt x="30" y="138"/>
                  </a:lnTo>
                  <a:lnTo>
                    <a:pt x="36" y="138"/>
                  </a:lnTo>
                  <a:lnTo>
                    <a:pt x="42" y="138"/>
                  </a:lnTo>
                  <a:lnTo>
                    <a:pt x="42" y="132"/>
                  </a:lnTo>
                  <a:lnTo>
                    <a:pt x="48" y="132"/>
                  </a:lnTo>
                  <a:lnTo>
                    <a:pt x="48" y="126"/>
                  </a:lnTo>
                  <a:lnTo>
                    <a:pt x="54" y="126"/>
                  </a:lnTo>
                  <a:lnTo>
                    <a:pt x="60" y="126"/>
                  </a:lnTo>
                  <a:lnTo>
                    <a:pt x="60" y="120"/>
                  </a:lnTo>
                  <a:lnTo>
                    <a:pt x="66" y="114"/>
                  </a:lnTo>
                  <a:lnTo>
                    <a:pt x="72" y="108"/>
                  </a:lnTo>
                  <a:lnTo>
                    <a:pt x="78" y="102"/>
                  </a:lnTo>
                  <a:lnTo>
                    <a:pt x="78" y="108"/>
                  </a:lnTo>
                  <a:lnTo>
                    <a:pt x="84" y="108"/>
                  </a:lnTo>
                  <a:lnTo>
                    <a:pt x="90" y="108"/>
                  </a:lnTo>
                  <a:lnTo>
                    <a:pt x="96" y="108"/>
                  </a:lnTo>
                  <a:lnTo>
                    <a:pt x="96" y="102"/>
                  </a:lnTo>
                  <a:lnTo>
                    <a:pt x="102" y="102"/>
                  </a:lnTo>
                  <a:lnTo>
                    <a:pt x="102" y="96"/>
                  </a:lnTo>
                  <a:lnTo>
                    <a:pt x="108" y="90"/>
                  </a:lnTo>
                  <a:lnTo>
                    <a:pt x="102" y="90"/>
                  </a:lnTo>
                  <a:lnTo>
                    <a:pt x="108" y="84"/>
                  </a:lnTo>
                  <a:lnTo>
                    <a:pt x="114" y="84"/>
                  </a:lnTo>
                  <a:lnTo>
                    <a:pt x="114" y="78"/>
                  </a:lnTo>
                  <a:lnTo>
                    <a:pt x="120" y="78"/>
                  </a:lnTo>
                  <a:lnTo>
                    <a:pt x="114" y="78"/>
                  </a:lnTo>
                  <a:lnTo>
                    <a:pt x="114" y="72"/>
                  </a:lnTo>
                  <a:lnTo>
                    <a:pt x="114" y="66"/>
                  </a:lnTo>
                  <a:lnTo>
                    <a:pt x="120" y="66"/>
                  </a:lnTo>
                  <a:lnTo>
                    <a:pt x="126" y="60"/>
                  </a:lnTo>
                  <a:lnTo>
                    <a:pt x="132" y="60"/>
                  </a:lnTo>
                  <a:lnTo>
                    <a:pt x="132" y="54"/>
                  </a:lnTo>
                  <a:lnTo>
                    <a:pt x="132" y="42"/>
                  </a:lnTo>
                  <a:lnTo>
                    <a:pt x="144" y="48"/>
                  </a:lnTo>
                  <a:lnTo>
                    <a:pt x="156" y="48"/>
                  </a:lnTo>
                  <a:lnTo>
                    <a:pt x="168" y="48"/>
                  </a:lnTo>
                  <a:lnTo>
                    <a:pt x="168" y="54"/>
                  </a:lnTo>
                  <a:lnTo>
                    <a:pt x="174" y="54"/>
                  </a:lnTo>
                  <a:lnTo>
                    <a:pt x="174" y="48"/>
                  </a:lnTo>
                  <a:lnTo>
                    <a:pt x="174" y="42"/>
                  </a:lnTo>
                  <a:lnTo>
                    <a:pt x="174" y="36"/>
                  </a:lnTo>
                  <a:lnTo>
                    <a:pt x="180" y="36"/>
                  </a:lnTo>
                  <a:lnTo>
                    <a:pt x="186" y="36"/>
                  </a:lnTo>
                  <a:lnTo>
                    <a:pt x="186" y="30"/>
                  </a:lnTo>
                  <a:lnTo>
                    <a:pt x="192" y="30"/>
                  </a:lnTo>
                  <a:lnTo>
                    <a:pt x="198" y="30"/>
                  </a:lnTo>
                  <a:lnTo>
                    <a:pt x="204" y="24"/>
                  </a:lnTo>
                  <a:lnTo>
                    <a:pt x="216" y="24"/>
                  </a:lnTo>
                  <a:lnTo>
                    <a:pt x="240" y="18"/>
                  </a:lnTo>
                  <a:lnTo>
                    <a:pt x="240" y="24"/>
                  </a:lnTo>
                  <a:lnTo>
                    <a:pt x="246" y="24"/>
                  </a:lnTo>
                  <a:lnTo>
                    <a:pt x="252" y="24"/>
                  </a:lnTo>
                  <a:lnTo>
                    <a:pt x="252" y="30"/>
                  </a:lnTo>
                  <a:lnTo>
                    <a:pt x="258" y="24"/>
                  </a:lnTo>
                  <a:lnTo>
                    <a:pt x="258" y="30"/>
                  </a:lnTo>
                  <a:lnTo>
                    <a:pt x="264" y="30"/>
                  </a:lnTo>
                  <a:lnTo>
                    <a:pt x="270" y="30"/>
                  </a:lnTo>
                  <a:lnTo>
                    <a:pt x="270" y="36"/>
                  </a:lnTo>
                  <a:lnTo>
                    <a:pt x="276" y="36"/>
                  </a:lnTo>
                  <a:lnTo>
                    <a:pt x="276" y="30"/>
                  </a:lnTo>
                  <a:lnTo>
                    <a:pt x="282" y="24"/>
                  </a:lnTo>
                  <a:lnTo>
                    <a:pt x="270" y="18"/>
                  </a:lnTo>
                  <a:lnTo>
                    <a:pt x="264" y="18"/>
                  </a:lnTo>
                  <a:lnTo>
                    <a:pt x="264" y="12"/>
                  </a:lnTo>
                  <a:lnTo>
                    <a:pt x="270" y="12"/>
                  </a:lnTo>
                  <a:lnTo>
                    <a:pt x="276" y="12"/>
                  </a:lnTo>
                  <a:lnTo>
                    <a:pt x="282" y="12"/>
                  </a:lnTo>
                  <a:lnTo>
                    <a:pt x="288" y="12"/>
                  </a:lnTo>
                  <a:lnTo>
                    <a:pt x="294" y="12"/>
                  </a:lnTo>
                  <a:lnTo>
                    <a:pt x="300" y="12"/>
                  </a:lnTo>
                  <a:lnTo>
                    <a:pt x="306" y="18"/>
                  </a:lnTo>
                  <a:lnTo>
                    <a:pt x="312" y="24"/>
                  </a:lnTo>
                  <a:lnTo>
                    <a:pt x="318" y="24"/>
                  </a:lnTo>
                  <a:lnTo>
                    <a:pt x="318" y="30"/>
                  </a:lnTo>
                  <a:lnTo>
                    <a:pt x="324" y="30"/>
                  </a:lnTo>
                  <a:lnTo>
                    <a:pt x="330" y="30"/>
                  </a:lnTo>
                  <a:lnTo>
                    <a:pt x="336" y="30"/>
                  </a:lnTo>
                  <a:lnTo>
                    <a:pt x="336" y="36"/>
                  </a:lnTo>
                  <a:lnTo>
                    <a:pt x="342" y="36"/>
                  </a:lnTo>
                  <a:lnTo>
                    <a:pt x="348" y="30"/>
                  </a:lnTo>
                  <a:lnTo>
                    <a:pt x="354" y="18"/>
                  </a:lnTo>
                  <a:lnTo>
                    <a:pt x="360" y="24"/>
                  </a:lnTo>
                  <a:lnTo>
                    <a:pt x="366" y="24"/>
                  </a:lnTo>
                  <a:lnTo>
                    <a:pt x="366" y="30"/>
                  </a:lnTo>
                  <a:lnTo>
                    <a:pt x="372" y="24"/>
                  </a:lnTo>
                  <a:lnTo>
                    <a:pt x="372" y="30"/>
                  </a:lnTo>
                  <a:lnTo>
                    <a:pt x="378" y="30"/>
                  </a:lnTo>
                  <a:lnTo>
                    <a:pt x="378" y="36"/>
                  </a:lnTo>
                  <a:lnTo>
                    <a:pt x="384" y="36"/>
                  </a:lnTo>
                  <a:lnTo>
                    <a:pt x="390" y="42"/>
                  </a:lnTo>
                  <a:lnTo>
                    <a:pt x="396" y="42"/>
                  </a:lnTo>
                  <a:lnTo>
                    <a:pt x="396" y="36"/>
                  </a:lnTo>
                  <a:lnTo>
                    <a:pt x="396" y="30"/>
                  </a:lnTo>
                  <a:lnTo>
                    <a:pt x="402" y="24"/>
                  </a:lnTo>
                  <a:lnTo>
                    <a:pt x="408" y="24"/>
                  </a:lnTo>
                  <a:lnTo>
                    <a:pt x="408" y="18"/>
                  </a:lnTo>
                  <a:lnTo>
                    <a:pt x="402" y="12"/>
                  </a:lnTo>
                  <a:lnTo>
                    <a:pt x="408" y="12"/>
                  </a:lnTo>
                  <a:lnTo>
                    <a:pt x="408" y="0"/>
                  </a:lnTo>
                  <a:lnTo>
                    <a:pt x="432" y="12"/>
                  </a:lnTo>
                  <a:lnTo>
                    <a:pt x="438" y="12"/>
                  </a:lnTo>
                  <a:lnTo>
                    <a:pt x="450" y="12"/>
                  </a:lnTo>
                  <a:lnTo>
                    <a:pt x="456" y="18"/>
                  </a:lnTo>
                  <a:lnTo>
                    <a:pt x="462" y="18"/>
                  </a:lnTo>
                  <a:lnTo>
                    <a:pt x="468" y="18"/>
                  </a:lnTo>
                  <a:lnTo>
                    <a:pt x="474" y="18"/>
                  </a:lnTo>
                  <a:lnTo>
                    <a:pt x="480" y="18"/>
                  </a:lnTo>
                  <a:lnTo>
                    <a:pt x="486" y="18"/>
                  </a:lnTo>
                  <a:lnTo>
                    <a:pt x="486" y="24"/>
                  </a:lnTo>
                  <a:lnTo>
                    <a:pt x="492" y="24"/>
                  </a:lnTo>
                  <a:lnTo>
                    <a:pt x="498" y="24"/>
                  </a:lnTo>
                  <a:lnTo>
                    <a:pt x="504" y="24"/>
                  </a:lnTo>
                  <a:lnTo>
                    <a:pt x="504" y="30"/>
                  </a:lnTo>
                  <a:lnTo>
                    <a:pt x="504" y="42"/>
                  </a:lnTo>
                  <a:lnTo>
                    <a:pt x="504" y="54"/>
                  </a:lnTo>
                  <a:lnTo>
                    <a:pt x="504" y="60"/>
                  </a:lnTo>
                  <a:lnTo>
                    <a:pt x="504" y="66"/>
                  </a:lnTo>
                  <a:lnTo>
                    <a:pt x="510" y="72"/>
                  </a:lnTo>
                  <a:lnTo>
                    <a:pt x="510" y="78"/>
                  </a:lnTo>
                  <a:lnTo>
                    <a:pt x="516" y="78"/>
                  </a:lnTo>
                  <a:lnTo>
                    <a:pt x="516" y="84"/>
                  </a:lnTo>
                  <a:lnTo>
                    <a:pt x="522" y="84"/>
                  </a:lnTo>
                  <a:lnTo>
                    <a:pt x="528" y="84"/>
                  </a:lnTo>
                  <a:lnTo>
                    <a:pt x="534" y="90"/>
                  </a:lnTo>
                  <a:lnTo>
                    <a:pt x="534" y="96"/>
                  </a:lnTo>
                  <a:lnTo>
                    <a:pt x="528" y="96"/>
                  </a:lnTo>
                  <a:lnTo>
                    <a:pt x="528" y="108"/>
                  </a:lnTo>
                  <a:lnTo>
                    <a:pt x="522" y="108"/>
                  </a:lnTo>
                  <a:lnTo>
                    <a:pt x="516" y="108"/>
                  </a:lnTo>
                  <a:lnTo>
                    <a:pt x="510" y="108"/>
                  </a:lnTo>
                  <a:lnTo>
                    <a:pt x="510" y="114"/>
                  </a:lnTo>
                  <a:lnTo>
                    <a:pt x="504" y="114"/>
                  </a:lnTo>
                  <a:lnTo>
                    <a:pt x="504" y="108"/>
                  </a:lnTo>
                  <a:lnTo>
                    <a:pt x="498" y="108"/>
                  </a:lnTo>
                  <a:lnTo>
                    <a:pt x="498" y="132"/>
                  </a:lnTo>
                  <a:lnTo>
                    <a:pt x="498" y="156"/>
                  </a:lnTo>
                  <a:lnTo>
                    <a:pt x="498" y="162"/>
                  </a:lnTo>
                  <a:lnTo>
                    <a:pt x="516" y="198"/>
                  </a:lnTo>
                  <a:lnTo>
                    <a:pt x="528" y="216"/>
                  </a:lnTo>
                  <a:lnTo>
                    <a:pt x="552" y="264"/>
                  </a:lnTo>
                  <a:lnTo>
                    <a:pt x="546" y="264"/>
                  </a:lnTo>
                  <a:lnTo>
                    <a:pt x="534" y="270"/>
                  </a:lnTo>
                  <a:lnTo>
                    <a:pt x="522" y="270"/>
                  </a:lnTo>
                  <a:lnTo>
                    <a:pt x="516" y="276"/>
                  </a:lnTo>
                  <a:lnTo>
                    <a:pt x="510" y="282"/>
                  </a:lnTo>
                  <a:lnTo>
                    <a:pt x="510" y="288"/>
                  </a:lnTo>
                  <a:lnTo>
                    <a:pt x="504" y="288"/>
                  </a:lnTo>
                  <a:lnTo>
                    <a:pt x="504" y="294"/>
                  </a:lnTo>
                  <a:lnTo>
                    <a:pt x="492" y="288"/>
                  </a:lnTo>
                  <a:lnTo>
                    <a:pt x="492" y="294"/>
                  </a:lnTo>
                  <a:lnTo>
                    <a:pt x="486" y="294"/>
                  </a:lnTo>
                  <a:lnTo>
                    <a:pt x="486" y="288"/>
                  </a:lnTo>
                  <a:lnTo>
                    <a:pt x="462" y="270"/>
                  </a:lnTo>
                  <a:lnTo>
                    <a:pt x="456" y="264"/>
                  </a:lnTo>
                  <a:lnTo>
                    <a:pt x="438" y="204"/>
                  </a:lnTo>
                  <a:lnTo>
                    <a:pt x="432" y="186"/>
                  </a:lnTo>
                  <a:lnTo>
                    <a:pt x="420" y="180"/>
                  </a:lnTo>
                  <a:lnTo>
                    <a:pt x="408" y="174"/>
                  </a:lnTo>
                  <a:lnTo>
                    <a:pt x="396" y="168"/>
                  </a:lnTo>
                  <a:lnTo>
                    <a:pt x="390" y="174"/>
                  </a:lnTo>
                  <a:lnTo>
                    <a:pt x="384" y="174"/>
                  </a:lnTo>
                  <a:lnTo>
                    <a:pt x="372" y="174"/>
                  </a:lnTo>
                  <a:lnTo>
                    <a:pt x="366" y="174"/>
                  </a:lnTo>
                  <a:lnTo>
                    <a:pt x="360" y="174"/>
                  </a:lnTo>
                  <a:lnTo>
                    <a:pt x="360" y="186"/>
                  </a:lnTo>
                  <a:lnTo>
                    <a:pt x="354" y="198"/>
                  </a:lnTo>
                  <a:lnTo>
                    <a:pt x="354" y="204"/>
                  </a:lnTo>
                  <a:lnTo>
                    <a:pt x="348" y="204"/>
                  </a:lnTo>
                  <a:lnTo>
                    <a:pt x="342" y="204"/>
                  </a:lnTo>
                  <a:lnTo>
                    <a:pt x="336" y="204"/>
                  </a:lnTo>
                  <a:lnTo>
                    <a:pt x="336" y="210"/>
                  </a:lnTo>
                  <a:lnTo>
                    <a:pt x="330" y="210"/>
                  </a:lnTo>
                  <a:lnTo>
                    <a:pt x="324" y="210"/>
                  </a:lnTo>
                  <a:lnTo>
                    <a:pt x="318" y="210"/>
                  </a:lnTo>
                  <a:lnTo>
                    <a:pt x="318" y="216"/>
                  </a:lnTo>
                  <a:lnTo>
                    <a:pt x="312" y="216"/>
                  </a:lnTo>
                  <a:lnTo>
                    <a:pt x="312" y="222"/>
                  </a:lnTo>
                  <a:lnTo>
                    <a:pt x="306" y="222"/>
                  </a:lnTo>
                  <a:lnTo>
                    <a:pt x="306" y="216"/>
                  </a:lnTo>
                  <a:lnTo>
                    <a:pt x="300" y="210"/>
                  </a:lnTo>
                  <a:lnTo>
                    <a:pt x="294" y="210"/>
                  </a:lnTo>
                  <a:lnTo>
                    <a:pt x="294" y="204"/>
                  </a:lnTo>
                  <a:lnTo>
                    <a:pt x="288" y="204"/>
                  </a:lnTo>
                  <a:lnTo>
                    <a:pt x="282" y="204"/>
                  </a:lnTo>
                  <a:lnTo>
                    <a:pt x="282" y="210"/>
                  </a:lnTo>
                  <a:lnTo>
                    <a:pt x="276" y="210"/>
                  </a:lnTo>
                  <a:lnTo>
                    <a:pt x="276" y="216"/>
                  </a:lnTo>
                  <a:lnTo>
                    <a:pt x="270" y="222"/>
                  </a:lnTo>
                  <a:lnTo>
                    <a:pt x="264" y="222"/>
                  </a:lnTo>
                  <a:lnTo>
                    <a:pt x="264" y="228"/>
                  </a:lnTo>
                  <a:lnTo>
                    <a:pt x="258" y="228"/>
                  </a:lnTo>
                  <a:lnTo>
                    <a:pt x="252" y="228"/>
                  </a:lnTo>
                  <a:lnTo>
                    <a:pt x="246" y="228"/>
                  </a:lnTo>
                  <a:lnTo>
                    <a:pt x="240" y="228"/>
                  </a:lnTo>
                  <a:lnTo>
                    <a:pt x="240" y="222"/>
                  </a:lnTo>
                  <a:lnTo>
                    <a:pt x="240" y="216"/>
                  </a:lnTo>
                  <a:lnTo>
                    <a:pt x="246" y="216"/>
                  </a:lnTo>
                  <a:lnTo>
                    <a:pt x="252" y="216"/>
                  </a:lnTo>
                  <a:lnTo>
                    <a:pt x="252" y="210"/>
                  </a:lnTo>
                  <a:lnTo>
                    <a:pt x="252" y="204"/>
                  </a:lnTo>
                  <a:lnTo>
                    <a:pt x="258" y="204"/>
                  </a:lnTo>
                  <a:lnTo>
                    <a:pt x="252" y="204"/>
                  </a:lnTo>
                  <a:lnTo>
                    <a:pt x="252" y="198"/>
                  </a:lnTo>
                  <a:lnTo>
                    <a:pt x="252" y="192"/>
                  </a:lnTo>
                  <a:lnTo>
                    <a:pt x="246" y="192"/>
                  </a:lnTo>
                  <a:lnTo>
                    <a:pt x="240" y="192"/>
                  </a:lnTo>
                  <a:lnTo>
                    <a:pt x="240" y="198"/>
                  </a:lnTo>
                  <a:lnTo>
                    <a:pt x="234" y="198"/>
                  </a:lnTo>
                  <a:lnTo>
                    <a:pt x="234" y="204"/>
                  </a:lnTo>
                  <a:lnTo>
                    <a:pt x="228" y="198"/>
                  </a:lnTo>
                  <a:lnTo>
                    <a:pt x="228" y="204"/>
                  </a:lnTo>
                  <a:lnTo>
                    <a:pt x="222" y="204"/>
                  </a:lnTo>
                  <a:lnTo>
                    <a:pt x="222" y="210"/>
                  </a:lnTo>
                  <a:lnTo>
                    <a:pt x="216" y="210"/>
                  </a:lnTo>
                  <a:lnTo>
                    <a:pt x="216" y="216"/>
                  </a:lnTo>
                  <a:lnTo>
                    <a:pt x="210" y="216"/>
                  </a:lnTo>
                  <a:lnTo>
                    <a:pt x="210" y="222"/>
                  </a:lnTo>
                  <a:lnTo>
                    <a:pt x="204" y="228"/>
                  </a:lnTo>
                  <a:lnTo>
                    <a:pt x="198" y="228"/>
                  </a:lnTo>
                  <a:lnTo>
                    <a:pt x="192" y="228"/>
                  </a:lnTo>
                  <a:lnTo>
                    <a:pt x="180" y="222"/>
                  </a:lnTo>
                  <a:lnTo>
                    <a:pt x="186" y="216"/>
                  </a:lnTo>
                  <a:lnTo>
                    <a:pt x="186" y="210"/>
                  </a:lnTo>
                  <a:lnTo>
                    <a:pt x="186" y="204"/>
                  </a:lnTo>
                  <a:lnTo>
                    <a:pt x="180" y="204"/>
                  </a:lnTo>
                  <a:lnTo>
                    <a:pt x="174" y="204"/>
                  </a:lnTo>
                  <a:lnTo>
                    <a:pt x="174" y="198"/>
                  </a:lnTo>
                  <a:lnTo>
                    <a:pt x="168" y="198"/>
                  </a:lnTo>
                  <a:lnTo>
                    <a:pt x="162" y="198"/>
                  </a:lnTo>
                  <a:lnTo>
                    <a:pt x="162" y="204"/>
                  </a:lnTo>
                  <a:lnTo>
                    <a:pt x="156" y="204"/>
                  </a:lnTo>
                  <a:lnTo>
                    <a:pt x="150" y="204"/>
                  </a:lnTo>
                  <a:lnTo>
                    <a:pt x="144" y="204"/>
                  </a:lnTo>
                  <a:close/>
                </a:path>
              </a:pathLst>
            </a:custGeom>
            <a:solidFill>
              <a:srgbClr val="FFCC00"/>
            </a:solidFill>
            <a:ln w="0">
              <a:solidFill>
                <a:srgbClr val="000000"/>
              </a:solidFill>
              <a:prstDash val="solid"/>
              <a:round/>
              <a:headEnd/>
              <a:tailEnd/>
            </a:ln>
          </p:spPr>
          <p:txBody>
            <a:bodyPr/>
            <a:lstStyle/>
            <a:p>
              <a:endParaRPr lang="es-MX"/>
            </a:p>
          </p:txBody>
        </p:sp>
        <p:sp>
          <p:nvSpPr>
            <p:cNvPr id="8" name="Freeform 10"/>
            <p:cNvSpPr>
              <a:spLocks/>
            </p:cNvSpPr>
            <p:nvPr/>
          </p:nvSpPr>
          <p:spPr bwMode="auto">
            <a:xfrm>
              <a:off x="3888" y="1650"/>
              <a:ext cx="120" cy="162"/>
            </a:xfrm>
            <a:custGeom>
              <a:avLst/>
              <a:gdLst>
                <a:gd name="T0" fmla="*/ 12 w 120"/>
                <a:gd name="T1" fmla="*/ 90 h 162"/>
                <a:gd name="T2" fmla="*/ 12 w 120"/>
                <a:gd name="T3" fmla="*/ 78 h 162"/>
                <a:gd name="T4" fmla="*/ 12 w 120"/>
                <a:gd name="T5" fmla="*/ 66 h 162"/>
                <a:gd name="T6" fmla="*/ 0 w 120"/>
                <a:gd name="T7" fmla="*/ 72 h 162"/>
                <a:gd name="T8" fmla="*/ 6 w 120"/>
                <a:gd name="T9" fmla="*/ 66 h 162"/>
                <a:gd name="T10" fmla="*/ 12 w 120"/>
                <a:gd name="T11" fmla="*/ 60 h 162"/>
                <a:gd name="T12" fmla="*/ 24 w 120"/>
                <a:gd name="T13" fmla="*/ 54 h 162"/>
                <a:gd name="T14" fmla="*/ 24 w 120"/>
                <a:gd name="T15" fmla="*/ 42 h 162"/>
                <a:gd name="T16" fmla="*/ 18 w 120"/>
                <a:gd name="T17" fmla="*/ 18 h 162"/>
                <a:gd name="T18" fmla="*/ 102 w 120"/>
                <a:gd name="T19" fmla="*/ 18 h 162"/>
                <a:gd name="T20" fmla="*/ 108 w 120"/>
                <a:gd name="T21" fmla="*/ 36 h 162"/>
                <a:gd name="T22" fmla="*/ 114 w 120"/>
                <a:gd name="T23" fmla="*/ 42 h 162"/>
                <a:gd name="T24" fmla="*/ 114 w 120"/>
                <a:gd name="T25" fmla="*/ 54 h 162"/>
                <a:gd name="T26" fmla="*/ 114 w 120"/>
                <a:gd name="T27" fmla="*/ 66 h 162"/>
                <a:gd name="T28" fmla="*/ 114 w 120"/>
                <a:gd name="T29" fmla="*/ 96 h 162"/>
                <a:gd name="T30" fmla="*/ 120 w 120"/>
                <a:gd name="T31" fmla="*/ 96 h 162"/>
                <a:gd name="T32" fmla="*/ 114 w 120"/>
                <a:gd name="T33" fmla="*/ 102 h 162"/>
                <a:gd name="T34" fmla="*/ 108 w 120"/>
                <a:gd name="T35" fmla="*/ 102 h 162"/>
                <a:gd name="T36" fmla="*/ 96 w 120"/>
                <a:gd name="T37" fmla="*/ 114 h 162"/>
                <a:gd name="T38" fmla="*/ 90 w 120"/>
                <a:gd name="T39" fmla="*/ 120 h 162"/>
                <a:gd name="T40" fmla="*/ 84 w 120"/>
                <a:gd name="T41" fmla="*/ 138 h 162"/>
                <a:gd name="T42" fmla="*/ 66 w 120"/>
                <a:gd name="T43" fmla="*/ 126 h 162"/>
                <a:gd name="T44" fmla="*/ 66 w 120"/>
                <a:gd name="T45" fmla="*/ 138 h 162"/>
                <a:gd name="T46" fmla="*/ 60 w 120"/>
                <a:gd name="T47" fmla="*/ 150 h 162"/>
                <a:gd name="T48" fmla="*/ 54 w 120"/>
                <a:gd name="T49" fmla="*/ 156 h 162"/>
                <a:gd name="T50" fmla="*/ 48 w 120"/>
                <a:gd name="T51" fmla="*/ 162 h 162"/>
                <a:gd name="T52" fmla="*/ 42 w 120"/>
                <a:gd name="T53" fmla="*/ 156 h 162"/>
                <a:gd name="T54" fmla="*/ 36 w 120"/>
                <a:gd name="T55" fmla="*/ 150 h 162"/>
                <a:gd name="T56" fmla="*/ 42 w 120"/>
                <a:gd name="T57" fmla="*/ 138 h 162"/>
                <a:gd name="T58" fmla="*/ 42 w 120"/>
                <a:gd name="T59" fmla="*/ 138 h 162"/>
                <a:gd name="T60" fmla="*/ 36 w 120"/>
                <a:gd name="T61" fmla="*/ 126 h 162"/>
                <a:gd name="T62" fmla="*/ 24 w 120"/>
                <a:gd name="T63" fmla="*/ 126 h 162"/>
                <a:gd name="T64" fmla="*/ 18 w 120"/>
                <a:gd name="T65" fmla="*/ 120 h 162"/>
                <a:gd name="T66" fmla="*/ 12 w 120"/>
                <a:gd name="T67" fmla="*/ 108 h 162"/>
                <a:gd name="T68" fmla="*/ 6 w 120"/>
                <a:gd name="T69" fmla="*/ 96 h 162"/>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20"/>
                <a:gd name="T106" fmla="*/ 0 h 162"/>
                <a:gd name="T107" fmla="*/ 120 w 120"/>
                <a:gd name="T108" fmla="*/ 162 h 162"/>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20" h="162">
                  <a:moveTo>
                    <a:pt x="6" y="90"/>
                  </a:moveTo>
                  <a:lnTo>
                    <a:pt x="12" y="90"/>
                  </a:lnTo>
                  <a:lnTo>
                    <a:pt x="12" y="84"/>
                  </a:lnTo>
                  <a:lnTo>
                    <a:pt x="12" y="78"/>
                  </a:lnTo>
                  <a:lnTo>
                    <a:pt x="12" y="72"/>
                  </a:lnTo>
                  <a:lnTo>
                    <a:pt x="12" y="66"/>
                  </a:lnTo>
                  <a:lnTo>
                    <a:pt x="6" y="72"/>
                  </a:lnTo>
                  <a:lnTo>
                    <a:pt x="0" y="72"/>
                  </a:lnTo>
                  <a:lnTo>
                    <a:pt x="0" y="66"/>
                  </a:lnTo>
                  <a:lnTo>
                    <a:pt x="6" y="66"/>
                  </a:lnTo>
                  <a:lnTo>
                    <a:pt x="6" y="60"/>
                  </a:lnTo>
                  <a:lnTo>
                    <a:pt x="12" y="60"/>
                  </a:lnTo>
                  <a:lnTo>
                    <a:pt x="18" y="54"/>
                  </a:lnTo>
                  <a:lnTo>
                    <a:pt x="24" y="54"/>
                  </a:lnTo>
                  <a:lnTo>
                    <a:pt x="24" y="48"/>
                  </a:lnTo>
                  <a:lnTo>
                    <a:pt x="24" y="42"/>
                  </a:lnTo>
                  <a:lnTo>
                    <a:pt x="24" y="36"/>
                  </a:lnTo>
                  <a:lnTo>
                    <a:pt x="18" y="18"/>
                  </a:lnTo>
                  <a:lnTo>
                    <a:pt x="84" y="0"/>
                  </a:lnTo>
                  <a:lnTo>
                    <a:pt x="102" y="18"/>
                  </a:lnTo>
                  <a:lnTo>
                    <a:pt x="102" y="24"/>
                  </a:lnTo>
                  <a:lnTo>
                    <a:pt x="108" y="36"/>
                  </a:lnTo>
                  <a:lnTo>
                    <a:pt x="114" y="36"/>
                  </a:lnTo>
                  <a:lnTo>
                    <a:pt x="114" y="42"/>
                  </a:lnTo>
                  <a:lnTo>
                    <a:pt x="114" y="48"/>
                  </a:lnTo>
                  <a:lnTo>
                    <a:pt x="114" y="54"/>
                  </a:lnTo>
                  <a:lnTo>
                    <a:pt x="114" y="60"/>
                  </a:lnTo>
                  <a:lnTo>
                    <a:pt x="114" y="66"/>
                  </a:lnTo>
                  <a:lnTo>
                    <a:pt x="114" y="84"/>
                  </a:lnTo>
                  <a:lnTo>
                    <a:pt x="114" y="96"/>
                  </a:lnTo>
                  <a:lnTo>
                    <a:pt x="120" y="90"/>
                  </a:lnTo>
                  <a:lnTo>
                    <a:pt x="120" y="96"/>
                  </a:lnTo>
                  <a:lnTo>
                    <a:pt x="114" y="96"/>
                  </a:lnTo>
                  <a:lnTo>
                    <a:pt x="114" y="102"/>
                  </a:lnTo>
                  <a:lnTo>
                    <a:pt x="108" y="108"/>
                  </a:lnTo>
                  <a:lnTo>
                    <a:pt x="108" y="102"/>
                  </a:lnTo>
                  <a:lnTo>
                    <a:pt x="102" y="108"/>
                  </a:lnTo>
                  <a:lnTo>
                    <a:pt x="96" y="114"/>
                  </a:lnTo>
                  <a:lnTo>
                    <a:pt x="96" y="120"/>
                  </a:lnTo>
                  <a:lnTo>
                    <a:pt x="90" y="120"/>
                  </a:lnTo>
                  <a:lnTo>
                    <a:pt x="84" y="132"/>
                  </a:lnTo>
                  <a:lnTo>
                    <a:pt x="84" y="138"/>
                  </a:lnTo>
                  <a:lnTo>
                    <a:pt x="78" y="132"/>
                  </a:lnTo>
                  <a:lnTo>
                    <a:pt x="66" y="126"/>
                  </a:lnTo>
                  <a:lnTo>
                    <a:pt x="66" y="132"/>
                  </a:lnTo>
                  <a:lnTo>
                    <a:pt x="66" y="138"/>
                  </a:lnTo>
                  <a:lnTo>
                    <a:pt x="60" y="144"/>
                  </a:lnTo>
                  <a:lnTo>
                    <a:pt x="60" y="150"/>
                  </a:lnTo>
                  <a:lnTo>
                    <a:pt x="54" y="150"/>
                  </a:lnTo>
                  <a:lnTo>
                    <a:pt x="54" y="156"/>
                  </a:lnTo>
                  <a:lnTo>
                    <a:pt x="54" y="162"/>
                  </a:lnTo>
                  <a:lnTo>
                    <a:pt x="48" y="162"/>
                  </a:lnTo>
                  <a:lnTo>
                    <a:pt x="42" y="162"/>
                  </a:lnTo>
                  <a:lnTo>
                    <a:pt x="42" y="156"/>
                  </a:lnTo>
                  <a:lnTo>
                    <a:pt x="42" y="150"/>
                  </a:lnTo>
                  <a:lnTo>
                    <a:pt x="36" y="150"/>
                  </a:lnTo>
                  <a:lnTo>
                    <a:pt x="36" y="144"/>
                  </a:lnTo>
                  <a:lnTo>
                    <a:pt x="42" y="138"/>
                  </a:lnTo>
                  <a:lnTo>
                    <a:pt x="42" y="132"/>
                  </a:lnTo>
                  <a:lnTo>
                    <a:pt x="42" y="138"/>
                  </a:lnTo>
                  <a:lnTo>
                    <a:pt x="42" y="132"/>
                  </a:lnTo>
                  <a:lnTo>
                    <a:pt x="36" y="126"/>
                  </a:lnTo>
                  <a:lnTo>
                    <a:pt x="30" y="126"/>
                  </a:lnTo>
                  <a:lnTo>
                    <a:pt x="24" y="126"/>
                  </a:lnTo>
                  <a:lnTo>
                    <a:pt x="24" y="120"/>
                  </a:lnTo>
                  <a:lnTo>
                    <a:pt x="18" y="120"/>
                  </a:lnTo>
                  <a:lnTo>
                    <a:pt x="18" y="114"/>
                  </a:lnTo>
                  <a:lnTo>
                    <a:pt x="12" y="108"/>
                  </a:lnTo>
                  <a:lnTo>
                    <a:pt x="12" y="102"/>
                  </a:lnTo>
                  <a:lnTo>
                    <a:pt x="6" y="96"/>
                  </a:lnTo>
                  <a:lnTo>
                    <a:pt x="6" y="90"/>
                  </a:lnTo>
                  <a:close/>
                </a:path>
              </a:pathLst>
            </a:custGeom>
            <a:solidFill>
              <a:srgbClr val="FFCC00"/>
            </a:solidFill>
            <a:ln w="0">
              <a:solidFill>
                <a:srgbClr val="000000"/>
              </a:solidFill>
              <a:prstDash val="solid"/>
              <a:round/>
              <a:headEnd/>
              <a:tailEnd/>
            </a:ln>
          </p:spPr>
          <p:txBody>
            <a:bodyPr/>
            <a:lstStyle/>
            <a:p>
              <a:endParaRPr lang="es-MX"/>
            </a:p>
          </p:txBody>
        </p:sp>
        <p:sp>
          <p:nvSpPr>
            <p:cNvPr id="9" name="Freeform 11"/>
            <p:cNvSpPr>
              <a:spLocks/>
            </p:cNvSpPr>
            <p:nvPr/>
          </p:nvSpPr>
          <p:spPr bwMode="auto">
            <a:xfrm>
              <a:off x="3762" y="1038"/>
              <a:ext cx="246" cy="348"/>
            </a:xfrm>
            <a:custGeom>
              <a:avLst/>
              <a:gdLst>
                <a:gd name="T0" fmla="*/ 60 w 246"/>
                <a:gd name="T1" fmla="*/ 54 h 348"/>
                <a:gd name="T2" fmla="*/ 84 w 246"/>
                <a:gd name="T3" fmla="*/ 60 h 348"/>
                <a:gd name="T4" fmla="*/ 84 w 246"/>
                <a:gd name="T5" fmla="*/ 54 h 348"/>
                <a:gd name="T6" fmla="*/ 90 w 246"/>
                <a:gd name="T7" fmla="*/ 36 h 348"/>
                <a:gd name="T8" fmla="*/ 102 w 246"/>
                <a:gd name="T9" fmla="*/ 42 h 348"/>
                <a:gd name="T10" fmla="*/ 114 w 246"/>
                <a:gd name="T11" fmla="*/ 36 h 348"/>
                <a:gd name="T12" fmla="*/ 144 w 246"/>
                <a:gd name="T13" fmla="*/ 6 h 348"/>
                <a:gd name="T14" fmla="*/ 150 w 246"/>
                <a:gd name="T15" fmla="*/ 6 h 348"/>
                <a:gd name="T16" fmla="*/ 168 w 246"/>
                <a:gd name="T17" fmla="*/ 6 h 348"/>
                <a:gd name="T18" fmla="*/ 180 w 246"/>
                <a:gd name="T19" fmla="*/ 12 h 348"/>
                <a:gd name="T20" fmla="*/ 192 w 246"/>
                <a:gd name="T21" fmla="*/ 6 h 348"/>
                <a:gd name="T22" fmla="*/ 186 w 246"/>
                <a:gd name="T23" fmla="*/ 42 h 348"/>
                <a:gd name="T24" fmla="*/ 204 w 246"/>
                <a:gd name="T25" fmla="*/ 66 h 348"/>
                <a:gd name="T26" fmla="*/ 204 w 246"/>
                <a:gd name="T27" fmla="*/ 90 h 348"/>
                <a:gd name="T28" fmla="*/ 216 w 246"/>
                <a:gd name="T29" fmla="*/ 114 h 348"/>
                <a:gd name="T30" fmla="*/ 222 w 246"/>
                <a:gd name="T31" fmla="*/ 120 h 348"/>
                <a:gd name="T32" fmla="*/ 234 w 246"/>
                <a:gd name="T33" fmla="*/ 126 h 348"/>
                <a:gd name="T34" fmla="*/ 240 w 246"/>
                <a:gd name="T35" fmla="*/ 138 h 348"/>
                <a:gd name="T36" fmla="*/ 234 w 246"/>
                <a:gd name="T37" fmla="*/ 150 h 348"/>
                <a:gd name="T38" fmla="*/ 234 w 246"/>
                <a:gd name="T39" fmla="*/ 168 h 348"/>
                <a:gd name="T40" fmla="*/ 210 w 246"/>
                <a:gd name="T41" fmla="*/ 192 h 348"/>
                <a:gd name="T42" fmla="*/ 216 w 246"/>
                <a:gd name="T43" fmla="*/ 210 h 348"/>
                <a:gd name="T44" fmla="*/ 216 w 246"/>
                <a:gd name="T45" fmla="*/ 222 h 348"/>
                <a:gd name="T46" fmla="*/ 210 w 246"/>
                <a:gd name="T47" fmla="*/ 240 h 348"/>
                <a:gd name="T48" fmla="*/ 204 w 246"/>
                <a:gd name="T49" fmla="*/ 258 h 348"/>
                <a:gd name="T50" fmla="*/ 174 w 246"/>
                <a:gd name="T51" fmla="*/ 258 h 348"/>
                <a:gd name="T52" fmla="*/ 144 w 246"/>
                <a:gd name="T53" fmla="*/ 294 h 348"/>
                <a:gd name="T54" fmla="*/ 132 w 246"/>
                <a:gd name="T55" fmla="*/ 282 h 348"/>
                <a:gd name="T56" fmla="*/ 114 w 246"/>
                <a:gd name="T57" fmla="*/ 282 h 348"/>
                <a:gd name="T58" fmla="*/ 96 w 246"/>
                <a:gd name="T59" fmla="*/ 282 h 348"/>
                <a:gd name="T60" fmla="*/ 84 w 246"/>
                <a:gd name="T61" fmla="*/ 294 h 348"/>
                <a:gd name="T62" fmla="*/ 84 w 246"/>
                <a:gd name="T63" fmla="*/ 318 h 348"/>
                <a:gd name="T64" fmla="*/ 66 w 246"/>
                <a:gd name="T65" fmla="*/ 348 h 348"/>
                <a:gd name="T66" fmla="*/ 48 w 246"/>
                <a:gd name="T67" fmla="*/ 348 h 348"/>
                <a:gd name="T68" fmla="*/ 12 w 246"/>
                <a:gd name="T69" fmla="*/ 300 h 348"/>
                <a:gd name="T70" fmla="*/ 12 w 246"/>
                <a:gd name="T71" fmla="*/ 264 h 348"/>
                <a:gd name="T72" fmla="*/ 24 w 246"/>
                <a:gd name="T73" fmla="*/ 216 h 348"/>
                <a:gd name="T74" fmla="*/ 24 w 246"/>
                <a:gd name="T75" fmla="*/ 198 h 348"/>
                <a:gd name="T76" fmla="*/ 48 w 246"/>
                <a:gd name="T77" fmla="*/ 192 h 348"/>
                <a:gd name="T78" fmla="*/ 108 w 246"/>
                <a:gd name="T79" fmla="*/ 150 h 348"/>
                <a:gd name="T80" fmla="*/ 138 w 246"/>
                <a:gd name="T81" fmla="*/ 132 h 348"/>
                <a:gd name="T82" fmla="*/ 144 w 246"/>
                <a:gd name="T83" fmla="*/ 96 h 348"/>
                <a:gd name="T84" fmla="*/ 120 w 246"/>
                <a:gd name="T85" fmla="*/ 84 h 348"/>
                <a:gd name="T86" fmla="*/ 102 w 246"/>
                <a:gd name="T87" fmla="*/ 78 h 348"/>
                <a:gd name="T88" fmla="*/ 84 w 246"/>
                <a:gd name="T89" fmla="*/ 72 h 348"/>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246"/>
                <a:gd name="T136" fmla="*/ 0 h 348"/>
                <a:gd name="T137" fmla="*/ 246 w 246"/>
                <a:gd name="T138" fmla="*/ 348 h 348"/>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246" h="348">
                  <a:moveTo>
                    <a:pt x="72" y="66"/>
                  </a:moveTo>
                  <a:lnTo>
                    <a:pt x="60" y="60"/>
                  </a:lnTo>
                  <a:lnTo>
                    <a:pt x="60" y="54"/>
                  </a:lnTo>
                  <a:lnTo>
                    <a:pt x="66" y="54"/>
                  </a:lnTo>
                  <a:lnTo>
                    <a:pt x="78" y="60"/>
                  </a:lnTo>
                  <a:lnTo>
                    <a:pt x="84" y="60"/>
                  </a:lnTo>
                  <a:lnTo>
                    <a:pt x="90" y="60"/>
                  </a:lnTo>
                  <a:lnTo>
                    <a:pt x="90" y="54"/>
                  </a:lnTo>
                  <a:lnTo>
                    <a:pt x="84" y="54"/>
                  </a:lnTo>
                  <a:lnTo>
                    <a:pt x="84" y="42"/>
                  </a:lnTo>
                  <a:lnTo>
                    <a:pt x="84" y="36"/>
                  </a:lnTo>
                  <a:lnTo>
                    <a:pt x="90" y="36"/>
                  </a:lnTo>
                  <a:lnTo>
                    <a:pt x="96" y="36"/>
                  </a:lnTo>
                  <a:lnTo>
                    <a:pt x="102" y="36"/>
                  </a:lnTo>
                  <a:lnTo>
                    <a:pt x="102" y="42"/>
                  </a:lnTo>
                  <a:lnTo>
                    <a:pt x="102" y="36"/>
                  </a:lnTo>
                  <a:lnTo>
                    <a:pt x="108" y="36"/>
                  </a:lnTo>
                  <a:lnTo>
                    <a:pt x="114" y="36"/>
                  </a:lnTo>
                  <a:lnTo>
                    <a:pt x="120" y="36"/>
                  </a:lnTo>
                  <a:lnTo>
                    <a:pt x="126" y="24"/>
                  </a:lnTo>
                  <a:lnTo>
                    <a:pt x="144" y="6"/>
                  </a:lnTo>
                  <a:lnTo>
                    <a:pt x="144" y="0"/>
                  </a:lnTo>
                  <a:lnTo>
                    <a:pt x="150" y="0"/>
                  </a:lnTo>
                  <a:lnTo>
                    <a:pt x="150" y="6"/>
                  </a:lnTo>
                  <a:lnTo>
                    <a:pt x="156" y="6"/>
                  </a:lnTo>
                  <a:lnTo>
                    <a:pt x="162" y="6"/>
                  </a:lnTo>
                  <a:lnTo>
                    <a:pt x="168" y="6"/>
                  </a:lnTo>
                  <a:lnTo>
                    <a:pt x="168" y="12"/>
                  </a:lnTo>
                  <a:lnTo>
                    <a:pt x="174" y="12"/>
                  </a:lnTo>
                  <a:lnTo>
                    <a:pt x="180" y="12"/>
                  </a:lnTo>
                  <a:lnTo>
                    <a:pt x="186" y="12"/>
                  </a:lnTo>
                  <a:lnTo>
                    <a:pt x="186" y="6"/>
                  </a:lnTo>
                  <a:lnTo>
                    <a:pt x="192" y="6"/>
                  </a:lnTo>
                  <a:lnTo>
                    <a:pt x="186" y="24"/>
                  </a:lnTo>
                  <a:lnTo>
                    <a:pt x="180" y="30"/>
                  </a:lnTo>
                  <a:lnTo>
                    <a:pt x="186" y="42"/>
                  </a:lnTo>
                  <a:lnTo>
                    <a:pt x="198" y="54"/>
                  </a:lnTo>
                  <a:lnTo>
                    <a:pt x="198" y="60"/>
                  </a:lnTo>
                  <a:lnTo>
                    <a:pt x="204" y="66"/>
                  </a:lnTo>
                  <a:lnTo>
                    <a:pt x="210" y="72"/>
                  </a:lnTo>
                  <a:lnTo>
                    <a:pt x="210" y="78"/>
                  </a:lnTo>
                  <a:lnTo>
                    <a:pt x="204" y="90"/>
                  </a:lnTo>
                  <a:lnTo>
                    <a:pt x="198" y="108"/>
                  </a:lnTo>
                  <a:lnTo>
                    <a:pt x="204" y="108"/>
                  </a:lnTo>
                  <a:lnTo>
                    <a:pt x="216" y="114"/>
                  </a:lnTo>
                  <a:lnTo>
                    <a:pt x="222" y="114"/>
                  </a:lnTo>
                  <a:lnTo>
                    <a:pt x="216" y="120"/>
                  </a:lnTo>
                  <a:lnTo>
                    <a:pt x="222" y="120"/>
                  </a:lnTo>
                  <a:lnTo>
                    <a:pt x="222" y="126"/>
                  </a:lnTo>
                  <a:lnTo>
                    <a:pt x="228" y="126"/>
                  </a:lnTo>
                  <a:lnTo>
                    <a:pt x="234" y="126"/>
                  </a:lnTo>
                  <a:lnTo>
                    <a:pt x="234" y="132"/>
                  </a:lnTo>
                  <a:lnTo>
                    <a:pt x="240" y="132"/>
                  </a:lnTo>
                  <a:lnTo>
                    <a:pt x="240" y="138"/>
                  </a:lnTo>
                  <a:lnTo>
                    <a:pt x="246" y="138"/>
                  </a:lnTo>
                  <a:lnTo>
                    <a:pt x="240" y="144"/>
                  </a:lnTo>
                  <a:lnTo>
                    <a:pt x="234" y="150"/>
                  </a:lnTo>
                  <a:lnTo>
                    <a:pt x="234" y="156"/>
                  </a:lnTo>
                  <a:lnTo>
                    <a:pt x="234" y="162"/>
                  </a:lnTo>
                  <a:lnTo>
                    <a:pt x="234" y="168"/>
                  </a:lnTo>
                  <a:lnTo>
                    <a:pt x="228" y="180"/>
                  </a:lnTo>
                  <a:lnTo>
                    <a:pt x="210" y="186"/>
                  </a:lnTo>
                  <a:lnTo>
                    <a:pt x="210" y="192"/>
                  </a:lnTo>
                  <a:lnTo>
                    <a:pt x="210" y="198"/>
                  </a:lnTo>
                  <a:lnTo>
                    <a:pt x="210" y="204"/>
                  </a:lnTo>
                  <a:lnTo>
                    <a:pt x="216" y="210"/>
                  </a:lnTo>
                  <a:lnTo>
                    <a:pt x="216" y="222"/>
                  </a:lnTo>
                  <a:lnTo>
                    <a:pt x="210" y="222"/>
                  </a:lnTo>
                  <a:lnTo>
                    <a:pt x="216" y="222"/>
                  </a:lnTo>
                  <a:lnTo>
                    <a:pt x="210" y="228"/>
                  </a:lnTo>
                  <a:lnTo>
                    <a:pt x="210" y="234"/>
                  </a:lnTo>
                  <a:lnTo>
                    <a:pt x="210" y="240"/>
                  </a:lnTo>
                  <a:lnTo>
                    <a:pt x="210" y="246"/>
                  </a:lnTo>
                  <a:lnTo>
                    <a:pt x="204" y="252"/>
                  </a:lnTo>
                  <a:lnTo>
                    <a:pt x="204" y="258"/>
                  </a:lnTo>
                  <a:lnTo>
                    <a:pt x="204" y="270"/>
                  </a:lnTo>
                  <a:lnTo>
                    <a:pt x="186" y="264"/>
                  </a:lnTo>
                  <a:lnTo>
                    <a:pt x="174" y="258"/>
                  </a:lnTo>
                  <a:lnTo>
                    <a:pt x="174" y="270"/>
                  </a:lnTo>
                  <a:lnTo>
                    <a:pt x="162" y="282"/>
                  </a:lnTo>
                  <a:lnTo>
                    <a:pt x="144" y="294"/>
                  </a:lnTo>
                  <a:lnTo>
                    <a:pt x="138" y="288"/>
                  </a:lnTo>
                  <a:lnTo>
                    <a:pt x="138" y="282"/>
                  </a:lnTo>
                  <a:lnTo>
                    <a:pt x="132" y="282"/>
                  </a:lnTo>
                  <a:lnTo>
                    <a:pt x="126" y="282"/>
                  </a:lnTo>
                  <a:lnTo>
                    <a:pt x="120" y="282"/>
                  </a:lnTo>
                  <a:lnTo>
                    <a:pt x="114" y="282"/>
                  </a:lnTo>
                  <a:lnTo>
                    <a:pt x="108" y="282"/>
                  </a:lnTo>
                  <a:lnTo>
                    <a:pt x="102" y="282"/>
                  </a:lnTo>
                  <a:lnTo>
                    <a:pt x="96" y="282"/>
                  </a:lnTo>
                  <a:lnTo>
                    <a:pt x="96" y="288"/>
                  </a:lnTo>
                  <a:lnTo>
                    <a:pt x="90" y="288"/>
                  </a:lnTo>
                  <a:lnTo>
                    <a:pt x="84" y="294"/>
                  </a:lnTo>
                  <a:lnTo>
                    <a:pt x="78" y="300"/>
                  </a:lnTo>
                  <a:lnTo>
                    <a:pt x="78" y="306"/>
                  </a:lnTo>
                  <a:lnTo>
                    <a:pt x="84" y="318"/>
                  </a:lnTo>
                  <a:lnTo>
                    <a:pt x="90" y="324"/>
                  </a:lnTo>
                  <a:lnTo>
                    <a:pt x="72" y="336"/>
                  </a:lnTo>
                  <a:lnTo>
                    <a:pt x="66" y="348"/>
                  </a:lnTo>
                  <a:lnTo>
                    <a:pt x="60" y="348"/>
                  </a:lnTo>
                  <a:lnTo>
                    <a:pt x="54" y="348"/>
                  </a:lnTo>
                  <a:lnTo>
                    <a:pt x="48" y="348"/>
                  </a:lnTo>
                  <a:lnTo>
                    <a:pt x="36" y="348"/>
                  </a:lnTo>
                  <a:lnTo>
                    <a:pt x="18" y="306"/>
                  </a:lnTo>
                  <a:lnTo>
                    <a:pt x="12" y="300"/>
                  </a:lnTo>
                  <a:lnTo>
                    <a:pt x="0" y="270"/>
                  </a:lnTo>
                  <a:lnTo>
                    <a:pt x="6" y="270"/>
                  </a:lnTo>
                  <a:lnTo>
                    <a:pt x="12" y="264"/>
                  </a:lnTo>
                  <a:lnTo>
                    <a:pt x="18" y="240"/>
                  </a:lnTo>
                  <a:lnTo>
                    <a:pt x="18" y="234"/>
                  </a:lnTo>
                  <a:lnTo>
                    <a:pt x="24" y="216"/>
                  </a:lnTo>
                  <a:lnTo>
                    <a:pt x="24" y="210"/>
                  </a:lnTo>
                  <a:lnTo>
                    <a:pt x="24" y="204"/>
                  </a:lnTo>
                  <a:lnTo>
                    <a:pt x="24" y="198"/>
                  </a:lnTo>
                  <a:lnTo>
                    <a:pt x="30" y="198"/>
                  </a:lnTo>
                  <a:lnTo>
                    <a:pt x="42" y="198"/>
                  </a:lnTo>
                  <a:lnTo>
                    <a:pt x="48" y="192"/>
                  </a:lnTo>
                  <a:lnTo>
                    <a:pt x="42" y="144"/>
                  </a:lnTo>
                  <a:lnTo>
                    <a:pt x="60" y="144"/>
                  </a:lnTo>
                  <a:lnTo>
                    <a:pt x="108" y="150"/>
                  </a:lnTo>
                  <a:lnTo>
                    <a:pt x="120" y="156"/>
                  </a:lnTo>
                  <a:lnTo>
                    <a:pt x="132" y="144"/>
                  </a:lnTo>
                  <a:lnTo>
                    <a:pt x="138" y="132"/>
                  </a:lnTo>
                  <a:lnTo>
                    <a:pt x="144" y="108"/>
                  </a:lnTo>
                  <a:lnTo>
                    <a:pt x="144" y="102"/>
                  </a:lnTo>
                  <a:lnTo>
                    <a:pt x="144" y="96"/>
                  </a:lnTo>
                  <a:lnTo>
                    <a:pt x="144" y="90"/>
                  </a:lnTo>
                  <a:lnTo>
                    <a:pt x="132" y="84"/>
                  </a:lnTo>
                  <a:lnTo>
                    <a:pt x="120" y="84"/>
                  </a:lnTo>
                  <a:lnTo>
                    <a:pt x="114" y="84"/>
                  </a:lnTo>
                  <a:lnTo>
                    <a:pt x="108" y="78"/>
                  </a:lnTo>
                  <a:lnTo>
                    <a:pt x="102" y="78"/>
                  </a:lnTo>
                  <a:lnTo>
                    <a:pt x="96" y="72"/>
                  </a:lnTo>
                  <a:lnTo>
                    <a:pt x="90" y="72"/>
                  </a:lnTo>
                  <a:lnTo>
                    <a:pt x="84" y="72"/>
                  </a:lnTo>
                  <a:lnTo>
                    <a:pt x="72" y="66"/>
                  </a:lnTo>
                  <a:close/>
                </a:path>
              </a:pathLst>
            </a:custGeom>
            <a:solidFill>
              <a:srgbClr val="FFCC00"/>
            </a:solidFill>
            <a:ln w="0">
              <a:solidFill>
                <a:srgbClr val="000000"/>
              </a:solidFill>
              <a:prstDash val="solid"/>
              <a:round/>
              <a:headEnd/>
              <a:tailEnd/>
            </a:ln>
          </p:spPr>
          <p:txBody>
            <a:bodyPr/>
            <a:lstStyle/>
            <a:p>
              <a:endParaRPr lang="es-MX"/>
            </a:p>
          </p:txBody>
        </p:sp>
        <p:sp>
          <p:nvSpPr>
            <p:cNvPr id="10" name="Freeform 12"/>
            <p:cNvSpPr>
              <a:spLocks/>
            </p:cNvSpPr>
            <p:nvPr/>
          </p:nvSpPr>
          <p:spPr bwMode="auto">
            <a:xfrm>
              <a:off x="3972" y="1128"/>
              <a:ext cx="222" cy="222"/>
            </a:xfrm>
            <a:custGeom>
              <a:avLst/>
              <a:gdLst>
                <a:gd name="T0" fmla="*/ 162 w 222"/>
                <a:gd name="T1" fmla="*/ 204 h 222"/>
                <a:gd name="T2" fmla="*/ 144 w 222"/>
                <a:gd name="T3" fmla="*/ 186 h 222"/>
                <a:gd name="T4" fmla="*/ 132 w 222"/>
                <a:gd name="T5" fmla="*/ 180 h 222"/>
                <a:gd name="T6" fmla="*/ 120 w 222"/>
                <a:gd name="T7" fmla="*/ 186 h 222"/>
                <a:gd name="T8" fmla="*/ 120 w 222"/>
                <a:gd name="T9" fmla="*/ 180 h 222"/>
                <a:gd name="T10" fmla="*/ 96 w 222"/>
                <a:gd name="T11" fmla="*/ 180 h 222"/>
                <a:gd name="T12" fmla="*/ 78 w 222"/>
                <a:gd name="T13" fmla="*/ 192 h 222"/>
                <a:gd name="T14" fmla="*/ 84 w 222"/>
                <a:gd name="T15" fmla="*/ 174 h 222"/>
                <a:gd name="T16" fmla="*/ 84 w 222"/>
                <a:gd name="T17" fmla="*/ 162 h 222"/>
                <a:gd name="T18" fmla="*/ 72 w 222"/>
                <a:gd name="T19" fmla="*/ 156 h 222"/>
                <a:gd name="T20" fmla="*/ 66 w 222"/>
                <a:gd name="T21" fmla="*/ 168 h 222"/>
                <a:gd name="T22" fmla="*/ 54 w 222"/>
                <a:gd name="T23" fmla="*/ 168 h 222"/>
                <a:gd name="T24" fmla="*/ 48 w 222"/>
                <a:gd name="T25" fmla="*/ 156 h 222"/>
                <a:gd name="T26" fmla="*/ 54 w 222"/>
                <a:gd name="T27" fmla="*/ 144 h 222"/>
                <a:gd name="T28" fmla="*/ 42 w 222"/>
                <a:gd name="T29" fmla="*/ 138 h 222"/>
                <a:gd name="T30" fmla="*/ 48 w 222"/>
                <a:gd name="T31" fmla="*/ 126 h 222"/>
                <a:gd name="T32" fmla="*/ 36 w 222"/>
                <a:gd name="T33" fmla="*/ 114 h 222"/>
                <a:gd name="T34" fmla="*/ 30 w 222"/>
                <a:gd name="T35" fmla="*/ 126 h 222"/>
                <a:gd name="T36" fmla="*/ 0 w 222"/>
                <a:gd name="T37" fmla="*/ 114 h 222"/>
                <a:gd name="T38" fmla="*/ 0 w 222"/>
                <a:gd name="T39" fmla="*/ 96 h 222"/>
                <a:gd name="T40" fmla="*/ 24 w 222"/>
                <a:gd name="T41" fmla="*/ 72 h 222"/>
                <a:gd name="T42" fmla="*/ 30 w 222"/>
                <a:gd name="T43" fmla="*/ 54 h 222"/>
                <a:gd name="T44" fmla="*/ 48 w 222"/>
                <a:gd name="T45" fmla="*/ 48 h 222"/>
                <a:gd name="T46" fmla="*/ 54 w 222"/>
                <a:gd name="T47" fmla="*/ 30 h 222"/>
                <a:gd name="T48" fmla="*/ 60 w 222"/>
                <a:gd name="T49" fmla="*/ 6 h 222"/>
                <a:gd name="T50" fmla="*/ 90 w 222"/>
                <a:gd name="T51" fmla="*/ 12 h 222"/>
                <a:gd name="T52" fmla="*/ 90 w 222"/>
                <a:gd name="T53" fmla="*/ 30 h 222"/>
                <a:gd name="T54" fmla="*/ 84 w 222"/>
                <a:gd name="T55" fmla="*/ 42 h 222"/>
                <a:gd name="T56" fmla="*/ 78 w 222"/>
                <a:gd name="T57" fmla="*/ 66 h 222"/>
                <a:gd name="T58" fmla="*/ 90 w 222"/>
                <a:gd name="T59" fmla="*/ 72 h 222"/>
                <a:gd name="T60" fmla="*/ 96 w 222"/>
                <a:gd name="T61" fmla="*/ 72 h 222"/>
                <a:gd name="T62" fmla="*/ 108 w 222"/>
                <a:gd name="T63" fmla="*/ 84 h 222"/>
                <a:gd name="T64" fmla="*/ 114 w 222"/>
                <a:gd name="T65" fmla="*/ 72 h 222"/>
                <a:gd name="T66" fmla="*/ 126 w 222"/>
                <a:gd name="T67" fmla="*/ 72 h 222"/>
                <a:gd name="T68" fmla="*/ 138 w 222"/>
                <a:gd name="T69" fmla="*/ 84 h 222"/>
                <a:gd name="T70" fmla="*/ 144 w 222"/>
                <a:gd name="T71" fmla="*/ 72 h 222"/>
                <a:gd name="T72" fmla="*/ 150 w 222"/>
                <a:gd name="T73" fmla="*/ 84 h 222"/>
                <a:gd name="T74" fmla="*/ 162 w 222"/>
                <a:gd name="T75" fmla="*/ 96 h 222"/>
                <a:gd name="T76" fmla="*/ 162 w 222"/>
                <a:gd name="T77" fmla="*/ 102 h 222"/>
                <a:gd name="T78" fmla="*/ 174 w 222"/>
                <a:gd name="T79" fmla="*/ 108 h 222"/>
                <a:gd name="T80" fmla="*/ 192 w 222"/>
                <a:gd name="T81" fmla="*/ 114 h 222"/>
                <a:gd name="T82" fmla="*/ 210 w 222"/>
                <a:gd name="T83" fmla="*/ 120 h 222"/>
                <a:gd name="T84" fmla="*/ 216 w 222"/>
                <a:gd name="T85" fmla="*/ 132 h 222"/>
                <a:gd name="T86" fmla="*/ 204 w 222"/>
                <a:gd name="T87" fmla="*/ 126 h 222"/>
                <a:gd name="T88" fmla="*/ 198 w 222"/>
                <a:gd name="T89" fmla="*/ 138 h 222"/>
                <a:gd name="T90" fmla="*/ 210 w 222"/>
                <a:gd name="T91" fmla="*/ 144 h 222"/>
                <a:gd name="T92" fmla="*/ 210 w 222"/>
                <a:gd name="T93" fmla="*/ 162 h 222"/>
                <a:gd name="T94" fmla="*/ 210 w 222"/>
                <a:gd name="T95" fmla="*/ 168 h 222"/>
                <a:gd name="T96" fmla="*/ 222 w 222"/>
                <a:gd name="T97" fmla="*/ 174 h 222"/>
                <a:gd name="T98" fmla="*/ 210 w 222"/>
                <a:gd name="T99" fmla="*/ 198 h 222"/>
                <a:gd name="T100" fmla="*/ 198 w 222"/>
                <a:gd name="T101" fmla="*/ 210 h 222"/>
                <a:gd name="T102" fmla="*/ 192 w 222"/>
                <a:gd name="T103" fmla="*/ 222 h 22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222"/>
                <a:gd name="T157" fmla="*/ 0 h 222"/>
                <a:gd name="T158" fmla="*/ 222 w 222"/>
                <a:gd name="T159" fmla="*/ 222 h 222"/>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222" h="222">
                  <a:moveTo>
                    <a:pt x="162" y="216"/>
                  </a:moveTo>
                  <a:lnTo>
                    <a:pt x="162" y="210"/>
                  </a:lnTo>
                  <a:lnTo>
                    <a:pt x="162" y="204"/>
                  </a:lnTo>
                  <a:lnTo>
                    <a:pt x="144" y="204"/>
                  </a:lnTo>
                  <a:lnTo>
                    <a:pt x="144" y="192"/>
                  </a:lnTo>
                  <a:lnTo>
                    <a:pt x="144" y="186"/>
                  </a:lnTo>
                  <a:lnTo>
                    <a:pt x="138" y="186"/>
                  </a:lnTo>
                  <a:lnTo>
                    <a:pt x="132" y="186"/>
                  </a:lnTo>
                  <a:lnTo>
                    <a:pt x="132" y="180"/>
                  </a:lnTo>
                  <a:lnTo>
                    <a:pt x="126" y="180"/>
                  </a:lnTo>
                  <a:lnTo>
                    <a:pt x="126" y="186"/>
                  </a:lnTo>
                  <a:lnTo>
                    <a:pt x="120" y="186"/>
                  </a:lnTo>
                  <a:lnTo>
                    <a:pt x="114" y="186"/>
                  </a:lnTo>
                  <a:lnTo>
                    <a:pt x="114" y="180"/>
                  </a:lnTo>
                  <a:lnTo>
                    <a:pt x="120" y="180"/>
                  </a:lnTo>
                  <a:lnTo>
                    <a:pt x="114" y="180"/>
                  </a:lnTo>
                  <a:lnTo>
                    <a:pt x="108" y="180"/>
                  </a:lnTo>
                  <a:lnTo>
                    <a:pt x="96" y="180"/>
                  </a:lnTo>
                  <a:lnTo>
                    <a:pt x="90" y="186"/>
                  </a:lnTo>
                  <a:lnTo>
                    <a:pt x="84" y="186"/>
                  </a:lnTo>
                  <a:lnTo>
                    <a:pt x="78" y="192"/>
                  </a:lnTo>
                  <a:lnTo>
                    <a:pt x="78" y="180"/>
                  </a:lnTo>
                  <a:lnTo>
                    <a:pt x="84" y="180"/>
                  </a:lnTo>
                  <a:lnTo>
                    <a:pt x="84" y="174"/>
                  </a:lnTo>
                  <a:lnTo>
                    <a:pt x="90" y="174"/>
                  </a:lnTo>
                  <a:lnTo>
                    <a:pt x="90" y="168"/>
                  </a:lnTo>
                  <a:lnTo>
                    <a:pt x="84" y="162"/>
                  </a:lnTo>
                  <a:lnTo>
                    <a:pt x="78" y="162"/>
                  </a:lnTo>
                  <a:lnTo>
                    <a:pt x="78" y="156"/>
                  </a:lnTo>
                  <a:lnTo>
                    <a:pt x="72" y="156"/>
                  </a:lnTo>
                  <a:lnTo>
                    <a:pt x="72" y="162"/>
                  </a:lnTo>
                  <a:lnTo>
                    <a:pt x="72" y="168"/>
                  </a:lnTo>
                  <a:lnTo>
                    <a:pt x="66" y="168"/>
                  </a:lnTo>
                  <a:lnTo>
                    <a:pt x="60" y="174"/>
                  </a:lnTo>
                  <a:lnTo>
                    <a:pt x="54" y="174"/>
                  </a:lnTo>
                  <a:lnTo>
                    <a:pt x="54" y="168"/>
                  </a:lnTo>
                  <a:lnTo>
                    <a:pt x="48" y="168"/>
                  </a:lnTo>
                  <a:lnTo>
                    <a:pt x="48" y="162"/>
                  </a:lnTo>
                  <a:lnTo>
                    <a:pt x="48" y="156"/>
                  </a:lnTo>
                  <a:lnTo>
                    <a:pt x="60" y="150"/>
                  </a:lnTo>
                  <a:lnTo>
                    <a:pt x="54" y="150"/>
                  </a:lnTo>
                  <a:lnTo>
                    <a:pt x="54" y="144"/>
                  </a:lnTo>
                  <a:lnTo>
                    <a:pt x="48" y="138"/>
                  </a:lnTo>
                  <a:lnTo>
                    <a:pt x="42" y="144"/>
                  </a:lnTo>
                  <a:lnTo>
                    <a:pt x="42" y="138"/>
                  </a:lnTo>
                  <a:lnTo>
                    <a:pt x="48" y="138"/>
                  </a:lnTo>
                  <a:lnTo>
                    <a:pt x="48" y="132"/>
                  </a:lnTo>
                  <a:lnTo>
                    <a:pt x="48" y="126"/>
                  </a:lnTo>
                  <a:lnTo>
                    <a:pt x="48" y="120"/>
                  </a:lnTo>
                  <a:lnTo>
                    <a:pt x="48" y="114"/>
                  </a:lnTo>
                  <a:lnTo>
                    <a:pt x="36" y="114"/>
                  </a:lnTo>
                  <a:lnTo>
                    <a:pt x="36" y="120"/>
                  </a:lnTo>
                  <a:lnTo>
                    <a:pt x="36" y="126"/>
                  </a:lnTo>
                  <a:lnTo>
                    <a:pt x="30" y="126"/>
                  </a:lnTo>
                  <a:lnTo>
                    <a:pt x="18" y="120"/>
                  </a:lnTo>
                  <a:lnTo>
                    <a:pt x="6" y="120"/>
                  </a:lnTo>
                  <a:lnTo>
                    <a:pt x="0" y="114"/>
                  </a:lnTo>
                  <a:lnTo>
                    <a:pt x="0" y="108"/>
                  </a:lnTo>
                  <a:lnTo>
                    <a:pt x="0" y="102"/>
                  </a:lnTo>
                  <a:lnTo>
                    <a:pt x="0" y="96"/>
                  </a:lnTo>
                  <a:lnTo>
                    <a:pt x="18" y="90"/>
                  </a:lnTo>
                  <a:lnTo>
                    <a:pt x="24" y="78"/>
                  </a:lnTo>
                  <a:lnTo>
                    <a:pt x="24" y="72"/>
                  </a:lnTo>
                  <a:lnTo>
                    <a:pt x="24" y="66"/>
                  </a:lnTo>
                  <a:lnTo>
                    <a:pt x="24" y="60"/>
                  </a:lnTo>
                  <a:lnTo>
                    <a:pt x="30" y="54"/>
                  </a:lnTo>
                  <a:lnTo>
                    <a:pt x="36" y="48"/>
                  </a:lnTo>
                  <a:lnTo>
                    <a:pt x="42" y="54"/>
                  </a:lnTo>
                  <a:lnTo>
                    <a:pt x="48" y="48"/>
                  </a:lnTo>
                  <a:lnTo>
                    <a:pt x="48" y="42"/>
                  </a:lnTo>
                  <a:lnTo>
                    <a:pt x="48" y="36"/>
                  </a:lnTo>
                  <a:lnTo>
                    <a:pt x="54" y="30"/>
                  </a:lnTo>
                  <a:lnTo>
                    <a:pt x="54" y="18"/>
                  </a:lnTo>
                  <a:lnTo>
                    <a:pt x="60" y="12"/>
                  </a:lnTo>
                  <a:lnTo>
                    <a:pt x="60" y="6"/>
                  </a:lnTo>
                  <a:lnTo>
                    <a:pt x="60" y="0"/>
                  </a:lnTo>
                  <a:lnTo>
                    <a:pt x="90" y="6"/>
                  </a:lnTo>
                  <a:lnTo>
                    <a:pt x="90" y="12"/>
                  </a:lnTo>
                  <a:lnTo>
                    <a:pt x="90" y="18"/>
                  </a:lnTo>
                  <a:lnTo>
                    <a:pt x="90" y="24"/>
                  </a:lnTo>
                  <a:lnTo>
                    <a:pt x="90" y="30"/>
                  </a:lnTo>
                  <a:lnTo>
                    <a:pt x="90" y="36"/>
                  </a:lnTo>
                  <a:lnTo>
                    <a:pt x="84" y="36"/>
                  </a:lnTo>
                  <a:lnTo>
                    <a:pt x="84" y="42"/>
                  </a:lnTo>
                  <a:lnTo>
                    <a:pt x="78" y="54"/>
                  </a:lnTo>
                  <a:lnTo>
                    <a:pt x="78" y="60"/>
                  </a:lnTo>
                  <a:lnTo>
                    <a:pt x="78" y="66"/>
                  </a:lnTo>
                  <a:lnTo>
                    <a:pt x="84" y="66"/>
                  </a:lnTo>
                  <a:lnTo>
                    <a:pt x="90" y="66"/>
                  </a:lnTo>
                  <a:lnTo>
                    <a:pt x="90" y="72"/>
                  </a:lnTo>
                  <a:lnTo>
                    <a:pt x="90" y="78"/>
                  </a:lnTo>
                  <a:lnTo>
                    <a:pt x="96" y="78"/>
                  </a:lnTo>
                  <a:lnTo>
                    <a:pt x="96" y="72"/>
                  </a:lnTo>
                  <a:lnTo>
                    <a:pt x="102" y="72"/>
                  </a:lnTo>
                  <a:lnTo>
                    <a:pt x="108" y="78"/>
                  </a:lnTo>
                  <a:lnTo>
                    <a:pt x="108" y="84"/>
                  </a:lnTo>
                  <a:lnTo>
                    <a:pt x="114" y="84"/>
                  </a:lnTo>
                  <a:lnTo>
                    <a:pt x="108" y="72"/>
                  </a:lnTo>
                  <a:lnTo>
                    <a:pt x="114" y="72"/>
                  </a:lnTo>
                  <a:lnTo>
                    <a:pt x="102" y="66"/>
                  </a:lnTo>
                  <a:lnTo>
                    <a:pt x="114" y="66"/>
                  </a:lnTo>
                  <a:lnTo>
                    <a:pt x="126" y="72"/>
                  </a:lnTo>
                  <a:lnTo>
                    <a:pt x="132" y="78"/>
                  </a:lnTo>
                  <a:lnTo>
                    <a:pt x="132" y="84"/>
                  </a:lnTo>
                  <a:lnTo>
                    <a:pt x="138" y="84"/>
                  </a:lnTo>
                  <a:lnTo>
                    <a:pt x="138" y="78"/>
                  </a:lnTo>
                  <a:lnTo>
                    <a:pt x="138" y="72"/>
                  </a:lnTo>
                  <a:lnTo>
                    <a:pt x="144" y="72"/>
                  </a:lnTo>
                  <a:lnTo>
                    <a:pt x="144" y="78"/>
                  </a:lnTo>
                  <a:lnTo>
                    <a:pt x="150" y="78"/>
                  </a:lnTo>
                  <a:lnTo>
                    <a:pt x="150" y="84"/>
                  </a:lnTo>
                  <a:lnTo>
                    <a:pt x="156" y="90"/>
                  </a:lnTo>
                  <a:lnTo>
                    <a:pt x="162" y="90"/>
                  </a:lnTo>
                  <a:lnTo>
                    <a:pt x="162" y="96"/>
                  </a:lnTo>
                  <a:lnTo>
                    <a:pt x="156" y="96"/>
                  </a:lnTo>
                  <a:lnTo>
                    <a:pt x="162" y="96"/>
                  </a:lnTo>
                  <a:lnTo>
                    <a:pt x="162" y="102"/>
                  </a:lnTo>
                  <a:lnTo>
                    <a:pt x="168" y="102"/>
                  </a:lnTo>
                  <a:lnTo>
                    <a:pt x="168" y="108"/>
                  </a:lnTo>
                  <a:lnTo>
                    <a:pt x="174" y="108"/>
                  </a:lnTo>
                  <a:lnTo>
                    <a:pt x="180" y="108"/>
                  </a:lnTo>
                  <a:lnTo>
                    <a:pt x="186" y="108"/>
                  </a:lnTo>
                  <a:lnTo>
                    <a:pt x="192" y="114"/>
                  </a:lnTo>
                  <a:lnTo>
                    <a:pt x="198" y="114"/>
                  </a:lnTo>
                  <a:lnTo>
                    <a:pt x="204" y="114"/>
                  </a:lnTo>
                  <a:lnTo>
                    <a:pt x="210" y="120"/>
                  </a:lnTo>
                  <a:lnTo>
                    <a:pt x="222" y="120"/>
                  </a:lnTo>
                  <a:lnTo>
                    <a:pt x="216" y="126"/>
                  </a:lnTo>
                  <a:lnTo>
                    <a:pt x="216" y="132"/>
                  </a:lnTo>
                  <a:lnTo>
                    <a:pt x="210" y="132"/>
                  </a:lnTo>
                  <a:lnTo>
                    <a:pt x="204" y="132"/>
                  </a:lnTo>
                  <a:lnTo>
                    <a:pt x="204" y="126"/>
                  </a:lnTo>
                  <a:lnTo>
                    <a:pt x="204" y="132"/>
                  </a:lnTo>
                  <a:lnTo>
                    <a:pt x="204" y="138"/>
                  </a:lnTo>
                  <a:lnTo>
                    <a:pt x="198" y="138"/>
                  </a:lnTo>
                  <a:lnTo>
                    <a:pt x="204" y="138"/>
                  </a:lnTo>
                  <a:lnTo>
                    <a:pt x="204" y="144"/>
                  </a:lnTo>
                  <a:lnTo>
                    <a:pt x="210" y="144"/>
                  </a:lnTo>
                  <a:lnTo>
                    <a:pt x="210" y="150"/>
                  </a:lnTo>
                  <a:lnTo>
                    <a:pt x="210" y="156"/>
                  </a:lnTo>
                  <a:lnTo>
                    <a:pt x="210" y="162"/>
                  </a:lnTo>
                  <a:lnTo>
                    <a:pt x="204" y="162"/>
                  </a:lnTo>
                  <a:lnTo>
                    <a:pt x="204" y="168"/>
                  </a:lnTo>
                  <a:lnTo>
                    <a:pt x="210" y="168"/>
                  </a:lnTo>
                  <a:lnTo>
                    <a:pt x="210" y="174"/>
                  </a:lnTo>
                  <a:lnTo>
                    <a:pt x="216" y="174"/>
                  </a:lnTo>
                  <a:lnTo>
                    <a:pt x="222" y="174"/>
                  </a:lnTo>
                  <a:lnTo>
                    <a:pt x="222" y="180"/>
                  </a:lnTo>
                  <a:lnTo>
                    <a:pt x="216" y="186"/>
                  </a:lnTo>
                  <a:lnTo>
                    <a:pt x="210" y="198"/>
                  </a:lnTo>
                  <a:lnTo>
                    <a:pt x="204" y="204"/>
                  </a:lnTo>
                  <a:lnTo>
                    <a:pt x="198" y="204"/>
                  </a:lnTo>
                  <a:lnTo>
                    <a:pt x="198" y="210"/>
                  </a:lnTo>
                  <a:lnTo>
                    <a:pt x="192" y="210"/>
                  </a:lnTo>
                  <a:lnTo>
                    <a:pt x="192" y="216"/>
                  </a:lnTo>
                  <a:lnTo>
                    <a:pt x="192" y="222"/>
                  </a:lnTo>
                  <a:lnTo>
                    <a:pt x="186" y="216"/>
                  </a:lnTo>
                  <a:lnTo>
                    <a:pt x="162" y="216"/>
                  </a:lnTo>
                  <a:close/>
                </a:path>
              </a:pathLst>
            </a:custGeom>
            <a:solidFill>
              <a:srgbClr val="FFCC00"/>
            </a:solidFill>
            <a:ln w="0">
              <a:solidFill>
                <a:srgbClr val="000000"/>
              </a:solidFill>
              <a:prstDash val="solid"/>
              <a:round/>
              <a:headEnd/>
              <a:tailEnd/>
            </a:ln>
          </p:spPr>
          <p:txBody>
            <a:bodyPr/>
            <a:lstStyle/>
            <a:p>
              <a:endParaRPr lang="es-MX"/>
            </a:p>
          </p:txBody>
        </p:sp>
        <p:sp>
          <p:nvSpPr>
            <p:cNvPr id="11" name="Freeform 13"/>
            <p:cNvSpPr>
              <a:spLocks/>
            </p:cNvSpPr>
            <p:nvPr/>
          </p:nvSpPr>
          <p:spPr bwMode="auto">
            <a:xfrm>
              <a:off x="3942" y="864"/>
              <a:ext cx="240" cy="318"/>
            </a:xfrm>
            <a:custGeom>
              <a:avLst/>
              <a:gdLst>
                <a:gd name="T0" fmla="*/ 126 w 240"/>
                <a:gd name="T1" fmla="*/ 270 h 318"/>
                <a:gd name="T2" fmla="*/ 90 w 240"/>
                <a:gd name="T3" fmla="*/ 264 h 318"/>
                <a:gd name="T4" fmla="*/ 84 w 240"/>
                <a:gd name="T5" fmla="*/ 282 h 318"/>
                <a:gd name="T6" fmla="*/ 78 w 240"/>
                <a:gd name="T7" fmla="*/ 306 h 318"/>
                <a:gd name="T8" fmla="*/ 66 w 240"/>
                <a:gd name="T9" fmla="*/ 312 h 318"/>
                <a:gd name="T10" fmla="*/ 54 w 240"/>
                <a:gd name="T11" fmla="*/ 306 h 318"/>
                <a:gd name="T12" fmla="*/ 42 w 240"/>
                <a:gd name="T13" fmla="*/ 300 h 318"/>
                <a:gd name="T14" fmla="*/ 42 w 240"/>
                <a:gd name="T15" fmla="*/ 288 h 318"/>
                <a:gd name="T16" fmla="*/ 18 w 240"/>
                <a:gd name="T17" fmla="*/ 282 h 318"/>
                <a:gd name="T18" fmla="*/ 30 w 240"/>
                <a:gd name="T19" fmla="*/ 246 h 318"/>
                <a:gd name="T20" fmla="*/ 18 w 240"/>
                <a:gd name="T21" fmla="*/ 228 h 318"/>
                <a:gd name="T22" fmla="*/ 6 w 240"/>
                <a:gd name="T23" fmla="*/ 198 h 318"/>
                <a:gd name="T24" fmla="*/ 18 w 240"/>
                <a:gd name="T25" fmla="*/ 162 h 318"/>
                <a:gd name="T26" fmla="*/ 24 w 240"/>
                <a:gd name="T27" fmla="*/ 144 h 318"/>
                <a:gd name="T28" fmla="*/ 36 w 240"/>
                <a:gd name="T29" fmla="*/ 126 h 318"/>
                <a:gd name="T30" fmla="*/ 42 w 240"/>
                <a:gd name="T31" fmla="*/ 114 h 318"/>
                <a:gd name="T32" fmla="*/ 48 w 240"/>
                <a:gd name="T33" fmla="*/ 114 h 318"/>
                <a:gd name="T34" fmla="*/ 66 w 240"/>
                <a:gd name="T35" fmla="*/ 108 h 318"/>
                <a:gd name="T36" fmla="*/ 78 w 240"/>
                <a:gd name="T37" fmla="*/ 102 h 318"/>
                <a:gd name="T38" fmla="*/ 72 w 240"/>
                <a:gd name="T39" fmla="*/ 90 h 318"/>
                <a:gd name="T40" fmla="*/ 78 w 240"/>
                <a:gd name="T41" fmla="*/ 78 h 318"/>
                <a:gd name="T42" fmla="*/ 72 w 240"/>
                <a:gd name="T43" fmla="*/ 78 h 318"/>
                <a:gd name="T44" fmla="*/ 72 w 240"/>
                <a:gd name="T45" fmla="*/ 66 h 318"/>
                <a:gd name="T46" fmla="*/ 60 w 240"/>
                <a:gd name="T47" fmla="*/ 60 h 318"/>
                <a:gd name="T48" fmla="*/ 66 w 240"/>
                <a:gd name="T49" fmla="*/ 48 h 318"/>
                <a:gd name="T50" fmla="*/ 72 w 240"/>
                <a:gd name="T51" fmla="*/ 36 h 318"/>
                <a:gd name="T52" fmla="*/ 78 w 240"/>
                <a:gd name="T53" fmla="*/ 24 h 318"/>
                <a:gd name="T54" fmla="*/ 90 w 240"/>
                <a:gd name="T55" fmla="*/ 18 h 318"/>
                <a:gd name="T56" fmla="*/ 102 w 240"/>
                <a:gd name="T57" fmla="*/ 6 h 318"/>
                <a:gd name="T58" fmla="*/ 120 w 240"/>
                <a:gd name="T59" fmla="*/ 6 h 318"/>
                <a:gd name="T60" fmla="*/ 132 w 240"/>
                <a:gd name="T61" fmla="*/ 18 h 318"/>
                <a:gd name="T62" fmla="*/ 156 w 240"/>
                <a:gd name="T63" fmla="*/ 0 h 318"/>
                <a:gd name="T64" fmla="*/ 174 w 240"/>
                <a:gd name="T65" fmla="*/ 24 h 318"/>
                <a:gd name="T66" fmla="*/ 180 w 240"/>
                <a:gd name="T67" fmla="*/ 24 h 318"/>
                <a:gd name="T68" fmla="*/ 192 w 240"/>
                <a:gd name="T69" fmla="*/ 42 h 318"/>
                <a:gd name="T70" fmla="*/ 204 w 240"/>
                <a:gd name="T71" fmla="*/ 54 h 318"/>
                <a:gd name="T72" fmla="*/ 216 w 240"/>
                <a:gd name="T73" fmla="*/ 60 h 318"/>
                <a:gd name="T74" fmla="*/ 228 w 240"/>
                <a:gd name="T75" fmla="*/ 72 h 318"/>
                <a:gd name="T76" fmla="*/ 222 w 240"/>
                <a:gd name="T77" fmla="*/ 84 h 318"/>
                <a:gd name="T78" fmla="*/ 222 w 240"/>
                <a:gd name="T79" fmla="*/ 102 h 318"/>
                <a:gd name="T80" fmla="*/ 216 w 240"/>
                <a:gd name="T81" fmla="*/ 126 h 318"/>
                <a:gd name="T82" fmla="*/ 234 w 240"/>
                <a:gd name="T83" fmla="*/ 150 h 318"/>
                <a:gd name="T84" fmla="*/ 228 w 240"/>
                <a:gd name="T85" fmla="*/ 174 h 318"/>
                <a:gd name="T86" fmla="*/ 216 w 240"/>
                <a:gd name="T87" fmla="*/ 174 h 318"/>
                <a:gd name="T88" fmla="*/ 204 w 240"/>
                <a:gd name="T89" fmla="*/ 174 h 318"/>
                <a:gd name="T90" fmla="*/ 204 w 240"/>
                <a:gd name="T91" fmla="*/ 192 h 318"/>
                <a:gd name="T92" fmla="*/ 216 w 240"/>
                <a:gd name="T93" fmla="*/ 198 h 318"/>
                <a:gd name="T94" fmla="*/ 234 w 240"/>
                <a:gd name="T95" fmla="*/ 210 h 318"/>
                <a:gd name="T96" fmla="*/ 228 w 240"/>
                <a:gd name="T97" fmla="*/ 228 h 318"/>
                <a:gd name="T98" fmla="*/ 204 w 240"/>
                <a:gd name="T99" fmla="*/ 234 h 318"/>
                <a:gd name="T100" fmla="*/ 192 w 240"/>
                <a:gd name="T101" fmla="*/ 228 h 318"/>
                <a:gd name="T102" fmla="*/ 180 w 240"/>
                <a:gd name="T103" fmla="*/ 216 h 318"/>
                <a:gd name="T104" fmla="*/ 168 w 240"/>
                <a:gd name="T105" fmla="*/ 204 h 318"/>
                <a:gd name="T106" fmla="*/ 162 w 240"/>
                <a:gd name="T107" fmla="*/ 204 h 318"/>
                <a:gd name="T108" fmla="*/ 150 w 240"/>
                <a:gd name="T109" fmla="*/ 210 h 318"/>
                <a:gd name="T110" fmla="*/ 144 w 240"/>
                <a:gd name="T111" fmla="*/ 228 h 318"/>
                <a:gd name="T112" fmla="*/ 132 w 240"/>
                <a:gd name="T113" fmla="*/ 246 h 318"/>
                <a:gd name="T114" fmla="*/ 132 w 240"/>
                <a:gd name="T115" fmla="*/ 264 h 318"/>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240"/>
                <a:gd name="T175" fmla="*/ 0 h 318"/>
                <a:gd name="T176" fmla="*/ 240 w 240"/>
                <a:gd name="T177" fmla="*/ 318 h 318"/>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240" h="318">
                  <a:moveTo>
                    <a:pt x="132" y="264"/>
                  </a:moveTo>
                  <a:lnTo>
                    <a:pt x="126" y="264"/>
                  </a:lnTo>
                  <a:lnTo>
                    <a:pt x="126" y="270"/>
                  </a:lnTo>
                  <a:lnTo>
                    <a:pt x="120" y="276"/>
                  </a:lnTo>
                  <a:lnTo>
                    <a:pt x="120" y="270"/>
                  </a:lnTo>
                  <a:lnTo>
                    <a:pt x="90" y="264"/>
                  </a:lnTo>
                  <a:lnTo>
                    <a:pt x="90" y="270"/>
                  </a:lnTo>
                  <a:lnTo>
                    <a:pt x="90" y="276"/>
                  </a:lnTo>
                  <a:lnTo>
                    <a:pt x="84" y="282"/>
                  </a:lnTo>
                  <a:lnTo>
                    <a:pt x="84" y="294"/>
                  </a:lnTo>
                  <a:lnTo>
                    <a:pt x="78" y="300"/>
                  </a:lnTo>
                  <a:lnTo>
                    <a:pt x="78" y="306"/>
                  </a:lnTo>
                  <a:lnTo>
                    <a:pt x="78" y="312"/>
                  </a:lnTo>
                  <a:lnTo>
                    <a:pt x="72" y="318"/>
                  </a:lnTo>
                  <a:lnTo>
                    <a:pt x="66" y="312"/>
                  </a:lnTo>
                  <a:lnTo>
                    <a:pt x="60" y="312"/>
                  </a:lnTo>
                  <a:lnTo>
                    <a:pt x="60" y="306"/>
                  </a:lnTo>
                  <a:lnTo>
                    <a:pt x="54" y="306"/>
                  </a:lnTo>
                  <a:lnTo>
                    <a:pt x="54" y="300"/>
                  </a:lnTo>
                  <a:lnTo>
                    <a:pt x="48" y="300"/>
                  </a:lnTo>
                  <a:lnTo>
                    <a:pt x="42" y="300"/>
                  </a:lnTo>
                  <a:lnTo>
                    <a:pt x="42" y="294"/>
                  </a:lnTo>
                  <a:lnTo>
                    <a:pt x="36" y="294"/>
                  </a:lnTo>
                  <a:lnTo>
                    <a:pt x="42" y="288"/>
                  </a:lnTo>
                  <a:lnTo>
                    <a:pt x="36" y="288"/>
                  </a:lnTo>
                  <a:lnTo>
                    <a:pt x="24" y="282"/>
                  </a:lnTo>
                  <a:lnTo>
                    <a:pt x="18" y="282"/>
                  </a:lnTo>
                  <a:lnTo>
                    <a:pt x="24" y="264"/>
                  </a:lnTo>
                  <a:lnTo>
                    <a:pt x="30" y="252"/>
                  </a:lnTo>
                  <a:lnTo>
                    <a:pt x="30" y="246"/>
                  </a:lnTo>
                  <a:lnTo>
                    <a:pt x="24" y="240"/>
                  </a:lnTo>
                  <a:lnTo>
                    <a:pt x="18" y="234"/>
                  </a:lnTo>
                  <a:lnTo>
                    <a:pt x="18" y="228"/>
                  </a:lnTo>
                  <a:lnTo>
                    <a:pt x="6" y="216"/>
                  </a:lnTo>
                  <a:lnTo>
                    <a:pt x="0" y="204"/>
                  </a:lnTo>
                  <a:lnTo>
                    <a:pt x="6" y="198"/>
                  </a:lnTo>
                  <a:lnTo>
                    <a:pt x="12" y="180"/>
                  </a:lnTo>
                  <a:lnTo>
                    <a:pt x="12" y="174"/>
                  </a:lnTo>
                  <a:lnTo>
                    <a:pt x="18" y="162"/>
                  </a:lnTo>
                  <a:lnTo>
                    <a:pt x="24" y="156"/>
                  </a:lnTo>
                  <a:lnTo>
                    <a:pt x="24" y="150"/>
                  </a:lnTo>
                  <a:lnTo>
                    <a:pt x="24" y="144"/>
                  </a:lnTo>
                  <a:lnTo>
                    <a:pt x="30" y="138"/>
                  </a:lnTo>
                  <a:lnTo>
                    <a:pt x="30" y="132"/>
                  </a:lnTo>
                  <a:lnTo>
                    <a:pt x="36" y="126"/>
                  </a:lnTo>
                  <a:lnTo>
                    <a:pt x="36" y="120"/>
                  </a:lnTo>
                  <a:lnTo>
                    <a:pt x="36" y="114"/>
                  </a:lnTo>
                  <a:lnTo>
                    <a:pt x="42" y="114"/>
                  </a:lnTo>
                  <a:lnTo>
                    <a:pt x="42" y="108"/>
                  </a:lnTo>
                  <a:lnTo>
                    <a:pt x="48" y="108"/>
                  </a:lnTo>
                  <a:lnTo>
                    <a:pt x="48" y="114"/>
                  </a:lnTo>
                  <a:lnTo>
                    <a:pt x="54" y="114"/>
                  </a:lnTo>
                  <a:lnTo>
                    <a:pt x="60" y="114"/>
                  </a:lnTo>
                  <a:lnTo>
                    <a:pt x="66" y="108"/>
                  </a:lnTo>
                  <a:lnTo>
                    <a:pt x="72" y="108"/>
                  </a:lnTo>
                  <a:lnTo>
                    <a:pt x="78" y="108"/>
                  </a:lnTo>
                  <a:lnTo>
                    <a:pt x="78" y="102"/>
                  </a:lnTo>
                  <a:lnTo>
                    <a:pt x="72" y="102"/>
                  </a:lnTo>
                  <a:lnTo>
                    <a:pt x="72" y="96"/>
                  </a:lnTo>
                  <a:lnTo>
                    <a:pt x="72" y="90"/>
                  </a:lnTo>
                  <a:lnTo>
                    <a:pt x="78" y="90"/>
                  </a:lnTo>
                  <a:lnTo>
                    <a:pt x="78" y="84"/>
                  </a:lnTo>
                  <a:lnTo>
                    <a:pt x="78" y="78"/>
                  </a:lnTo>
                  <a:lnTo>
                    <a:pt x="78" y="84"/>
                  </a:lnTo>
                  <a:lnTo>
                    <a:pt x="72" y="84"/>
                  </a:lnTo>
                  <a:lnTo>
                    <a:pt x="72" y="78"/>
                  </a:lnTo>
                  <a:lnTo>
                    <a:pt x="78" y="72"/>
                  </a:lnTo>
                  <a:lnTo>
                    <a:pt x="72" y="72"/>
                  </a:lnTo>
                  <a:lnTo>
                    <a:pt x="72" y="66"/>
                  </a:lnTo>
                  <a:lnTo>
                    <a:pt x="66" y="66"/>
                  </a:lnTo>
                  <a:lnTo>
                    <a:pt x="66" y="60"/>
                  </a:lnTo>
                  <a:lnTo>
                    <a:pt x="60" y="60"/>
                  </a:lnTo>
                  <a:lnTo>
                    <a:pt x="60" y="54"/>
                  </a:lnTo>
                  <a:lnTo>
                    <a:pt x="66" y="54"/>
                  </a:lnTo>
                  <a:lnTo>
                    <a:pt x="66" y="48"/>
                  </a:lnTo>
                  <a:lnTo>
                    <a:pt x="66" y="42"/>
                  </a:lnTo>
                  <a:lnTo>
                    <a:pt x="72" y="42"/>
                  </a:lnTo>
                  <a:lnTo>
                    <a:pt x="72" y="36"/>
                  </a:lnTo>
                  <a:lnTo>
                    <a:pt x="78" y="36"/>
                  </a:lnTo>
                  <a:lnTo>
                    <a:pt x="78" y="30"/>
                  </a:lnTo>
                  <a:lnTo>
                    <a:pt x="78" y="24"/>
                  </a:lnTo>
                  <a:lnTo>
                    <a:pt x="84" y="24"/>
                  </a:lnTo>
                  <a:lnTo>
                    <a:pt x="84" y="18"/>
                  </a:lnTo>
                  <a:lnTo>
                    <a:pt x="90" y="18"/>
                  </a:lnTo>
                  <a:lnTo>
                    <a:pt x="96" y="18"/>
                  </a:lnTo>
                  <a:lnTo>
                    <a:pt x="102" y="12"/>
                  </a:lnTo>
                  <a:lnTo>
                    <a:pt x="102" y="6"/>
                  </a:lnTo>
                  <a:lnTo>
                    <a:pt x="108" y="6"/>
                  </a:lnTo>
                  <a:lnTo>
                    <a:pt x="114" y="6"/>
                  </a:lnTo>
                  <a:lnTo>
                    <a:pt x="120" y="6"/>
                  </a:lnTo>
                  <a:lnTo>
                    <a:pt x="126" y="12"/>
                  </a:lnTo>
                  <a:lnTo>
                    <a:pt x="132" y="12"/>
                  </a:lnTo>
                  <a:lnTo>
                    <a:pt x="132" y="18"/>
                  </a:lnTo>
                  <a:lnTo>
                    <a:pt x="144" y="18"/>
                  </a:lnTo>
                  <a:lnTo>
                    <a:pt x="150" y="12"/>
                  </a:lnTo>
                  <a:lnTo>
                    <a:pt x="156" y="0"/>
                  </a:lnTo>
                  <a:lnTo>
                    <a:pt x="162" y="6"/>
                  </a:lnTo>
                  <a:lnTo>
                    <a:pt x="174" y="18"/>
                  </a:lnTo>
                  <a:lnTo>
                    <a:pt x="174" y="24"/>
                  </a:lnTo>
                  <a:lnTo>
                    <a:pt x="180" y="24"/>
                  </a:lnTo>
                  <a:lnTo>
                    <a:pt x="186" y="24"/>
                  </a:lnTo>
                  <a:lnTo>
                    <a:pt x="180" y="24"/>
                  </a:lnTo>
                  <a:lnTo>
                    <a:pt x="180" y="36"/>
                  </a:lnTo>
                  <a:lnTo>
                    <a:pt x="186" y="42"/>
                  </a:lnTo>
                  <a:lnTo>
                    <a:pt x="192" y="42"/>
                  </a:lnTo>
                  <a:lnTo>
                    <a:pt x="198" y="48"/>
                  </a:lnTo>
                  <a:lnTo>
                    <a:pt x="204" y="48"/>
                  </a:lnTo>
                  <a:lnTo>
                    <a:pt x="204" y="54"/>
                  </a:lnTo>
                  <a:lnTo>
                    <a:pt x="210" y="54"/>
                  </a:lnTo>
                  <a:lnTo>
                    <a:pt x="216" y="54"/>
                  </a:lnTo>
                  <a:lnTo>
                    <a:pt x="216" y="60"/>
                  </a:lnTo>
                  <a:lnTo>
                    <a:pt x="228" y="60"/>
                  </a:lnTo>
                  <a:lnTo>
                    <a:pt x="228" y="66"/>
                  </a:lnTo>
                  <a:lnTo>
                    <a:pt x="228" y="72"/>
                  </a:lnTo>
                  <a:lnTo>
                    <a:pt x="222" y="72"/>
                  </a:lnTo>
                  <a:lnTo>
                    <a:pt x="222" y="78"/>
                  </a:lnTo>
                  <a:lnTo>
                    <a:pt x="222" y="84"/>
                  </a:lnTo>
                  <a:lnTo>
                    <a:pt x="216" y="90"/>
                  </a:lnTo>
                  <a:lnTo>
                    <a:pt x="222" y="96"/>
                  </a:lnTo>
                  <a:lnTo>
                    <a:pt x="222" y="102"/>
                  </a:lnTo>
                  <a:lnTo>
                    <a:pt x="222" y="108"/>
                  </a:lnTo>
                  <a:lnTo>
                    <a:pt x="216" y="120"/>
                  </a:lnTo>
                  <a:lnTo>
                    <a:pt x="216" y="126"/>
                  </a:lnTo>
                  <a:lnTo>
                    <a:pt x="210" y="132"/>
                  </a:lnTo>
                  <a:lnTo>
                    <a:pt x="210" y="138"/>
                  </a:lnTo>
                  <a:lnTo>
                    <a:pt x="234" y="150"/>
                  </a:lnTo>
                  <a:lnTo>
                    <a:pt x="234" y="156"/>
                  </a:lnTo>
                  <a:lnTo>
                    <a:pt x="228" y="168"/>
                  </a:lnTo>
                  <a:lnTo>
                    <a:pt x="228" y="174"/>
                  </a:lnTo>
                  <a:lnTo>
                    <a:pt x="228" y="180"/>
                  </a:lnTo>
                  <a:lnTo>
                    <a:pt x="222" y="174"/>
                  </a:lnTo>
                  <a:lnTo>
                    <a:pt x="216" y="174"/>
                  </a:lnTo>
                  <a:lnTo>
                    <a:pt x="216" y="168"/>
                  </a:lnTo>
                  <a:lnTo>
                    <a:pt x="210" y="168"/>
                  </a:lnTo>
                  <a:lnTo>
                    <a:pt x="204" y="174"/>
                  </a:lnTo>
                  <a:lnTo>
                    <a:pt x="204" y="180"/>
                  </a:lnTo>
                  <a:lnTo>
                    <a:pt x="198" y="186"/>
                  </a:lnTo>
                  <a:lnTo>
                    <a:pt x="204" y="192"/>
                  </a:lnTo>
                  <a:lnTo>
                    <a:pt x="210" y="192"/>
                  </a:lnTo>
                  <a:lnTo>
                    <a:pt x="210" y="198"/>
                  </a:lnTo>
                  <a:lnTo>
                    <a:pt x="216" y="198"/>
                  </a:lnTo>
                  <a:lnTo>
                    <a:pt x="222" y="204"/>
                  </a:lnTo>
                  <a:lnTo>
                    <a:pt x="228" y="210"/>
                  </a:lnTo>
                  <a:lnTo>
                    <a:pt x="234" y="210"/>
                  </a:lnTo>
                  <a:lnTo>
                    <a:pt x="240" y="210"/>
                  </a:lnTo>
                  <a:lnTo>
                    <a:pt x="234" y="222"/>
                  </a:lnTo>
                  <a:lnTo>
                    <a:pt x="228" y="228"/>
                  </a:lnTo>
                  <a:lnTo>
                    <a:pt x="228" y="234"/>
                  </a:lnTo>
                  <a:lnTo>
                    <a:pt x="210" y="228"/>
                  </a:lnTo>
                  <a:lnTo>
                    <a:pt x="204" y="234"/>
                  </a:lnTo>
                  <a:lnTo>
                    <a:pt x="198" y="234"/>
                  </a:lnTo>
                  <a:lnTo>
                    <a:pt x="192" y="234"/>
                  </a:lnTo>
                  <a:lnTo>
                    <a:pt x="192" y="228"/>
                  </a:lnTo>
                  <a:lnTo>
                    <a:pt x="186" y="228"/>
                  </a:lnTo>
                  <a:lnTo>
                    <a:pt x="186" y="222"/>
                  </a:lnTo>
                  <a:lnTo>
                    <a:pt x="180" y="216"/>
                  </a:lnTo>
                  <a:lnTo>
                    <a:pt x="180" y="210"/>
                  </a:lnTo>
                  <a:lnTo>
                    <a:pt x="174" y="210"/>
                  </a:lnTo>
                  <a:lnTo>
                    <a:pt x="168" y="204"/>
                  </a:lnTo>
                  <a:lnTo>
                    <a:pt x="162" y="204"/>
                  </a:lnTo>
                  <a:lnTo>
                    <a:pt x="162" y="198"/>
                  </a:lnTo>
                  <a:lnTo>
                    <a:pt x="162" y="204"/>
                  </a:lnTo>
                  <a:lnTo>
                    <a:pt x="156" y="204"/>
                  </a:lnTo>
                  <a:lnTo>
                    <a:pt x="156" y="210"/>
                  </a:lnTo>
                  <a:lnTo>
                    <a:pt x="150" y="210"/>
                  </a:lnTo>
                  <a:lnTo>
                    <a:pt x="144" y="216"/>
                  </a:lnTo>
                  <a:lnTo>
                    <a:pt x="144" y="222"/>
                  </a:lnTo>
                  <a:lnTo>
                    <a:pt x="144" y="228"/>
                  </a:lnTo>
                  <a:lnTo>
                    <a:pt x="138" y="234"/>
                  </a:lnTo>
                  <a:lnTo>
                    <a:pt x="138" y="240"/>
                  </a:lnTo>
                  <a:lnTo>
                    <a:pt x="132" y="246"/>
                  </a:lnTo>
                  <a:lnTo>
                    <a:pt x="132" y="252"/>
                  </a:lnTo>
                  <a:lnTo>
                    <a:pt x="132" y="258"/>
                  </a:lnTo>
                  <a:lnTo>
                    <a:pt x="132" y="264"/>
                  </a:lnTo>
                  <a:close/>
                </a:path>
              </a:pathLst>
            </a:custGeom>
            <a:solidFill>
              <a:srgbClr val="0000A0"/>
            </a:solidFill>
            <a:ln w="0">
              <a:solidFill>
                <a:srgbClr val="000000"/>
              </a:solidFill>
              <a:prstDash val="solid"/>
              <a:round/>
              <a:headEnd/>
              <a:tailEnd/>
            </a:ln>
          </p:spPr>
          <p:txBody>
            <a:bodyPr/>
            <a:lstStyle/>
            <a:p>
              <a:endParaRPr lang="es-MX"/>
            </a:p>
          </p:txBody>
        </p:sp>
        <p:sp>
          <p:nvSpPr>
            <p:cNvPr id="12" name="Freeform 14"/>
            <p:cNvSpPr>
              <a:spLocks/>
            </p:cNvSpPr>
            <p:nvPr/>
          </p:nvSpPr>
          <p:spPr bwMode="auto">
            <a:xfrm>
              <a:off x="4230" y="930"/>
              <a:ext cx="240" cy="228"/>
            </a:xfrm>
            <a:custGeom>
              <a:avLst/>
              <a:gdLst>
                <a:gd name="T0" fmla="*/ 72 w 240"/>
                <a:gd name="T1" fmla="*/ 24 h 228"/>
                <a:gd name="T2" fmla="*/ 84 w 240"/>
                <a:gd name="T3" fmla="*/ 0 h 228"/>
                <a:gd name="T4" fmla="*/ 102 w 240"/>
                <a:gd name="T5" fmla="*/ 0 h 228"/>
                <a:gd name="T6" fmla="*/ 114 w 240"/>
                <a:gd name="T7" fmla="*/ 12 h 228"/>
                <a:gd name="T8" fmla="*/ 126 w 240"/>
                <a:gd name="T9" fmla="*/ 18 h 228"/>
                <a:gd name="T10" fmla="*/ 138 w 240"/>
                <a:gd name="T11" fmla="*/ 12 h 228"/>
                <a:gd name="T12" fmla="*/ 150 w 240"/>
                <a:gd name="T13" fmla="*/ 18 h 228"/>
                <a:gd name="T14" fmla="*/ 162 w 240"/>
                <a:gd name="T15" fmla="*/ 24 h 228"/>
                <a:gd name="T16" fmla="*/ 168 w 240"/>
                <a:gd name="T17" fmla="*/ 12 h 228"/>
                <a:gd name="T18" fmla="*/ 180 w 240"/>
                <a:gd name="T19" fmla="*/ 0 h 228"/>
                <a:gd name="T20" fmla="*/ 180 w 240"/>
                <a:gd name="T21" fmla="*/ 18 h 228"/>
                <a:gd name="T22" fmla="*/ 168 w 240"/>
                <a:gd name="T23" fmla="*/ 30 h 228"/>
                <a:gd name="T24" fmla="*/ 156 w 240"/>
                <a:gd name="T25" fmla="*/ 42 h 228"/>
                <a:gd name="T26" fmla="*/ 138 w 240"/>
                <a:gd name="T27" fmla="*/ 54 h 228"/>
                <a:gd name="T28" fmla="*/ 150 w 240"/>
                <a:gd name="T29" fmla="*/ 66 h 228"/>
                <a:gd name="T30" fmla="*/ 162 w 240"/>
                <a:gd name="T31" fmla="*/ 72 h 228"/>
                <a:gd name="T32" fmla="*/ 174 w 240"/>
                <a:gd name="T33" fmla="*/ 90 h 228"/>
                <a:gd name="T34" fmla="*/ 186 w 240"/>
                <a:gd name="T35" fmla="*/ 84 h 228"/>
                <a:gd name="T36" fmla="*/ 180 w 240"/>
                <a:gd name="T37" fmla="*/ 72 h 228"/>
                <a:gd name="T38" fmla="*/ 180 w 240"/>
                <a:gd name="T39" fmla="*/ 54 h 228"/>
                <a:gd name="T40" fmla="*/ 192 w 240"/>
                <a:gd name="T41" fmla="*/ 48 h 228"/>
                <a:gd name="T42" fmla="*/ 204 w 240"/>
                <a:gd name="T43" fmla="*/ 54 h 228"/>
                <a:gd name="T44" fmla="*/ 216 w 240"/>
                <a:gd name="T45" fmla="*/ 60 h 228"/>
                <a:gd name="T46" fmla="*/ 222 w 240"/>
                <a:gd name="T47" fmla="*/ 72 h 228"/>
                <a:gd name="T48" fmla="*/ 234 w 240"/>
                <a:gd name="T49" fmla="*/ 78 h 228"/>
                <a:gd name="T50" fmla="*/ 234 w 240"/>
                <a:gd name="T51" fmla="*/ 90 h 228"/>
                <a:gd name="T52" fmla="*/ 210 w 240"/>
                <a:gd name="T53" fmla="*/ 114 h 228"/>
                <a:gd name="T54" fmla="*/ 180 w 240"/>
                <a:gd name="T55" fmla="*/ 114 h 228"/>
                <a:gd name="T56" fmla="*/ 162 w 240"/>
                <a:gd name="T57" fmla="*/ 108 h 228"/>
                <a:gd name="T58" fmla="*/ 144 w 240"/>
                <a:gd name="T59" fmla="*/ 126 h 228"/>
                <a:gd name="T60" fmla="*/ 138 w 240"/>
                <a:gd name="T61" fmla="*/ 138 h 228"/>
                <a:gd name="T62" fmla="*/ 120 w 240"/>
                <a:gd name="T63" fmla="*/ 162 h 228"/>
                <a:gd name="T64" fmla="*/ 114 w 240"/>
                <a:gd name="T65" fmla="*/ 180 h 228"/>
                <a:gd name="T66" fmla="*/ 102 w 240"/>
                <a:gd name="T67" fmla="*/ 186 h 228"/>
                <a:gd name="T68" fmla="*/ 96 w 240"/>
                <a:gd name="T69" fmla="*/ 204 h 228"/>
                <a:gd name="T70" fmla="*/ 78 w 240"/>
                <a:gd name="T71" fmla="*/ 228 h 228"/>
                <a:gd name="T72" fmla="*/ 60 w 240"/>
                <a:gd name="T73" fmla="*/ 198 h 228"/>
                <a:gd name="T74" fmla="*/ 78 w 240"/>
                <a:gd name="T75" fmla="*/ 156 h 228"/>
                <a:gd name="T76" fmla="*/ 90 w 240"/>
                <a:gd name="T77" fmla="*/ 144 h 228"/>
                <a:gd name="T78" fmla="*/ 66 w 240"/>
                <a:gd name="T79" fmla="*/ 132 h 228"/>
                <a:gd name="T80" fmla="*/ 42 w 240"/>
                <a:gd name="T81" fmla="*/ 120 h 228"/>
                <a:gd name="T82" fmla="*/ 30 w 240"/>
                <a:gd name="T83" fmla="*/ 114 h 228"/>
                <a:gd name="T84" fmla="*/ 30 w 240"/>
                <a:gd name="T85" fmla="*/ 90 h 228"/>
                <a:gd name="T86" fmla="*/ 6 w 240"/>
                <a:gd name="T87" fmla="*/ 84 h 228"/>
                <a:gd name="T88" fmla="*/ 6 w 240"/>
                <a:gd name="T89" fmla="*/ 66 h 228"/>
                <a:gd name="T90" fmla="*/ 6 w 240"/>
                <a:gd name="T91" fmla="*/ 48 h 228"/>
                <a:gd name="T92" fmla="*/ 6 w 240"/>
                <a:gd name="T93" fmla="*/ 42 h 228"/>
                <a:gd name="T94" fmla="*/ 18 w 240"/>
                <a:gd name="T95" fmla="*/ 48 h 228"/>
                <a:gd name="T96" fmla="*/ 30 w 240"/>
                <a:gd name="T97" fmla="*/ 54 h 228"/>
                <a:gd name="T98" fmla="*/ 48 w 240"/>
                <a:gd name="T99" fmla="*/ 60 h 228"/>
                <a:gd name="T100" fmla="*/ 54 w 240"/>
                <a:gd name="T101" fmla="*/ 42 h 228"/>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240"/>
                <a:gd name="T154" fmla="*/ 0 h 228"/>
                <a:gd name="T155" fmla="*/ 240 w 240"/>
                <a:gd name="T156" fmla="*/ 228 h 228"/>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240" h="228">
                  <a:moveTo>
                    <a:pt x="66" y="36"/>
                  </a:moveTo>
                  <a:lnTo>
                    <a:pt x="72" y="30"/>
                  </a:lnTo>
                  <a:lnTo>
                    <a:pt x="72" y="24"/>
                  </a:lnTo>
                  <a:lnTo>
                    <a:pt x="72" y="18"/>
                  </a:lnTo>
                  <a:lnTo>
                    <a:pt x="78" y="6"/>
                  </a:lnTo>
                  <a:lnTo>
                    <a:pt x="84" y="0"/>
                  </a:lnTo>
                  <a:lnTo>
                    <a:pt x="90" y="0"/>
                  </a:lnTo>
                  <a:lnTo>
                    <a:pt x="96" y="0"/>
                  </a:lnTo>
                  <a:lnTo>
                    <a:pt x="102" y="0"/>
                  </a:lnTo>
                  <a:lnTo>
                    <a:pt x="108" y="6"/>
                  </a:lnTo>
                  <a:lnTo>
                    <a:pt x="108" y="12"/>
                  </a:lnTo>
                  <a:lnTo>
                    <a:pt x="114" y="12"/>
                  </a:lnTo>
                  <a:lnTo>
                    <a:pt x="114" y="18"/>
                  </a:lnTo>
                  <a:lnTo>
                    <a:pt x="120" y="18"/>
                  </a:lnTo>
                  <a:lnTo>
                    <a:pt x="126" y="18"/>
                  </a:lnTo>
                  <a:lnTo>
                    <a:pt x="132" y="18"/>
                  </a:lnTo>
                  <a:lnTo>
                    <a:pt x="132" y="12"/>
                  </a:lnTo>
                  <a:lnTo>
                    <a:pt x="138" y="12"/>
                  </a:lnTo>
                  <a:lnTo>
                    <a:pt x="144" y="12"/>
                  </a:lnTo>
                  <a:lnTo>
                    <a:pt x="144" y="18"/>
                  </a:lnTo>
                  <a:lnTo>
                    <a:pt x="150" y="18"/>
                  </a:lnTo>
                  <a:lnTo>
                    <a:pt x="156" y="18"/>
                  </a:lnTo>
                  <a:lnTo>
                    <a:pt x="156" y="24"/>
                  </a:lnTo>
                  <a:lnTo>
                    <a:pt x="162" y="24"/>
                  </a:lnTo>
                  <a:lnTo>
                    <a:pt x="162" y="18"/>
                  </a:lnTo>
                  <a:lnTo>
                    <a:pt x="162" y="12"/>
                  </a:lnTo>
                  <a:lnTo>
                    <a:pt x="168" y="12"/>
                  </a:lnTo>
                  <a:lnTo>
                    <a:pt x="168" y="6"/>
                  </a:lnTo>
                  <a:lnTo>
                    <a:pt x="174" y="0"/>
                  </a:lnTo>
                  <a:lnTo>
                    <a:pt x="180" y="0"/>
                  </a:lnTo>
                  <a:lnTo>
                    <a:pt x="180" y="6"/>
                  </a:lnTo>
                  <a:lnTo>
                    <a:pt x="180" y="12"/>
                  </a:lnTo>
                  <a:lnTo>
                    <a:pt x="180" y="18"/>
                  </a:lnTo>
                  <a:lnTo>
                    <a:pt x="174" y="24"/>
                  </a:lnTo>
                  <a:lnTo>
                    <a:pt x="168" y="24"/>
                  </a:lnTo>
                  <a:lnTo>
                    <a:pt x="168" y="30"/>
                  </a:lnTo>
                  <a:lnTo>
                    <a:pt x="162" y="36"/>
                  </a:lnTo>
                  <a:lnTo>
                    <a:pt x="156" y="36"/>
                  </a:lnTo>
                  <a:lnTo>
                    <a:pt x="156" y="42"/>
                  </a:lnTo>
                  <a:lnTo>
                    <a:pt x="150" y="42"/>
                  </a:lnTo>
                  <a:lnTo>
                    <a:pt x="144" y="48"/>
                  </a:lnTo>
                  <a:lnTo>
                    <a:pt x="138" y="54"/>
                  </a:lnTo>
                  <a:lnTo>
                    <a:pt x="138" y="60"/>
                  </a:lnTo>
                  <a:lnTo>
                    <a:pt x="144" y="60"/>
                  </a:lnTo>
                  <a:lnTo>
                    <a:pt x="150" y="66"/>
                  </a:lnTo>
                  <a:lnTo>
                    <a:pt x="156" y="66"/>
                  </a:lnTo>
                  <a:lnTo>
                    <a:pt x="156" y="72"/>
                  </a:lnTo>
                  <a:lnTo>
                    <a:pt x="162" y="72"/>
                  </a:lnTo>
                  <a:lnTo>
                    <a:pt x="168" y="78"/>
                  </a:lnTo>
                  <a:lnTo>
                    <a:pt x="174" y="84"/>
                  </a:lnTo>
                  <a:lnTo>
                    <a:pt x="174" y="90"/>
                  </a:lnTo>
                  <a:lnTo>
                    <a:pt x="180" y="90"/>
                  </a:lnTo>
                  <a:lnTo>
                    <a:pt x="180" y="84"/>
                  </a:lnTo>
                  <a:lnTo>
                    <a:pt x="186" y="84"/>
                  </a:lnTo>
                  <a:lnTo>
                    <a:pt x="186" y="78"/>
                  </a:lnTo>
                  <a:lnTo>
                    <a:pt x="180" y="78"/>
                  </a:lnTo>
                  <a:lnTo>
                    <a:pt x="180" y="72"/>
                  </a:lnTo>
                  <a:lnTo>
                    <a:pt x="180" y="66"/>
                  </a:lnTo>
                  <a:lnTo>
                    <a:pt x="180" y="60"/>
                  </a:lnTo>
                  <a:lnTo>
                    <a:pt x="180" y="54"/>
                  </a:lnTo>
                  <a:lnTo>
                    <a:pt x="186" y="54"/>
                  </a:lnTo>
                  <a:lnTo>
                    <a:pt x="186" y="48"/>
                  </a:lnTo>
                  <a:lnTo>
                    <a:pt x="192" y="48"/>
                  </a:lnTo>
                  <a:lnTo>
                    <a:pt x="198" y="48"/>
                  </a:lnTo>
                  <a:lnTo>
                    <a:pt x="204" y="48"/>
                  </a:lnTo>
                  <a:lnTo>
                    <a:pt x="204" y="54"/>
                  </a:lnTo>
                  <a:lnTo>
                    <a:pt x="210" y="54"/>
                  </a:lnTo>
                  <a:lnTo>
                    <a:pt x="210" y="60"/>
                  </a:lnTo>
                  <a:lnTo>
                    <a:pt x="216" y="60"/>
                  </a:lnTo>
                  <a:lnTo>
                    <a:pt x="216" y="66"/>
                  </a:lnTo>
                  <a:lnTo>
                    <a:pt x="222" y="66"/>
                  </a:lnTo>
                  <a:lnTo>
                    <a:pt x="222" y="72"/>
                  </a:lnTo>
                  <a:lnTo>
                    <a:pt x="228" y="72"/>
                  </a:lnTo>
                  <a:lnTo>
                    <a:pt x="222" y="78"/>
                  </a:lnTo>
                  <a:lnTo>
                    <a:pt x="234" y="78"/>
                  </a:lnTo>
                  <a:lnTo>
                    <a:pt x="228" y="84"/>
                  </a:lnTo>
                  <a:lnTo>
                    <a:pt x="234" y="84"/>
                  </a:lnTo>
                  <a:lnTo>
                    <a:pt x="234" y="90"/>
                  </a:lnTo>
                  <a:lnTo>
                    <a:pt x="240" y="90"/>
                  </a:lnTo>
                  <a:lnTo>
                    <a:pt x="216" y="114"/>
                  </a:lnTo>
                  <a:lnTo>
                    <a:pt x="210" y="114"/>
                  </a:lnTo>
                  <a:lnTo>
                    <a:pt x="186" y="108"/>
                  </a:lnTo>
                  <a:lnTo>
                    <a:pt x="180" y="108"/>
                  </a:lnTo>
                  <a:lnTo>
                    <a:pt x="180" y="114"/>
                  </a:lnTo>
                  <a:lnTo>
                    <a:pt x="174" y="114"/>
                  </a:lnTo>
                  <a:lnTo>
                    <a:pt x="168" y="114"/>
                  </a:lnTo>
                  <a:lnTo>
                    <a:pt x="162" y="108"/>
                  </a:lnTo>
                  <a:lnTo>
                    <a:pt x="150" y="120"/>
                  </a:lnTo>
                  <a:lnTo>
                    <a:pt x="150" y="126"/>
                  </a:lnTo>
                  <a:lnTo>
                    <a:pt x="144" y="126"/>
                  </a:lnTo>
                  <a:lnTo>
                    <a:pt x="144" y="132"/>
                  </a:lnTo>
                  <a:lnTo>
                    <a:pt x="144" y="138"/>
                  </a:lnTo>
                  <a:lnTo>
                    <a:pt x="138" y="138"/>
                  </a:lnTo>
                  <a:lnTo>
                    <a:pt x="138" y="144"/>
                  </a:lnTo>
                  <a:lnTo>
                    <a:pt x="132" y="144"/>
                  </a:lnTo>
                  <a:lnTo>
                    <a:pt x="120" y="162"/>
                  </a:lnTo>
                  <a:lnTo>
                    <a:pt x="120" y="168"/>
                  </a:lnTo>
                  <a:lnTo>
                    <a:pt x="114" y="174"/>
                  </a:lnTo>
                  <a:lnTo>
                    <a:pt x="114" y="180"/>
                  </a:lnTo>
                  <a:lnTo>
                    <a:pt x="108" y="180"/>
                  </a:lnTo>
                  <a:lnTo>
                    <a:pt x="108" y="186"/>
                  </a:lnTo>
                  <a:lnTo>
                    <a:pt x="102" y="186"/>
                  </a:lnTo>
                  <a:lnTo>
                    <a:pt x="102" y="192"/>
                  </a:lnTo>
                  <a:lnTo>
                    <a:pt x="102" y="198"/>
                  </a:lnTo>
                  <a:lnTo>
                    <a:pt x="96" y="204"/>
                  </a:lnTo>
                  <a:lnTo>
                    <a:pt x="96" y="198"/>
                  </a:lnTo>
                  <a:lnTo>
                    <a:pt x="96" y="204"/>
                  </a:lnTo>
                  <a:lnTo>
                    <a:pt x="78" y="228"/>
                  </a:lnTo>
                  <a:lnTo>
                    <a:pt x="54" y="210"/>
                  </a:lnTo>
                  <a:lnTo>
                    <a:pt x="54" y="204"/>
                  </a:lnTo>
                  <a:lnTo>
                    <a:pt x="60" y="198"/>
                  </a:lnTo>
                  <a:lnTo>
                    <a:pt x="66" y="186"/>
                  </a:lnTo>
                  <a:lnTo>
                    <a:pt x="78" y="162"/>
                  </a:lnTo>
                  <a:lnTo>
                    <a:pt x="78" y="156"/>
                  </a:lnTo>
                  <a:lnTo>
                    <a:pt x="84" y="156"/>
                  </a:lnTo>
                  <a:lnTo>
                    <a:pt x="84" y="150"/>
                  </a:lnTo>
                  <a:lnTo>
                    <a:pt x="90" y="144"/>
                  </a:lnTo>
                  <a:lnTo>
                    <a:pt x="84" y="138"/>
                  </a:lnTo>
                  <a:lnTo>
                    <a:pt x="78" y="138"/>
                  </a:lnTo>
                  <a:lnTo>
                    <a:pt x="66" y="132"/>
                  </a:lnTo>
                  <a:lnTo>
                    <a:pt x="60" y="132"/>
                  </a:lnTo>
                  <a:lnTo>
                    <a:pt x="54" y="126"/>
                  </a:lnTo>
                  <a:lnTo>
                    <a:pt x="42" y="120"/>
                  </a:lnTo>
                  <a:lnTo>
                    <a:pt x="36" y="120"/>
                  </a:lnTo>
                  <a:lnTo>
                    <a:pt x="30" y="120"/>
                  </a:lnTo>
                  <a:lnTo>
                    <a:pt x="30" y="114"/>
                  </a:lnTo>
                  <a:lnTo>
                    <a:pt x="30" y="108"/>
                  </a:lnTo>
                  <a:lnTo>
                    <a:pt x="30" y="102"/>
                  </a:lnTo>
                  <a:lnTo>
                    <a:pt x="30" y="90"/>
                  </a:lnTo>
                  <a:lnTo>
                    <a:pt x="24" y="90"/>
                  </a:lnTo>
                  <a:lnTo>
                    <a:pt x="18" y="90"/>
                  </a:lnTo>
                  <a:lnTo>
                    <a:pt x="6" y="84"/>
                  </a:lnTo>
                  <a:lnTo>
                    <a:pt x="6" y="78"/>
                  </a:lnTo>
                  <a:lnTo>
                    <a:pt x="6" y="72"/>
                  </a:lnTo>
                  <a:lnTo>
                    <a:pt x="6" y="66"/>
                  </a:lnTo>
                  <a:lnTo>
                    <a:pt x="6" y="60"/>
                  </a:lnTo>
                  <a:lnTo>
                    <a:pt x="6" y="54"/>
                  </a:lnTo>
                  <a:lnTo>
                    <a:pt x="6" y="48"/>
                  </a:lnTo>
                  <a:lnTo>
                    <a:pt x="0" y="48"/>
                  </a:lnTo>
                  <a:lnTo>
                    <a:pt x="0" y="42"/>
                  </a:lnTo>
                  <a:lnTo>
                    <a:pt x="6" y="42"/>
                  </a:lnTo>
                  <a:lnTo>
                    <a:pt x="6" y="48"/>
                  </a:lnTo>
                  <a:lnTo>
                    <a:pt x="12" y="48"/>
                  </a:lnTo>
                  <a:lnTo>
                    <a:pt x="18" y="48"/>
                  </a:lnTo>
                  <a:lnTo>
                    <a:pt x="18" y="54"/>
                  </a:lnTo>
                  <a:lnTo>
                    <a:pt x="24" y="54"/>
                  </a:lnTo>
                  <a:lnTo>
                    <a:pt x="30" y="54"/>
                  </a:lnTo>
                  <a:lnTo>
                    <a:pt x="36" y="60"/>
                  </a:lnTo>
                  <a:lnTo>
                    <a:pt x="42" y="60"/>
                  </a:lnTo>
                  <a:lnTo>
                    <a:pt x="48" y="60"/>
                  </a:lnTo>
                  <a:lnTo>
                    <a:pt x="48" y="54"/>
                  </a:lnTo>
                  <a:lnTo>
                    <a:pt x="54" y="48"/>
                  </a:lnTo>
                  <a:lnTo>
                    <a:pt x="54" y="42"/>
                  </a:lnTo>
                  <a:lnTo>
                    <a:pt x="54" y="36"/>
                  </a:lnTo>
                  <a:lnTo>
                    <a:pt x="66" y="36"/>
                  </a:lnTo>
                  <a:close/>
                </a:path>
              </a:pathLst>
            </a:custGeom>
            <a:solidFill>
              <a:srgbClr val="FFCC00"/>
            </a:solidFill>
            <a:ln w="0">
              <a:solidFill>
                <a:srgbClr val="000000"/>
              </a:solidFill>
              <a:prstDash val="solid"/>
              <a:round/>
              <a:headEnd/>
              <a:tailEnd/>
            </a:ln>
          </p:spPr>
          <p:txBody>
            <a:bodyPr/>
            <a:lstStyle/>
            <a:p>
              <a:endParaRPr lang="es-MX"/>
            </a:p>
          </p:txBody>
        </p:sp>
        <p:sp>
          <p:nvSpPr>
            <p:cNvPr id="13" name="Freeform 15"/>
            <p:cNvSpPr>
              <a:spLocks/>
            </p:cNvSpPr>
            <p:nvPr/>
          </p:nvSpPr>
          <p:spPr bwMode="auto">
            <a:xfrm>
              <a:off x="4080" y="894"/>
              <a:ext cx="462" cy="348"/>
            </a:xfrm>
            <a:custGeom>
              <a:avLst/>
              <a:gdLst>
                <a:gd name="T0" fmla="*/ 114 w 462"/>
                <a:gd name="T1" fmla="*/ 252 h 348"/>
                <a:gd name="T2" fmla="*/ 66 w 462"/>
                <a:gd name="T3" fmla="*/ 240 h 348"/>
                <a:gd name="T4" fmla="*/ 42 w 462"/>
                <a:gd name="T5" fmla="*/ 222 h 348"/>
                <a:gd name="T6" fmla="*/ 6 w 462"/>
                <a:gd name="T7" fmla="*/ 204 h 348"/>
                <a:gd name="T8" fmla="*/ 18 w 462"/>
                <a:gd name="T9" fmla="*/ 180 h 348"/>
                <a:gd name="T10" fmla="*/ 36 w 462"/>
                <a:gd name="T11" fmla="*/ 180 h 348"/>
                <a:gd name="T12" fmla="*/ 54 w 462"/>
                <a:gd name="T13" fmla="*/ 204 h 348"/>
                <a:gd name="T14" fmla="*/ 96 w 462"/>
                <a:gd name="T15" fmla="*/ 192 h 348"/>
                <a:gd name="T16" fmla="*/ 72 w 462"/>
                <a:gd name="T17" fmla="*/ 168 h 348"/>
                <a:gd name="T18" fmla="*/ 72 w 462"/>
                <a:gd name="T19" fmla="*/ 138 h 348"/>
                <a:gd name="T20" fmla="*/ 90 w 462"/>
                <a:gd name="T21" fmla="*/ 138 h 348"/>
                <a:gd name="T22" fmla="*/ 78 w 462"/>
                <a:gd name="T23" fmla="*/ 90 h 348"/>
                <a:gd name="T24" fmla="*/ 84 w 462"/>
                <a:gd name="T25" fmla="*/ 48 h 348"/>
                <a:gd name="T26" fmla="*/ 96 w 462"/>
                <a:gd name="T27" fmla="*/ 36 h 348"/>
                <a:gd name="T28" fmla="*/ 120 w 462"/>
                <a:gd name="T29" fmla="*/ 48 h 348"/>
                <a:gd name="T30" fmla="*/ 132 w 462"/>
                <a:gd name="T31" fmla="*/ 24 h 348"/>
                <a:gd name="T32" fmla="*/ 162 w 462"/>
                <a:gd name="T33" fmla="*/ 6 h 348"/>
                <a:gd name="T34" fmla="*/ 186 w 462"/>
                <a:gd name="T35" fmla="*/ 18 h 348"/>
                <a:gd name="T36" fmla="*/ 216 w 462"/>
                <a:gd name="T37" fmla="*/ 18 h 348"/>
                <a:gd name="T38" fmla="*/ 228 w 462"/>
                <a:gd name="T39" fmla="*/ 42 h 348"/>
                <a:gd name="T40" fmla="*/ 204 w 462"/>
                <a:gd name="T41" fmla="*/ 78 h 348"/>
                <a:gd name="T42" fmla="*/ 180 w 462"/>
                <a:gd name="T43" fmla="*/ 90 h 348"/>
                <a:gd name="T44" fmla="*/ 156 w 462"/>
                <a:gd name="T45" fmla="*/ 78 h 348"/>
                <a:gd name="T46" fmla="*/ 156 w 462"/>
                <a:gd name="T47" fmla="*/ 102 h 348"/>
                <a:gd name="T48" fmla="*/ 180 w 462"/>
                <a:gd name="T49" fmla="*/ 126 h 348"/>
                <a:gd name="T50" fmla="*/ 192 w 462"/>
                <a:gd name="T51" fmla="*/ 156 h 348"/>
                <a:gd name="T52" fmla="*/ 240 w 462"/>
                <a:gd name="T53" fmla="*/ 180 h 348"/>
                <a:gd name="T54" fmla="*/ 210 w 462"/>
                <a:gd name="T55" fmla="*/ 234 h 348"/>
                <a:gd name="T56" fmla="*/ 246 w 462"/>
                <a:gd name="T57" fmla="*/ 240 h 348"/>
                <a:gd name="T58" fmla="*/ 264 w 462"/>
                <a:gd name="T59" fmla="*/ 216 h 348"/>
                <a:gd name="T60" fmla="*/ 288 w 462"/>
                <a:gd name="T61" fmla="*/ 174 h 348"/>
                <a:gd name="T62" fmla="*/ 312 w 462"/>
                <a:gd name="T63" fmla="*/ 144 h 348"/>
                <a:gd name="T64" fmla="*/ 360 w 462"/>
                <a:gd name="T65" fmla="*/ 150 h 348"/>
                <a:gd name="T66" fmla="*/ 396 w 462"/>
                <a:gd name="T67" fmla="*/ 144 h 348"/>
                <a:gd name="T68" fmla="*/ 420 w 462"/>
                <a:gd name="T69" fmla="*/ 156 h 348"/>
                <a:gd name="T70" fmla="*/ 426 w 462"/>
                <a:gd name="T71" fmla="*/ 168 h 348"/>
                <a:gd name="T72" fmla="*/ 438 w 462"/>
                <a:gd name="T73" fmla="*/ 180 h 348"/>
                <a:gd name="T74" fmla="*/ 456 w 462"/>
                <a:gd name="T75" fmla="*/ 204 h 348"/>
                <a:gd name="T76" fmla="*/ 456 w 462"/>
                <a:gd name="T77" fmla="*/ 222 h 348"/>
                <a:gd name="T78" fmla="*/ 450 w 462"/>
                <a:gd name="T79" fmla="*/ 258 h 348"/>
                <a:gd name="T80" fmla="*/ 438 w 462"/>
                <a:gd name="T81" fmla="*/ 276 h 348"/>
                <a:gd name="T82" fmla="*/ 414 w 462"/>
                <a:gd name="T83" fmla="*/ 276 h 348"/>
                <a:gd name="T84" fmla="*/ 402 w 462"/>
                <a:gd name="T85" fmla="*/ 300 h 348"/>
                <a:gd name="T86" fmla="*/ 378 w 462"/>
                <a:gd name="T87" fmla="*/ 300 h 348"/>
                <a:gd name="T88" fmla="*/ 360 w 462"/>
                <a:gd name="T89" fmla="*/ 288 h 348"/>
                <a:gd name="T90" fmla="*/ 306 w 462"/>
                <a:gd name="T91" fmla="*/ 276 h 348"/>
                <a:gd name="T92" fmla="*/ 258 w 462"/>
                <a:gd name="T93" fmla="*/ 294 h 348"/>
                <a:gd name="T94" fmla="*/ 222 w 462"/>
                <a:gd name="T95" fmla="*/ 312 h 348"/>
                <a:gd name="T96" fmla="*/ 192 w 462"/>
                <a:gd name="T97" fmla="*/ 306 h 348"/>
                <a:gd name="T98" fmla="*/ 180 w 462"/>
                <a:gd name="T99" fmla="*/ 318 h 348"/>
                <a:gd name="T100" fmla="*/ 180 w 462"/>
                <a:gd name="T101" fmla="*/ 336 h 348"/>
                <a:gd name="T102" fmla="*/ 168 w 462"/>
                <a:gd name="T103" fmla="*/ 342 h 348"/>
                <a:gd name="T104" fmla="*/ 150 w 462"/>
                <a:gd name="T105" fmla="*/ 318 h 348"/>
                <a:gd name="T106" fmla="*/ 150 w 462"/>
                <a:gd name="T107" fmla="*/ 288 h 348"/>
                <a:gd name="T108" fmla="*/ 186 w 462"/>
                <a:gd name="T109" fmla="*/ 252 h 348"/>
                <a:gd name="T110" fmla="*/ 168 w 462"/>
                <a:gd name="T111" fmla="*/ 240 h 34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462"/>
                <a:gd name="T169" fmla="*/ 0 h 348"/>
                <a:gd name="T170" fmla="*/ 462 w 462"/>
                <a:gd name="T171" fmla="*/ 348 h 348"/>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462" h="348">
                  <a:moveTo>
                    <a:pt x="162" y="252"/>
                  </a:moveTo>
                  <a:lnTo>
                    <a:pt x="144" y="252"/>
                  </a:lnTo>
                  <a:lnTo>
                    <a:pt x="132" y="246"/>
                  </a:lnTo>
                  <a:lnTo>
                    <a:pt x="126" y="246"/>
                  </a:lnTo>
                  <a:lnTo>
                    <a:pt x="114" y="246"/>
                  </a:lnTo>
                  <a:lnTo>
                    <a:pt x="114" y="252"/>
                  </a:lnTo>
                  <a:lnTo>
                    <a:pt x="108" y="252"/>
                  </a:lnTo>
                  <a:lnTo>
                    <a:pt x="102" y="252"/>
                  </a:lnTo>
                  <a:lnTo>
                    <a:pt x="96" y="252"/>
                  </a:lnTo>
                  <a:lnTo>
                    <a:pt x="90" y="246"/>
                  </a:lnTo>
                  <a:lnTo>
                    <a:pt x="72" y="240"/>
                  </a:lnTo>
                  <a:lnTo>
                    <a:pt x="66" y="240"/>
                  </a:lnTo>
                  <a:lnTo>
                    <a:pt x="66" y="234"/>
                  </a:lnTo>
                  <a:lnTo>
                    <a:pt x="60" y="234"/>
                  </a:lnTo>
                  <a:lnTo>
                    <a:pt x="54" y="234"/>
                  </a:lnTo>
                  <a:lnTo>
                    <a:pt x="48" y="228"/>
                  </a:lnTo>
                  <a:lnTo>
                    <a:pt x="42" y="228"/>
                  </a:lnTo>
                  <a:lnTo>
                    <a:pt x="42" y="222"/>
                  </a:lnTo>
                  <a:lnTo>
                    <a:pt x="36" y="222"/>
                  </a:lnTo>
                  <a:lnTo>
                    <a:pt x="30" y="216"/>
                  </a:lnTo>
                  <a:lnTo>
                    <a:pt x="24" y="216"/>
                  </a:lnTo>
                  <a:lnTo>
                    <a:pt x="18" y="210"/>
                  </a:lnTo>
                  <a:lnTo>
                    <a:pt x="12" y="204"/>
                  </a:lnTo>
                  <a:lnTo>
                    <a:pt x="6" y="204"/>
                  </a:lnTo>
                  <a:lnTo>
                    <a:pt x="0" y="204"/>
                  </a:lnTo>
                  <a:lnTo>
                    <a:pt x="6" y="198"/>
                  </a:lnTo>
                  <a:lnTo>
                    <a:pt x="6" y="192"/>
                  </a:lnTo>
                  <a:lnTo>
                    <a:pt x="6" y="186"/>
                  </a:lnTo>
                  <a:lnTo>
                    <a:pt x="12" y="180"/>
                  </a:lnTo>
                  <a:lnTo>
                    <a:pt x="18" y="180"/>
                  </a:lnTo>
                  <a:lnTo>
                    <a:pt x="18" y="174"/>
                  </a:lnTo>
                  <a:lnTo>
                    <a:pt x="24" y="174"/>
                  </a:lnTo>
                  <a:lnTo>
                    <a:pt x="24" y="168"/>
                  </a:lnTo>
                  <a:lnTo>
                    <a:pt x="24" y="174"/>
                  </a:lnTo>
                  <a:lnTo>
                    <a:pt x="30" y="174"/>
                  </a:lnTo>
                  <a:lnTo>
                    <a:pt x="36" y="180"/>
                  </a:lnTo>
                  <a:lnTo>
                    <a:pt x="42" y="180"/>
                  </a:lnTo>
                  <a:lnTo>
                    <a:pt x="42" y="186"/>
                  </a:lnTo>
                  <a:lnTo>
                    <a:pt x="48" y="192"/>
                  </a:lnTo>
                  <a:lnTo>
                    <a:pt x="48" y="198"/>
                  </a:lnTo>
                  <a:lnTo>
                    <a:pt x="54" y="198"/>
                  </a:lnTo>
                  <a:lnTo>
                    <a:pt x="54" y="204"/>
                  </a:lnTo>
                  <a:lnTo>
                    <a:pt x="60" y="204"/>
                  </a:lnTo>
                  <a:lnTo>
                    <a:pt x="66" y="204"/>
                  </a:lnTo>
                  <a:lnTo>
                    <a:pt x="72" y="198"/>
                  </a:lnTo>
                  <a:lnTo>
                    <a:pt x="90" y="204"/>
                  </a:lnTo>
                  <a:lnTo>
                    <a:pt x="90" y="198"/>
                  </a:lnTo>
                  <a:lnTo>
                    <a:pt x="96" y="192"/>
                  </a:lnTo>
                  <a:lnTo>
                    <a:pt x="102" y="180"/>
                  </a:lnTo>
                  <a:lnTo>
                    <a:pt x="96" y="180"/>
                  </a:lnTo>
                  <a:lnTo>
                    <a:pt x="90" y="180"/>
                  </a:lnTo>
                  <a:lnTo>
                    <a:pt x="84" y="174"/>
                  </a:lnTo>
                  <a:lnTo>
                    <a:pt x="78" y="168"/>
                  </a:lnTo>
                  <a:lnTo>
                    <a:pt x="72" y="168"/>
                  </a:lnTo>
                  <a:lnTo>
                    <a:pt x="72" y="162"/>
                  </a:lnTo>
                  <a:lnTo>
                    <a:pt x="66" y="162"/>
                  </a:lnTo>
                  <a:lnTo>
                    <a:pt x="60" y="156"/>
                  </a:lnTo>
                  <a:lnTo>
                    <a:pt x="66" y="150"/>
                  </a:lnTo>
                  <a:lnTo>
                    <a:pt x="66" y="144"/>
                  </a:lnTo>
                  <a:lnTo>
                    <a:pt x="72" y="138"/>
                  </a:lnTo>
                  <a:lnTo>
                    <a:pt x="78" y="138"/>
                  </a:lnTo>
                  <a:lnTo>
                    <a:pt x="78" y="144"/>
                  </a:lnTo>
                  <a:lnTo>
                    <a:pt x="84" y="144"/>
                  </a:lnTo>
                  <a:lnTo>
                    <a:pt x="90" y="150"/>
                  </a:lnTo>
                  <a:lnTo>
                    <a:pt x="90" y="144"/>
                  </a:lnTo>
                  <a:lnTo>
                    <a:pt x="90" y="138"/>
                  </a:lnTo>
                  <a:lnTo>
                    <a:pt x="96" y="126"/>
                  </a:lnTo>
                  <a:lnTo>
                    <a:pt x="96" y="120"/>
                  </a:lnTo>
                  <a:lnTo>
                    <a:pt x="72" y="108"/>
                  </a:lnTo>
                  <a:lnTo>
                    <a:pt x="72" y="102"/>
                  </a:lnTo>
                  <a:lnTo>
                    <a:pt x="78" y="96"/>
                  </a:lnTo>
                  <a:lnTo>
                    <a:pt x="78" y="90"/>
                  </a:lnTo>
                  <a:lnTo>
                    <a:pt x="84" y="78"/>
                  </a:lnTo>
                  <a:lnTo>
                    <a:pt x="84" y="72"/>
                  </a:lnTo>
                  <a:lnTo>
                    <a:pt x="84" y="66"/>
                  </a:lnTo>
                  <a:lnTo>
                    <a:pt x="78" y="60"/>
                  </a:lnTo>
                  <a:lnTo>
                    <a:pt x="84" y="54"/>
                  </a:lnTo>
                  <a:lnTo>
                    <a:pt x="84" y="48"/>
                  </a:lnTo>
                  <a:lnTo>
                    <a:pt x="84" y="42"/>
                  </a:lnTo>
                  <a:lnTo>
                    <a:pt x="90" y="42"/>
                  </a:lnTo>
                  <a:lnTo>
                    <a:pt x="90" y="36"/>
                  </a:lnTo>
                  <a:lnTo>
                    <a:pt x="90" y="30"/>
                  </a:lnTo>
                  <a:lnTo>
                    <a:pt x="90" y="36"/>
                  </a:lnTo>
                  <a:lnTo>
                    <a:pt x="96" y="36"/>
                  </a:lnTo>
                  <a:lnTo>
                    <a:pt x="102" y="36"/>
                  </a:lnTo>
                  <a:lnTo>
                    <a:pt x="108" y="36"/>
                  </a:lnTo>
                  <a:lnTo>
                    <a:pt x="108" y="42"/>
                  </a:lnTo>
                  <a:lnTo>
                    <a:pt x="114" y="42"/>
                  </a:lnTo>
                  <a:lnTo>
                    <a:pt x="114" y="48"/>
                  </a:lnTo>
                  <a:lnTo>
                    <a:pt x="120" y="48"/>
                  </a:lnTo>
                  <a:lnTo>
                    <a:pt x="126" y="54"/>
                  </a:lnTo>
                  <a:lnTo>
                    <a:pt x="126" y="48"/>
                  </a:lnTo>
                  <a:lnTo>
                    <a:pt x="132" y="48"/>
                  </a:lnTo>
                  <a:lnTo>
                    <a:pt x="132" y="42"/>
                  </a:lnTo>
                  <a:lnTo>
                    <a:pt x="132" y="30"/>
                  </a:lnTo>
                  <a:lnTo>
                    <a:pt x="132" y="24"/>
                  </a:lnTo>
                  <a:lnTo>
                    <a:pt x="126" y="24"/>
                  </a:lnTo>
                  <a:lnTo>
                    <a:pt x="138" y="12"/>
                  </a:lnTo>
                  <a:lnTo>
                    <a:pt x="150" y="0"/>
                  </a:lnTo>
                  <a:lnTo>
                    <a:pt x="150" y="6"/>
                  </a:lnTo>
                  <a:lnTo>
                    <a:pt x="156" y="6"/>
                  </a:lnTo>
                  <a:lnTo>
                    <a:pt x="162" y="6"/>
                  </a:lnTo>
                  <a:lnTo>
                    <a:pt x="162" y="12"/>
                  </a:lnTo>
                  <a:lnTo>
                    <a:pt x="168" y="12"/>
                  </a:lnTo>
                  <a:lnTo>
                    <a:pt x="174" y="12"/>
                  </a:lnTo>
                  <a:lnTo>
                    <a:pt x="174" y="18"/>
                  </a:lnTo>
                  <a:lnTo>
                    <a:pt x="180" y="18"/>
                  </a:lnTo>
                  <a:lnTo>
                    <a:pt x="186" y="18"/>
                  </a:lnTo>
                  <a:lnTo>
                    <a:pt x="192" y="12"/>
                  </a:lnTo>
                  <a:lnTo>
                    <a:pt x="198" y="12"/>
                  </a:lnTo>
                  <a:lnTo>
                    <a:pt x="204" y="12"/>
                  </a:lnTo>
                  <a:lnTo>
                    <a:pt x="204" y="18"/>
                  </a:lnTo>
                  <a:lnTo>
                    <a:pt x="210" y="18"/>
                  </a:lnTo>
                  <a:lnTo>
                    <a:pt x="216" y="18"/>
                  </a:lnTo>
                  <a:lnTo>
                    <a:pt x="216" y="24"/>
                  </a:lnTo>
                  <a:lnTo>
                    <a:pt x="222" y="24"/>
                  </a:lnTo>
                  <a:lnTo>
                    <a:pt x="222" y="30"/>
                  </a:lnTo>
                  <a:lnTo>
                    <a:pt x="228" y="30"/>
                  </a:lnTo>
                  <a:lnTo>
                    <a:pt x="234" y="36"/>
                  </a:lnTo>
                  <a:lnTo>
                    <a:pt x="228" y="42"/>
                  </a:lnTo>
                  <a:lnTo>
                    <a:pt x="222" y="54"/>
                  </a:lnTo>
                  <a:lnTo>
                    <a:pt x="222" y="60"/>
                  </a:lnTo>
                  <a:lnTo>
                    <a:pt x="222" y="66"/>
                  </a:lnTo>
                  <a:lnTo>
                    <a:pt x="216" y="72"/>
                  </a:lnTo>
                  <a:lnTo>
                    <a:pt x="204" y="72"/>
                  </a:lnTo>
                  <a:lnTo>
                    <a:pt x="204" y="78"/>
                  </a:lnTo>
                  <a:lnTo>
                    <a:pt x="204" y="84"/>
                  </a:lnTo>
                  <a:lnTo>
                    <a:pt x="198" y="90"/>
                  </a:lnTo>
                  <a:lnTo>
                    <a:pt x="198" y="96"/>
                  </a:lnTo>
                  <a:lnTo>
                    <a:pt x="192" y="96"/>
                  </a:lnTo>
                  <a:lnTo>
                    <a:pt x="186" y="96"/>
                  </a:lnTo>
                  <a:lnTo>
                    <a:pt x="180" y="90"/>
                  </a:lnTo>
                  <a:lnTo>
                    <a:pt x="174" y="90"/>
                  </a:lnTo>
                  <a:lnTo>
                    <a:pt x="168" y="90"/>
                  </a:lnTo>
                  <a:lnTo>
                    <a:pt x="168" y="84"/>
                  </a:lnTo>
                  <a:lnTo>
                    <a:pt x="162" y="84"/>
                  </a:lnTo>
                  <a:lnTo>
                    <a:pt x="156" y="84"/>
                  </a:lnTo>
                  <a:lnTo>
                    <a:pt x="156" y="78"/>
                  </a:lnTo>
                  <a:lnTo>
                    <a:pt x="150" y="78"/>
                  </a:lnTo>
                  <a:lnTo>
                    <a:pt x="150" y="84"/>
                  </a:lnTo>
                  <a:lnTo>
                    <a:pt x="156" y="84"/>
                  </a:lnTo>
                  <a:lnTo>
                    <a:pt x="156" y="90"/>
                  </a:lnTo>
                  <a:lnTo>
                    <a:pt x="156" y="96"/>
                  </a:lnTo>
                  <a:lnTo>
                    <a:pt x="156" y="102"/>
                  </a:lnTo>
                  <a:lnTo>
                    <a:pt x="156" y="108"/>
                  </a:lnTo>
                  <a:lnTo>
                    <a:pt x="156" y="114"/>
                  </a:lnTo>
                  <a:lnTo>
                    <a:pt x="156" y="120"/>
                  </a:lnTo>
                  <a:lnTo>
                    <a:pt x="168" y="126"/>
                  </a:lnTo>
                  <a:lnTo>
                    <a:pt x="174" y="126"/>
                  </a:lnTo>
                  <a:lnTo>
                    <a:pt x="180" y="126"/>
                  </a:lnTo>
                  <a:lnTo>
                    <a:pt x="180" y="138"/>
                  </a:lnTo>
                  <a:lnTo>
                    <a:pt x="180" y="144"/>
                  </a:lnTo>
                  <a:lnTo>
                    <a:pt x="180" y="150"/>
                  </a:lnTo>
                  <a:lnTo>
                    <a:pt x="180" y="156"/>
                  </a:lnTo>
                  <a:lnTo>
                    <a:pt x="186" y="156"/>
                  </a:lnTo>
                  <a:lnTo>
                    <a:pt x="192" y="156"/>
                  </a:lnTo>
                  <a:lnTo>
                    <a:pt x="204" y="162"/>
                  </a:lnTo>
                  <a:lnTo>
                    <a:pt x="210" y="168"/>
                  </a:lnTo>
                  <a:lnTo>
                    <a:pt x="216" y="168"/>
                  </a:lnTo>
                  <a:lnTo>
                    <a:pt x="228" y="174"/>
                  </a:lnTo>
                  <a:lnTo>
                    <a:pt x="234" y="174"/>
                  </a:lnTo>
                  <a:lnTo>
                    <a:pt x="240" y="180"/>
                  </a:lnTo>
                  <a:lnTo>
                    <a:pt x="234" y="186"/>
                  </a:lnTo>
                  <a:lnTo>
                    <a:pt x="234" y="192"/>
                  </a:lnTo>
                  <a:lnTo>
                    <a:pt x="228" y="192"/>
                  </a:lnTo>
                  <a:lnTo>
                    <a:pt x="228" y="198"/>
                  </a:lnTo>
                  <a:lnTo>
                    <a:pt x="216" y="222"/>
                  </a:lnTo>
                  <a:lnTo>
                    <a:pt x="210" y="234"/>
                  </a:lnTo>
                  <a:lnTo>
                    <a:pt x="204" y="240"/>
                  </a:lnTo>
                  <a:lnTo>
                    <a:pt x="204" y="246"/>
                  </a:lnTo>
                  <a:lnTo>
                    <a:pt x="228" y="264"/>
                  </a:lnTo>
                  <a:lnTo>
                    <a:pt x="246" y="240"/>
                  </a:lnTo>
                  <a:lnTo>
                    <a:pt x="246" y="234"/>
                  </a:lnTo>
                  <a:lnTo>
                    <a:pt x="246" y="240"/>
                  </a:lnTo>
                  <a:lnTo>
                    <a:pt x="252" y="234"/>
                  </a:lnTo>
                  <a:lnTo>
                    <a:pt x="252" y="228"/>
                  </a:lnTo>
                  <a:lnTo>
                    <a:pt x="252" y="222"/>
                  </a:lnTo>
                  <a:lnTo>
                    <a:pt x="258" y="222"/>
                  </a:lnTo>
                  <a:lnTo>
                    <a:pt x="258" y="216"/>
                  </a:lnTo>
                  <a:lnTo>
                    <a:pt x="264" y="216"/>
                  </a:lnTo>
                  <a:lnTo>
                    <a:pt x="264" y="210"/>
                  </a:lnTo>
                  <a:lnTo>
                    <a:pt x="270" y="204"/>
                  </a:lnTo>
                  <a:lnTo>
                    <a:pt x="270" y="198"/>
                  </a:lnTo>
                  <a:lnTo>
                    <a:pt x="282" y="180"/>
                  </a:lnTo>
                  <a:lnTo>
                    <a:pt x="288" y="180"/>
                  </a:lnTo>
                  <a:lnTo>
                    <a:pt x="288" y="174"/>
                  </a:lnTo>
                  <a:lnTo>
                    <a:pt x="294" y="174"/>
                  </a:lnTo>
                  <a:lnTo>
                    <a:pt x="294" y="168"/>
                  </a:lnTo>
                  <a:lnTo>
                    <a:pt x="294" y="162"/>
                  </a:lnTo>
                  <a:lnTo>
                    <a:pt x="300" y="162"/>
                  </a:lnTo>
                  <a:lnTo>
                    <a:pt x="300" y="156"/>
                  </a:lnTo>
                  <a:lnTo>
                    <a:pt x="312" y="144"/>
                  </a:lnTo>
                  <a:lnTo>
                    <a:pt x="318" y="150"/>
                  </a:lnTo>
                  <a:lnTo>
                    <a:pt x="324" y="150"/>
                  </a:lnTo>
                  <a:lnTo>
                    <a:pt x="330" y="150"/>
                  </a:lnTo>
                  <a:lnTo>
                    <a:pt x="330" y="144"/>
                  </a:lnTo>
                  <a:lnTo>
                    <a:pt x="336" y="144"/>
                  </a:lnTo>
                  <a:lnTo>
                    <a:pt x="360" y="150"/>
                  </a:lnTo>
                  <a:lnTo>
                    <a:pt x="366" y="150"/>
                  </a:lnTo>
                  <a:lnTo>
                    <a:pt x="390" y="126"/>
                  </a:lnTo>
                  <a:lnTo>
                    <a:pt x="390" y="132"/>
                  </a:lnTo>
                  <a:lnTo>
                    <a:pt x="390" y="138"/>
                  </a:lnTo>
                  <a:lnTo>
                    <a:pt x="390" y="144"/>
                  </a:lnTo>
                  <a:lnTo>
                    <a:pt x="396" y="144"/>
                  </a:lnTo>
                  <a:lnTo>
                    <a:pt x="402" y="150"/>
                  </a:lnTo>
                  <a:lnTo>
                    <a:pt x="408" y="150"/>
                  </a:lnTo>
                  <a:lnTo>
                    <a:pt x="402" y="156"/>
                  </a:lnTo>
                  <a:lnTo>
                    <a:pt x="408" y="156"/>
                  </a:lnTo>
                  <a:lnTo>
                    <a:pt x="414" y="156"/>
                  </a:lnTo>
                  <a:lnTo>
                    <a:pt x="420" y="156"/>
                  </a:lnTo>
                  <a:lnTo>
                    <a:pt x="414" y="156"/>
                  </a:lnTo>
                  <a:lnTo>
                    <a:pt x="414" y="162"/>
                  </a:lnTo>
                  <a:lnTo>
                    <a:pt x="414" y="174"/>
                  </a:lnTo>
                  <a:lnTo>
                    <a:pt x="414" y="168"/>
                  </a:lnTo>
                  <a:lnTo>
                    <a:pt x="420" y="168"/>
                  </a:lnTo>
                  <a:lnTo>
                    <a:pt x="426" y="168"/>
                  </a:lnTo>
                  <a:lnTo>
                    <a:pt x="432" y="168"/>
                  </a:lnTo>
                  <a:lnTo>
                    <a:pt x="438" y="168"/>
                  </a:lnTo>
                  <a:lnTo>
                    <a:pt x="438" y="174"/>
                  </a:lnTo>
                  <a:lnTo>
                    <a:pt x="432" y="174"/>
                  </a:lnTo>
                  <a:lnTo>
                    <a:pt x="432" y="180"/>
                  </a:lnTo>
                  <a:lnTo>
                    <a:pt x="438" y="180"/>
                  </a:lnTo>
                  <a:lnTo>
                    <a:pt x="438" y="186"/>
                  </a:lnTo>
                  <a:lnTo>
                    <a:pt x="438" y="192"/>
                  </a:lnTo>
                  <a:lnTo>
                    <a:pt x="444" y="192"/>
                  </a:lnTo>
                  <a:lnTo>
                    <a:pt x="444" y="198"/>
                  </a:lnTo>
                  <a:lnTo>
                    <a:pt x="450" y="198"/>
                  </a:lnTo>
                  <a:lnTo>
                    <a:pt x="456" y="204"/>
                  </a:lnTo>
                  <a:lnTo>
                    <a:pt x="462" y="204"/>
                  </a:lnTo>
                  <a:lnTo>
                    <a:pt x="456" y="204"/>
                  </a:lnTo>
                  <a:lnTo>
                    <a:pt x="456" y="210"/>
                  </a:lnTo>
                  <a:lnTo>
                    <a:pt x="462" y="204"/>
                  </a:lnTo>
                  <a:lnTo>
                    <a:pt x="462" y="216"/>
                  </a:lnTo>
                  <a:lnTo>
                    <a:pt x="456" y="222"/>
                  </a:lnTo>
                  <a:lnTo>
                    <a:pt x="456" y="228"/>
                  </a:lnTo>
                  <a:lnTo>
                    <a:pt x="456" y="234"/>
                  </a:lnTo>
                  <a:lnTo>
                    <a:pt x="456" y="240"/>
                  </a:lnTo>
                  <a:lnTo>
                    <a:pt x="456" y="246"/>
                  </a:lnTo>
                  <a:lnTo>
                    <a:pt x="456" y="252"/>
                  </a:lnTo>
                  <a:lnTo>
                    <a:pt x="450" y="258"/>
                  </a:lnTo>
                  <a:lnTo>
                    <a:pt x="456" y="258"/>
                  </a:lnTo>
                  <a:lnTo>
                    <a:pt x="450" y="264"/>
                  </a:lnTo>
                  <a:lnTo>
                    <a:pt x="450" y="270"/>
                  </a:lnTo>
                  <a:lnTo>
                    <a:pt x="450" y="276"/>
                  </a:lnTo>
                  <a:lnTo>
                    <a:pt x="444" y="276"/>
                  </a:lnTo>
                  <a:lnTo>
                    <a:pt x="438" y="276"/>
                  </a:lnTo>
                  <a:lnTo>
                    <a:pt x="438" y="270"/>
                  </a:lnTo>
                  <a:lnTo>
                    <a:pt x="432" y="270"/>
                  </a:lnTo>
                  <a:lnTo>
                    <a:pt x="426" y="270"/>
                  </a:lnTo>
                  <a:lnTo>
                    <a:pt x="420" y="270"/>
                  </a:lnTo>
                  <a:lnTo>
                    <a:pt x="420" y="276"/>
                  </a:lnTo>
                  <a:lnTo>
                    <a:pt x="414" y="276"/>
                  </a:lnTo>
                  <a:lnTo>
                    <a:pt x="414" y="282"/>
                  </a:lnTo>
                  <a:lnTo>
                    <a:pt x="408" y="282"/>
                  </a:lnTo>
                  <a:lnTo>
                    <a:pt x="402" y="282"/>
                  </a:lnTo>
                  <a:lnTo>
                    <a:pt x="402" y="288"/>
                  </a:lnTo>
                  <a:lnTo>
                    <a:pt x="402" y="294"/>
                  </a:lnTo>
                  <a:lnTo>
                    <a:pt x="402" y="300"/>
                  </a:lnTo>
                  <a:lnTo>
                    <a:pt x="402" y="306"/>
                  </a:lnTo>
                  <a:lnTo>
                    <a:pt x="408" y="306"/>
                  </a:lnTo>
                  <a:lnTo>
                    <a:pt x="408" y="312"/>
                  </a:lnTo>
                  <a:lnTo>
                    <a:pt x="402" y="312"/>
                  </a:lnTo>
                  <a:lnTo>
                    <a:pt x="384" y="300"/>
                  </a:lnTo>
                  <a:lnTo>
                    <a:pt x="378" y="300"/>
                  </a:lnTo>
                  <a:lnTo>
                    <a:pt x="378" y="294"/>
                  </a:lnTo>
                  <a:lnTo>
                    <a:pt x="378" y="300"/>
                  </a:lnTo>
                  <a:lnTo>
                    <a:pt x="366" y="300"/>
                  </a:lnTo>
                  <a:lnTo>
                    <a:pt x="366" y="294"/>
                  </a:lnTo>
                  <a:lnTo>
                    <a:pt x="360" y="294"/>
                  </a:lnTo>
                  <a:lnTo>
                    <a:pt x="360" y="288"/>
                  </a:lnTo>
                  <a:lnTo>
                    <a:pt x="354" y="288"/>
                  </a:lnTo>
                  <a:lnTo>
                    <a:pt x="354" y="282"/>
                  </a:lnTo>
                  <a:lnTo>
                    <a:pt x="348" y="282"/>
                  </a:lnTo>
                  <a:lnTo>
                    <a:pt x="342" y="276"/>
                  </a:lnTo>
                  <a:lnTo>
                    <a:pt x="312" y="276"/>
                  </a:lnTo>
                  <a:lnTo>
                    <a:pt x="306" y="276"/>
                  </a:lnTo>
                  <a:lnTo>
                    <a:pt x="282" y="270"/>
                  </a:lnTo>
                  <a:lnTo>
                    <a:pt x="276" y="276"/>
                  </a:lnTo>
                  <a:lnTo>
                    <a:pt x="270" y="288"/>
                  </a:lnTo>
                  <a:lnTo>
                    <a:pt x="264" y="288"/>
                  </a:lnTo>
                  <a:lnTo>
                    <a:pt x="264" y="294"/>
                  </a:lnTo>
                  <a:lnTo>
                    <a:pt x="258" y="294"/>
                  </a:lnTo>
                  <a:lnTo>
                    <a:pt x="252" y="294"/>
                  </a:lnTo>
                  <a:lnTo>
                    <a:pt x="252" y="300"/>
                  </a:lnTo>
                  <a:lnTo>
                    <a:pt x="246" y="300"/>
                  </a:lnTo>
                  <a:lnTo>
                    <a:pt x="240" y="306"/>
                  </a:lnTo>
                  <a:lnTo>
                    <a:pt x="234" y="306"/>
                  </a:lnTo>
                  <a:lnTo>
                    <a:pt x="222" y="312"/>
                  </a:lnTo>
                  <a:lnTo>
                    <a:pt x="216" y="312"/>
                  </a:lnTo>
                  <a:lnTo>
                    <a:pt x="210" y="312"/>
                  </a:lnTo>
                  <a:lnTo>
                    <a:pt x="210" y="306"/>
                  </a:lnTo>
                  <a:lnTo>
                    <a:pt x="204" y="306"/>
                  </a:lnTo>
                  <a:lnTo>
                    <a:pt x="198" y="306"/>
                  </a:lnTo>
                  <a:lnTo>
                    <a:pt x="192" y="306"/>
                  </a:lnTo>
                  <a:lnTo>
                    <a:pt x="192" y="300"/>
                  </a:lnTo>
                  <a:lnTo>
                    <a:pt x="186" y="300"/>
                  </a:lnTo>
                  <a:lnTo>
                    <a:pt x="186" y="306"/>
                  </a:lnTo>
                  <a:lnTo>
                    <a:pt x="180" y="306"/>
                  </a:lnTo>
                  <a:lnTo>
                    <a:pt x="180" y="312"/>
                  </a:lnTo>
                  <a:lnTo>
                    <a:pt x="180" y="318"/>
                  </a:lnTo>
                  <a:lnTo>
                    <a:pt x="186" y="318"/>
                  </a:lnTo>
                  <a:lnTo>
                    <a:pt x="180" y="324"/>
                  </a:lnTo>
                  <a:lnTo>
                    <a:pt x="180" y="330"/>
                  </a:lnTo>
                  <a:lnTo>
                    <a:pt x="174" y="330"/>
                  </a:lnTo>
                  <a:lnTo>
                    <a:pt x="174" y="336"/>
                  </a:lnTo>
                  <a:lnTo>
                    <a:pt x="180" y="336"/>
                  </a:lnTo>
                  <a:lnTo>
                    <a:pt x="174" y="336"/>
                  </a:lnTo>
                  <a:lnTo>
                    <a:pt x="174" y="342"/>
                  </a:lnTo>
                  <a:lnTo>
                    <a:pt x="168" y="342"/>
                  </a:lnTo>
                  <a:lnTo>
                    <a:pt x="168" y="348"/>
                  </a:lnTo>
                  <a:lnTo>
                    <a:pt x="162" y="342"/>
                  </a:lnTo>
                  <a:lnTo>
                    <a:pt x="168" y="342"/>
                  </a:lnTo>
                  <a:lnTo>
                    <a:pt x="168" y="336"/>
                  </a:lnTo>
                  <a:lnTo>
                    <a:pt x="168" y="330"/>
                  </a:lnTo>
                  <a:lnTo>
                    <a:pt x="162" y="330"/>
                  </a:lnTo>
                  <a:lnTo>
                    <a:pt x="162" y="324"/>
                  </a:lnTo>
                  <a:lnTo>
                    <a:pt x="156" y="318"/>
                  </a:lnTo>
                  <a:lnTo>
                    <a:pt x="150" y="318"/>
                  </a:lnTo>
                  <a:lnTo>
                    <a:pt x="144" y="318"/>
                  </a:lnTo>
                  <a:lnTo>
                    <a:pt x="144" y="312"/>
                  </a:lnTo>
                  <a:lnTo>
                    <a:pt x="144" y="306"/>
                  </a:lnTo>
                  <a:lnTo>
                    <a:pt x="144" y="300"/>
                  </a:lnTo>
                  <a:lnTo>
                    <a:pt x="150" y="294"/>
                  </a:lnTo>
                  <a:lnTo>
                    <a:pt x="150" y="288"/>
                  </a:lnTo>
                  <a:lnTo>
                    <a:pt x="156" y="288"/>
                  </a:lnTo>
                  <a:lnTo>
                    <a:pt x="156" y="282"/>
                  </a:lnTo>
                  <a:lnTo>
                    <a:pt x="168" y="270"/>
                  </a:lnTo>
                  <a:lnTo>
                    <a:pt x="174" y="264"/>
                  </a:lnTo>
                  <a:lnTo>
                    <a:pt x="186" y="258"/>
                  </a:lnTo>
                  <a:lnTo>
                    <a:pt x="186" y="252"/>
                  </a:lnTo>
                  <a:lnTo>
                    <a:pt x="180" y="252"/>
                  </a:lnTo>
                  <a:lnTo>
                    <a:pt x="174" y="246"/>
                  </a:lnTo>
                  <a:lnTo>
                    <a:pt x="168" y="246"/>
                  </a:lnTo>
                  <a:lnTo>
                    <a:pt x="168" y="240"/>
                  </a:lnTo>
                  <a:lnTo>
                    <a:pt x="168" y="246"/>
                  </a:lnTo>
                  <a:lnTo>
                    <a:pt x="168" y="240"/>
                  </a:lnTo>
                  <a:lnTo>
                    <a:pt x="162" y="240"/>
                  </a:lnTo>
                  <a:lnTo>
                    <a:pt x="162" y="246"/>
                  </a:lnTo>
                  <a:lnTo>
                    <a:pt x="162" y="252"/>
                  </a:lnTo>
                  <a:close/>
                </a:path>
              </a:pathLst>
            </a:custGeom>
            <a:solidFill>
              <a:srgbClr val="0000A0"/>
            </a:solidFill>
            <a:ln w="0">
              <a:solidFill>
                <a:srgbClr val="000000"/>
              </a:solidFill>
              <a:prstDash val="solid"/>
              <a:round/>
              <a:headEnd/>
              <a:tailEnd/>
            </a:ln>
          </p:spPr>
          <p:txBody>
            <a:bodyPr/>
            <a:lstStyle/>
            <a:p>
              <a:endParaRPr lang="es-MX"/>
            </a:p>
          </p:txBody>
        </p:sp>
        <p:sp>
          <p:nvSpPr>
            <p:cNvPr id="14" name="Freeform 16"/>
            <p:cNvSpPr>
              <a:spLocks/>
            </p:cNvSpPr>
            <p:nvPr/>
          </p:nvSpPr>
          <p:spPr bwMode="auto">
            <a:xfrm>
              <a:off x="4176" y="1164"/>
              <a:ext cx="330" cy="240"/>
            </a:xfrm>
            <a:custGeom>
              <a:avLst/>
              <a:gdLst>
                <a:gd name="T0" fmla="*/ 18 w 330"/>
                <a:gd name="T1" fmla="*/ 132 h 240"/>
                <a:gd name="T2" fmla="*/ 30 w 330"/>
                <a:gd name="T3" fmla="*/ 120 h 240"/>
                <a:gd name="T4" fmla="*/ 48 w 330"/>
                <a:gd name="T5" fmla="*/ 96 h 240"/>
                <a:gd name="T6" fmla="*/ 24 w 330"/>
                <a:gd name="T7" fmla="*/ 84 h 240"/>
                <a:gd name="T8" fmla="*/ 48 w 330"/>
                <a:gd name="T9" fmla="*/ 48 h 240"/>
                <a:gd name="T10" fmla="*/ 66 w 330"/>
                <a:gd name="T11" fmla="*/ 60 h 240"/>
                <a:gd name="T12" fmla="*/ 66 w 330"/>
                <a:gd name="T13" fmla="*/ 72 h 240"/>
                <a:gd name="T14" fmla="*/ 78 w 330"/>
                <a:gd name="T15" fmla="*/ 66 h 240"/>
                <a:gd name="T16" fmla="*/ 84 w 330"/>
                <a:gd name="T17" fmla="*/ 60 h 240"/>
                <a:gd name="T18" fmla="*/ 84 w 330"/>
                <a:gd name="T19" fmla="*/ 42 h 240"/>
                <a:gd name="T20" fmla="*/ 96 w 330"/>
                <a:gd name="T21" fmla="*/ 30 h 240"/>
                <a:gd name="T22" fmla="*/ 114 w 330"/>
                <a:gd name="T23" fmla="*/ 36 h 240"/>
                <a:gd name="T24" fmla="*/ 138 w 330"/>
                <a:gd name="T25" fmla="*/ 36 h 240"/>
                <a:gd name="T26" fmla="*/ 156 w 330"/>
                <a:gd name="T27" fmla="*/ 24 h 240"/>
                <a:gd name="T28" fmla="*/ 174 w 330"/>
                <a:gd name="T29" fmla="*/ 18 h 240"/>
                <a:gd name="T30" fmla="*/ 216 w 330"/>
                <a:gd name="T31" fmla="*/ 6 h 240"/>
                <a:gd name="T32" fmla="*/ 258 w 330"/>
                <a:gd name="T33" fmla="*/ 18 h 240"/>
                <a:gd name="T34" fmla="*/ 270 w 330"/>
                <a:gd name="T35" fmla="*/ 30 h 240"/>
                <a:gd name="T36" fmla="*/ 288 w 330"/>
                <a:gd name="T37" fmla="*/ 30 h 240"/>
                <a:gd name="T38" fmla="*/ 318 w 330"/>
                <a:gd name="T39" fmla="*/ 48 h 240"/>
                <a:gd name="T40" fmla="*/ 324 w 330"/>
                <a:gd name="T41" fmla="*/ 72 h 240"/>
                <a:gd name="T42" fmla="*/ 318 w 330"/>
                <a:gd name="T43" fmla="*/ 90 h 240"/>
                <a:gd name="T44" fmla="*/ 306 w 330"/>
                <a:gd name="T45" fmla="*/ 102 h 240"/>
                <a:gd name="T46" fmla="*/ 300 w 330"/>
                <a:gd name="T47" fmla="*/ 108 h 240"/>
                <a:gd name="T48" fmla="*/ 318 w 330"/>
                <a:gd name="T49" fmla="*/ 114 h 240"/>
                <a:gd name="T50" fmla="*/ 330 w 330"/>
                <a:gd name="T51" fmla="*/ 126 h 240"/>
                <a:gd name="T52" fmla="*/ 312 w 330"/>
                <a:gd name="T53" fmla="*/ 132 h 240"/>
                <a:gd name="T54" fmla="*/ 294 w 330"/>
                <a:gd name="T55" fmla="*/ 144 h 240"/>
                <a:gd name="T56" fmla="*/ 276 w 330"/>
                <a:gd name="T57" fmla="*/ 138 h 240"/>
                <a:gd name="T58" fmla="*/ 258 w 330"/>
                <a:gd name="T59" fmla="*/ 132 h 240"/>
                <a:gd name="T60" fmla="*/ 246 w 330"/>
                <a:gd name="T61" fmla="*/ 132 h 240"/>
                <a:gd name="T62" fmla="*/ 252 w 330"/>
                <a:gd name="T63" fmla="*/ 150 h 240"/>
                <a:gd name="T64" fmla="*/ 246 w 330"/>
                <a:gd name="T65" fmla="*/ 168 h 240"/>
                <a:gd name="T66" fmla="*/ 246 w 330"/>
                <a:gd name="T67" fmla="*/ 192 h 240"/>
                <a:gd name="T68" fmla="*/ 258 w 330"/>
                <a:gd name="T69" fmla="*/ 204 h 240"/>
                <a:gd name="T70" fmla="*/ 258 w 330"/>
                <a:gd name="T71" fmla="*/ 228 h 240"/>
                <a:gd name="T72" fmla="*/ 252 w 330"/>
                <a:gd name="T73" fmla="*/ 234 h 240"/>
                <a:gd name="T74" fmla="*/ 240 w 330"/>
                <a:gd name="T75" fmla="*/ 234 h 240"/>
                <a:gd name="T76" fmla="*/ 210 w 330"/>
                <a:gd name="T77" fmla="*/ 222 h 240"/>
                <a:gd name="T78" fmla="*/ 186 w 330"/>
                <a:gd name="T79" fmla="*/ 216 h 240"/>
                <a:gd name="T80" fmla="*/ 168 w 330"/>
                <a:gd name="T81" fmla="*/ 216 h 240"/>
                <a:gd name="T82" fmla="*/ 138 w 330"/>
                <a:gd name="T83" fmla="*/ 210 h 240"/>
                <a:gd name="T84" fmla="*/ 114 w 330"/>
                <a:gd name="T85" fmla="*/ 186 h 240"/>
                <a:gd name="T86" fmla="*/ 108 w 330"/>
                <a:gd name="T87" fmla="*/ 204 h 240"/>
                <a:gd name="T88" fmla="*/ 90 w 330"/>
                <a:gd name="T89" fmla="*/ 198 h 240"/>
                <a:gd name="T90" fmla="*/ 72 w 330"/>
                <a:gd name="T91" fmla="*/ 210 h 240"/>
                <a:gd name="T92" fmla="*/ 54 w 330"/>
                <a:gd name="T93" fmla="*/ 216 h 240"/>
                <a:gd name="T94" fmla="*/ 36 w 330"/>
                <a:gd name="T95" fmla="*/ 216 h 240"/>
                <a:gd name="T96" fmla="*/ 0 w 330"/>
                <a:gd name="T97" fmla="*/ 210 h 240"/>
                <a:gd name="T98" fmla="*/ 12 w 330"/>
                <a:gd name="T99" fmla="*/ 192 h 240"/>
                <a:gd name="T100" fmla="*/ 6 w 330"/>
                <a:gd name="T101" fmla="*/ 174 h 240"/>
                <a:gd name="T102" fmla="*/ 6 w 330"/>
                <a:gd name="T103" fmla="*/ 162 h 240"/>
                <a:gd name="T104" fmla="*/ 12 w 330"/>
                <a:gd name="T105" fmla="*/ 138 h 240"/>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330"/>
                <a:gd name="T160" fmla="*/ 0 h 240"/>
                <a:gd name="T161" fmla="*/ 330 w 330"/>
                <a:gd name="T162" fmla="*/ 240 h 240"/>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330" h="240">
                  <a:moveTo>
                    <a:pt x="6" y="132"/>
                  </a:moveTo>
                  <a:lnTo>
                    <a:pt x="6" y="126"/>
                  </a:lnTo>
                  <a:lnTo>
                    <a:pt x="12" y="126"/>
                  </a:lnTo>
                  <a:lnTo>
                    <a:pt x="18" y="132"/>
                  </a:lnTo>
                  <a:lnTo>
                    <a:pt x="24" y="132"/>
                  </a:lnTo>
                  <a:lnTo>
                    <a:pt x="30" y="132"/>
                  </a:lnTo>
                  <a:lnTo>
                    <a:pt x="30" y="126"/>
                  </a:lnTo>
                  <a:lnTo>
                    <a:pt x="30" y="120"/>
                  </a:lnTo>
                  <a:lnTo>
                    <a:pt x="36" y="120"/>
                  </a:lnTo>
                  <a:lnTo>
                    <a:pt x="42" y="114"/>
                  </a:lnTo>
                  <a:lnTo>
                    <a:pt x="42" y="108"/>
                  </a:lnTo>
                  <a:lnTo>
                    <a:pt x="48" y="96"/>
                  </a:lnTo>
                  <a:lnTo>
                    <a:pt x="48" y="90"/>
                  </a:lnTo>
                  <a:lnTo>
                    <a:pt x="36" y="84"/>
                  </a:lnTo>
                  <a:lnTo>
                    <a:pt x="30" y="90"/>
                  </a:lnTo>
                  <a:lnTo>
                    <a:pt x="24" y="84"/>
                  </a:lnTo>
                  <a:lnTo>
                    <a:pt x="30" y="66"/>
                  </a:lnTo>
                  <a:lnTo>
                    <a:pt x="36" y="54"/>
                  </a:lnTo>
                  <a:lnTo>
                    <a:pt x="42" y="54"/>
                  </a:lnTo>
                  <a:lnTo>
                    <a:pt x="48" y="48"/>
                  </a:lnTo>
                  <a:lnTo>
                    <a:pt x="54" y="48"/>
                  </a:lnTo>
                  <a:lnTo>
                    <a:pt x="60" y="48"/>
                  </a:lnTo>
                  <a:lnTo>
                    <a:pt x="66" y="54"/>
                  </a:lnTo>
                  <a:lnTo>
                    <a:pt x="66" y="60"/>
                  </a:lnTo>
                  <a:lnTo>
                    <a:pt x="72" y="60"/>
                  </a:lnTo>
                  <a:lnTo>
                    <a:pt x="72" y="66"/>
                  </a:lnTo>
                  <a:lnTo>
                    <a:pt x="72" y="72"/>
                  </a:lnTo>
                  <a:lnTo>
                    <a:pt x="66" y="72"/>
                  </a:lnTo>
                  <a:lnTo>
                    <a:pt x="72" y="78"/>
                  </a:lnTo>
                  <a:lnTo>
                    <a:pt x="72" y="72"/>
                  </a:lnTo>
                  <a:lnTo>
                    <a:pt x="78" y="72"/>
                  </a:lnTo>
                  <a:lnTo>
                    <a:pt x="78" y="66"/>
                  </a:lnTo>
                  <a:lnTo>
                    <a:pt x="84" y="66"/>
                  </a:lnTo>
                  <a:lnTo>
                    <a:pt x="78" y="66"/>
                  </a:lnTo>
                  <a:lnTo>
                    <a:pt x="78" y="60"/>
                  </a:lnTo>
                  <a:lnTo>
                    <a:pt x="84" y="60"/>
                  </a:lnTo>
                  <a:lnTo>
                    <a:pt x="84" y="54"/>
                  </a:lnTo>
                  <a:lnTo>
                    <a:pt x="90" y="48"/>
                  </a:lnTo>
                  <a:lnTo>
                    <a:pt x="84" y="48"/>
                  </a:lnTo>
                  <a:lnTo>
                    <a:pt x="84" y="42"/>
                  </a:lnTo>
                  <a:lnTo>
                    <a:pt x="84" y="36"/>
                  </a:lnTo>
                  <a:lnTo>
                    <a:pt x="90" y="36"/>
                  </a:lnTo>
                  <a:lnTo>
                    <a:pt x="90" y="30"/>
                  </a:lnTo>
                  <a:lnTo>
                    <a:pt x="96" y="30"/>
                  </a:lnTo>
                  <a:lnTo>
                    <a:pt x="96" y="36"/>
                  </a:lnTo>
                  <a:lnTo>
                    <a:pt x="102" y="36"/>
                  </a:lnTo>
                  <a:lnTo>
                    <a:pt x="108" y="36"/>
                  </a:lnTo>
                  <a:lnTo>
                    <a:pt x="114" y="36"/>
                  </a:lnTo>
                  <a:lnTo>
                    <a:pt x="114" y="42"/>
                  </a:lnTo>
                  <a:lnTo>
                    <a:pt x="120" y="42"/>
                  </a:lnTo>
                  <a:lnTo>
                    <a:pt x="126" y="42"/>
                  </a:lnTo>
                  <a:lnTo>
                    <a:pt x="138" y="36"/>
                  </a:lnTo>
                  <a:lnTo>
                    <a:pt x="144" y="36"/>
                  </a:lnTo>
                  <a:lnTo>
                    <a:pt x="150" y="30"/>
                  </a:lnTo>
                  <a:lnTo>
                    <a:pt x="156" y="30"/>
                  </a:lnTo>
                  <a:lnTo>
                    <a:pt x="156" y="24"/>
                  </a:lnTo>
                  <a:lnTo>
                    <a:pt x="162" y="24"/>
                  </a:lnTo>
                  <a:lnTo>
                    <a:pt x="168" y="24"/>
                  </a:lnTo>
                  <a:lnTo>
                    <a:pt x="168" y="18"/>
                  </a:lnTo>
                  <a:lnTo>
                    <a:pt x="174" y="18"/>
                  </a:lnTo>
                  <a:lnTo>
                    <a:pt x="180" y="6"/>
                  </a:lnTo>
                  <a:lnTo>
                    <a:pt x="186" y="0"/>
                  </a:lnTo>
                  <a:lnTo>
                    <a:pt x="210" y="6"/>
                  </a:lnTo>
                  <a:lnTo>
                    <a:pt x="216" y="6"/>
                  </a:lnTo>
                  <a:lnTo>
                    <a:pt x="246" y="6"/>
                  </a:lnTo>
                  <a:lnTo>
                    <a:pt x="252" y="12"/>
                  </a:lnTo>
                  <a:lnTo>
                    <a:pt x="258" y="12"/>
                  </a:lnTo>
                  <a:lnTo>
                    <a:pt x="258" y="18"/>
                  </a:lnTo>
                  <a:lnTo>
                    <a:pt x="264" y="18"/>
                  </a:lnTo>
                  <a:lnTo>
                    <a:pt x="264" y="24"/>
                  </a:lnTo>
                  <a:lnTo>
                    <a:pt x="270" y="24"/>
                  </a:lnTo>
                  <a:lnTo>
                    <a:pt x="270" y="30"/>
                  </a:lnTo>
                  <a:lnTo>
                    <a:pt x="282" y="30"/>
                  </a:lnTo>
                  <a:lnTo>
                    <a:pt x="282" y="24"/>
                  </a:lnTo>
                  <a:lnTo>
                    <a:pt x="282" y="30"/>
                  </a:lnTo>
                  <a:lnTo>
                    <a:pt x="288" y="30"/>
                  </a:lnTo>
                  <a:lnTo>
                    <a:pt x="306" y="42"/>
                  </a:lnTo>
                  <a:lnTo>
                    <a:pt x="312" y="42"/>
                  </a:lnTo>
                  <a:lnTo>
                    <a:pt x="312" y="48"/>
                  </a:lnTo>
                  <a:lnTo>
                    <a:pt x="318" y="48"/>
                  </a:lnTo>
                  <a:lnTo>
                    <a:pt x="318" y="54"/>
                  </a:lnTo>
                  <a:lnTo>
                    <a:pt x="324" y="60"/>
                  </a:lnTo>
                  <a:lnTo>
                    <a:pt x="324" y="66"/>
                  </a:lnTo>
                  <a:lnTo>
                    <a:pt x="324" y="72"/>
                  </a:lnTo>
                  <a:lnTo>
                    <a:pt x="318" y="72"/>
                  </a:lnTo>
                  <a:lnTo>
                    <a:pt x="318" y="78"/>
                  </a:lnTo>
                  <a:lnTo>
                    <a:pt x="318" y="84"/>
                  </a:lnTo>
                  <a:lnTo>
                    <a:pt x="318" y="90"/>
                  </a:lnTo>
                  <a:lnTo>
                    <a:pt x="312" y="90"/>
                  </a:lnTo>
                  <a:lnTo>
                    <a:pt x="312" y="96"/>
                  </a:lnTo>
                  <a:lnTo>
                    <a:pt x="312" y="102"/>
                  </a:lnTo>
                  <a:lnTo>
                    <a:pt x="306" y="102"/>
                  </a:lnTo>
                  <a:lnTo>
                    <a:pt x="306" y="96"/>
                  </a:lnTo>
                  <a:lnTo>
                    <a:pt x="306" y="102"/>
                  </a:lnTo>
                  <a:lnTo>
                    <a:pt x="300" y="102"/>
                  </a:lnTo>
                  <a:lnTo>
                    <a:pt x="300" y="108"/>
                  </a:lnTo>
                  <a:lnTo>
                    <a:pt x="306" y="108"/>
                  </a:lnTo>
                  <a:lnTo>
                    <a:pt x="312" y="108"/>
                  </a:lnTo>
                  <a:lnTo>
                    <a:pt x="312" y="114"/>
                  </a:lnTo>
                  <a:lnTo>
                    <a:pt x="318" y="114"/>
                  </a:lnTo>
                  <a:lnTo>
                    <a:pt x="318" y="120"/>
                  </a:lnTo>
                  <a:lnTo>
                    <a:pt x="324" y="120"/>
                  </a:lnTo>
                  <a:lnTo>
                    <a:pt x="330" y="120"/>
                  </a:lnTo>
                  <a:lnTo>
                    <a:pt x="330" y="126"/>
                  </a:lnTo>
                  <a:lnTo>
                    <a:pt x="330" y="132"/>
                  </a:lnTo>
                  <a:lnTo>
                    <a:pt x="324" y="132"/>
                  </a:lnTo>
                  <a:lnTo>
                    <a:pt x="318" y="132"/>
                  </a:lnTo>
                  <a:lnTo>
                    <a:pt x="312" y="132"/>
                  </a:lnTo>
                  <a:lnTo>
                    <a:pt x="306" y="138"/>
                  </a:lnTo>
                  <a:lnTo>
                    <a:pt x="300" y="138"/>
                  </a:lnTo>
                  <a:lnTo>
                    <a:pt x="300" y="144"/>
                  </a:lnTo>
                  <a:lnTo>
                    <a:pt x="294" y="144"/>
                  </a:lnTo>
                  <a:lnTo>
                    <a:pt x="288" y="144"/>
                  </a:lnTo>
                  <a:lnTo>
                    <a:pt x="282" y="144"/>
                  </a:lnTo>
                  <a:lnTo>
                    <a:pt x="282" y="138"/>
                  </a:lnTo>
                  <a:lnTo>
                    <a:pt x="276" y="138"/>
                  </a:lnTo>
                  <a:lnTo>
                    <a:pt x="270" y="138"/>
                  </a:lnTo>
                  <a:lnTo>
                    <a:pt x="264" y="138"/>
                  </a:lnTo>
                  <a:lnTo>
                    <a:pt x="264" y="132"/>
                  </a:lnTo>
                  <a:lnTo>
                    <a:pt x="258" y="132"/>
                  </a:lnTo>
                  <a:lnTo>
                    <a:pt x="258" y="126"/>
                  </a:lnTo>
                  <a:lnTo>
                    <a:pt x="252" y="120"/>
                  </a:lnTo>
                  <a:lnTo>
                    <a:pt x="252" y="126"/>
                  </a:lnTo>
                  <a:lnTo>
                    <a:pt x="246" y="132"/>
                  </a:lnTo>
                  <a:lnTo>
                    <a:pt x="246" y="138"/>
                  </a:lnTo>
                  <a:lnTo>
                    <a:pt x="246" y="144"/>
                  </a:lnTo>
                  <a:lnTo>
                    <a:pt x="252" y="144"/>
                  </a:lnTo>
                  <a:lnTo>
                    <a:pt x="252" y="150"/>
                  </a:lnTo>
                  <a:lnTo>
                    <a:pt x="252" y="156"/>
                  </a:lnTo>
                  <a:lnTo>
                    <a:pt x="252" y="162"/>
                  </a:lnTo>
                  <a:lnTo>
                    <a:pt x="246" y="162"/>
                  </a:lnTo>
                  <a:lnTo>
                    <a:pt x="246" y="168"/>
                  </a:lnTo>
                  <a:lnTo>
                    <a:pt x="246" y="174"/>
                  </a:lnTo>
                  <a:lnTo>
                    <a:pt x="246" y="180"/>
                  </a:lnTo>
                  <a:lnTo>
                    <a:pt x="246" y="186"/>
                  </a:lnTo>
                  <a:lnTo>
                    <a:pt x="246" y="192"/>
                  </a:lnTo>
                  <a:lnTo>
                    <a:pt x="252" y="192"/>
                  </a:lnTo>
                  <a:lnTo>
                    <a:pt x="252" y="198"/>
                  </a:lnTo>
                  <a:lnTo>
                    <a:pt x="252" y="204"/>
                  </a:lnTo>
                  <a:lnTo>
                    <a:pt x="258" y="204"/>
                  </a:lnTo>
                  <a:lnTo>
                    <a:pt x="258" y="210"/>
                  </a:lnTo>
                  <a:lnTo>
                    <a:pt x="258" y="216"/>
                  </a:lnTo>
                  <a:lnTo>
                    <a:pt x="258" y="222"/>
                  </a:lnTo>
                  <a:lnTo>
                    <a:pt x="258" y="228"/>
                  </a:lnTo>
                  <a:lnTo>
                    <a:pt x="258" y="234"/>
                  </a:lnTo>
                  <a:lnTo>
                    <a:pt x="258" y="240"/>
                  </a:lnTo>
                  <a:lnTo>
                    <a:pt x="252" y="240"/>
                  </a:lnTo>
                  <a:lnTo>
                    <a:pt x="252" y="234"/>
                  </a:lnTo>
                  <a:lnTo>
                    <a:pt x="246" y="234"/>
                  </a:lnTo>
                  <a:lnTo>
                    <a:pt x="246" y="240"/>
                  </a:lnTo>
                  <a:lnTo>
                    <a:pt x="246" y="234"/>
                  </a:lnTo>
                  <a:lnTo>
                    <a:pt x="240" y="234"/>
                  </a:lnTo>
                  <a:lnTo>
                    <a:pt x="228" y="234"/>
                  </a:lnTo>
                  <a:lnTo>
                    <a:pt x="222" y="228"/>
                  </a:lnTo>
                  <a:lnTo>
                    <a:pt x="216" y="222"/>
                  </a:lnTo>
                  <a:lnTo>
                    <a:pt x="210" y="222"/>
                  </a:lnTo>
                  <a:lnTo>
                    <a:pt x="204" y="216"/>
                  </a:lnTo>
                  <a:lnTo>
                    <a:pt x="198" y="216"/>
                  </a:lnTo>
                  <a:lnTo>
                    <a:pt x="192" y="216"/>
                  </a:lnTo>
                  <a:lnTo>
                    <a:pt x="186" y="216"/>
                  </a:lnTo>
                  <a:lnTo>
                    <a:pt x="180" y="210"/>
                  </a:lnTo>
                  <a:lnTo>
                    <a:pt x="180" y="222"/>
                  </a:lnTo>
                  <a:lnTo>
                    <a:pt x="174" y="222"/>
                  </a:lnTo>
                  <a:lnTo>
                    <a:pt x="168" y="216"/>
                  </a:lnTo>
                  <a:lnTo>
                    <a:pt x="162" y="216"/>
                  </a:lnTo>
                  <a:lnTo>
                    <a:pt x="156" y="216"/>
                  </a:lnTo>
                  <a:lnTo>
                    <a:pt x="150" y="210"/>
                  </a:lnTo>
                  <a:lnTo>
                    <a:pt x="138" y="210"/>
                  </a:lnTo>
                  <a:lnTo>
                    <a:pt x="132" y="198"/>
                  </a:lnTo>
                  <a:lnTo>
                    <a:pt x="126" y="192"/>
                  </a:lnTo>
                  <a:lnTo>
                    <a:pt x="120" y="186"/>
                  </a:lnTo>
                  <a:lnTo>
                    <a:pt x="114" y="186"/>
                  </a:lnTo>
                  <a:lnTo>
                    <a:pt x="114" y="192"/>
                  </a:lnTo>
                  <a:lnTo>
                    <a:pt x="114" y="198"/>
                  </a:lnTo>
                  <a:lnTo>
                    <a:pt x="108" y="198"/>
                  </a:lnTo>
                  <a:lnTo>
                    <a:pt x="108" y="204"/>
                  </a:lnTo>
                  <a:lnTo>
                    <a:pt x="102" y="204"/>
                  </a:lnTo>
                  <a:lnTo>
                    <a:pt x="96" y="204"/>
                  </a:lnTo>
                  <a:lnTo>
                    <a:pt x="90" y="204"/>
                  </a:lnTo>
                  <a:lnTo>
                    <a:pt x="90" y="198"/>
                  </a:lnTo>
                  <a:lnTo>
                    <a:pt x="90" y="204"/>
                  </a:lnTo>
                  <a:lnTo>
                    <a:pt x="84" y="204"/>
                  </a:lnTo>
                  <a:lnTo>
                    <a:pt x="78" y="210"/>
                  </a:lnTo>
                  <a:lnTo>
                    <a:pt x="72" y="210"/>
                  </a:lnTo>
                  <a:lnTo>
                    <a:pt x="72" y="216"/>
                  </a:lnTo>
                  <a:lnTo>
                    <a:pt x="66" y="216"/>
                  </a:lnTo>
                  <a:lnTo>
                    <a:pt x="60" y="216"/>
                  </a:lnTo>
                  <a:lnTo>
                    <a:pt x="54" y="216"/>
                  </a:lnTo>
                  <a:lnTo>
                    <a:pt x="48" y="210"/>
                  </a:lnTo>
                  <a:lnTo>
                    <a:pt x="48" y="216"/>
                  </a:lnTo>
                  <a:lnTo>
                    <a:pt x="42" y="216"/>
                  </a:lnTo>
                  <a:lnTo>
                    <a:pt x="36" y="216"/>
                  </a:lnTo>
                  <a:lnTo>
                    <a:pt x="30" y="210"/>
                  </a:lnTo>
                  <a:lnTo>
                    <a:pt x="24" y="210"/>
                  </a:lnTo>
                  <a:lnTo>
                    <a:pt x="6" y="210"/>
                  </a:lnTo>
                  <a:lnTo>
                    <a:pt x="0" y="210"/>
                  </a:lnTo>
                  <a:lnTo>
                    <a:pt x="6" y="204"/>
                  </a:lnTo>
                  <a:lnTo>
                    <a:pt x="6" y="198"/>
                  </a:lnTo>
                  <a:lnTo>
                    <a:pt x="12" y="198"/>
                  </a:lnTo>
                  <a:lnTo>
                    <a:pt x="12" y="192"/>
                  </a:lnTo>
                  <a:lnTo>
                    <a:pt x="6" y="192"/>
                  </a:lnTo>
                  <a:lnTo>
                    <a:pt x="6" y="186"/>
                  </a:lnTo>
                  <a:lnTo>
                    <a:pt x="6" y="180"/>
                  </a:lnTo>
                  <a:lnTo>
                    <a:pt x="6" y="174"/>
                  </a:lnTo>
                  <a:lnTo>
                    <a:pt x="12" y="174"/>
                  </a:lnTo>
                  <a:lnTo>
                    <a:pt x="12" y="168"/>
                  </a:lnTo>
                  <a:lnTo>
                    <a:pt x="6" y="168"/>
                  </a:lnTo>
                  <a:lnTo>
                    <a:pt x="6" y="162"/>
                  </a:lnTo>
                  <a:lnTo>
                    <a:pt x="12" y="150"/>
                  </a:lnTo>
                  <a:lnTo>
                    <a:pt x="18" y="144"/>
                  </a:lnTo>
                  <a:lnTo>
                    <a:pt x="18" y="138"/>
                  </a:lnTo>
                  <a:lnTo>
                    <a:pt x="12" y="138"/>
                  </a:lnTo>
                  <a:lnTo>
                    <a:pt x="6" y="138"/>
                  </a:lnTo>
                  <a:lnTo>
                    <a:pt x="6" y="132"/>
                  </a:lnTo>
                  <a:close/>
                </a:path>
              </a:pathLst>
            </a:custGeom>
            <a:solidFill>
              <a:srgbClr val="FFCC00"/>
            </a:solidFill>
            <a:ln w="0">
              <a:solidFill>
                <a:srgbClr val="000000"/>
              </a:solidFill>
              <a:prstDash val="solid"/>
              <a:round/>
              <a:headEnd/>
              <a:tailEnd/>
            </a:ln>
          </p:spPr>
          <p:txBody>
            <a:bodyPr/>
            <a:lstStyle/>
            <a:p>
              <a:endParaRPr lang="es-MX"/>
            </a:p>
          </p:txBody>
        </p:sp>
        <p:sp>
          <p:nvSpPr>
            <p:cNvPr id="15" name="Freeform 17"/>
            <p:cNvSpPr>
              <a:spLocks/>
            </p:cNvSpPr>
            <p:nvPr/>
          </p:nvSpPr>
          <p:spPr bwMode="auto">
            <a:xfrm>
              <a:off x="4194" y="1140"/>
              <a:ext cx="48" cy="66"/>
            </a:xfrm>
            <a:custGeom>
              <a:avLst/>
              <a:gdLst>
                <a:gd name="T0" fmla="*/ 48 w 48"/>
                <a:gd name="T1" fmla="*/ 6 h 66"/>
                <a:gd name="T2" fmla="*/ 48 w 48"/>
                <a:gd name="T3" fmla="*/ 12 h 66"/>
                <a:gd name="T4" fmla="*/ 42 w 48"/>
                <a:gd name="T5" fmla="*/ 12 h 66"/>
                <a:gd name="T6" fmla="*/ 36 w 48"/>
                <a:gd name="T7" fmla="*/ 24 h 66"/>
                <a:gd name="T8" fmla="*/ 36 w 48"/>
                <a:gd name="T9" fmla="*/ 30 h 66"/>
                <a:gd name="T10" fmla="*/ 36 w 48"/>
                <a:gd name="T11" fmla="*/ 36 h 66"/>
                <a:gd name="T12" fmla="*/ 42 w 48"/>
                <a:gd name="T13" fmla="*/ 36 h 66"/>
                <a:gd name="T14" fmla="*/ 36 w 48"/>
                <a:gd name="T15" fmla="*/ 36 h 66"/>
                <a:gd name="T16" fmla="*/ 36 w 48"/>
                <a:gd name="T17" fmla="*/ 42 h 66"/>
                <a:gd name="T18" fmla="*/ 30 w 48"/>
                <a:gd name="T19" fmla="*/ 42 h 66"/>
                <a:gd name="T20" fmla="*/ 24 w 48"/>
                <a:gd name="T21" fmla="*/ 42 h 66"/>
                <a:gd name="T22" fmla="*/ 24 w 48"/>
                <a:gd name="T23" fmla="*/ 48 h 66"/>
                <a:gd name="T24" fmla="*/ 24 w 48"/>
                <a:gd name="T25" fmla="*/ 54 h 66"/>
                <a:gd name="T26" fmla="*/ 24 w 48"/>
                <a:gd name="T27" fmla="*/ 60 h 66"/>
                <a:gd name="T28" fmla="*/ 18 w 48"/>
                <a:gd name="T29" fmla="*/ 66 h 66"/>
                <a:gd name="T30" fmla="*/ 12 w 48"/>
                <a:gd name="T31" fmla="*/ 66 h 66"/>
                <a:gd name="T32" fmla="*/ 6 w 48"/>
                <a:gd name="T33" fmla="*/ 60 h 66"/>
                <a:gd name="T34" fmla="*/ 6 w 48"/>
                <a:gd name="T35" fmla="*/ 54 h 66"/>
                <a:gd name="T36" fmla="*/ 6 w 48"/>
                <a:gd name="T37" fmla="*/ 48 h 66"/>
                <a:gd name="T38" fmla="*/ 12 w 48"/>
                <a:gd name="T39" fmla="*/ 48 h 66"/>
                <a:gd name="T40" fmla="*/ 12 w 48"/>
                <a:gd name="T41" fmla="*/ 42 h 66"/>
                <a:gd name="T42" fmla="*/ 6 w 48"/>
                <a:gd name="T43" fmla="*/ 42 h 66"/>
                <a:gd name="T44" fmla="*/ 6 w 48"/>
                <a:gd name="T45" fmla="*/ 36 h 66"/>
                <a:gd name="T46" fmla="*/ 6 w 48"/>
                <a:gd name="T47" fmla="*/ 30 h 66"/>
                <a:gd name="T48" fmla="*/ 6 w 48"/>
                <a:gd name="T49" fmla="*/ 24 h 66"/>
                <a:gd name="T50" fmla="*/ 6 w 48"/>
                <a:gd name="T51" fmla="*/ 18 h 66"/>
                <a:gd name="T52" fmla="*/ 12 w 48"/>
                <a:gd name="T53" fmla="*/ 18 h 66"/>
                <a:gd name="T54" fmla="*/ 0 w 48"/>
                <a:gd name="T55" fmla="*/ 6 h 66"/>
                <a:gd name="T56" fmla="*/ 0 w 48"/>
                <a:gd name="T57" fmla="*/ 0 h 66"/>
                <a:gd name="T58" fmla="*/ 12 w 48"/>
                <a:gd name="T59" fmla="*/ 0 h 66"/>
                <a:gd name="T60" fmla="*/ 18 w 48"/>
                <a:gd name="T61" fmla="*/ 0 h 66"/>
                <a:gd name="T62" fmla="*/ 30 w 48"/>
                <a:gd name="T63" fmla="*/ 6 h 66"/>
                <a:gd name="T64" fmla="*/ 48 w 48"/>
                <a:gd name="T65" fmla="*/ 6 h 6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8"/>
                <a:gd name="T100" fmla="*/ 0 h 66"/>
                <a:gd name="T101" fmla="*/ 48 w 48"/>
                <a:gd name="T102" fmla="*/ 66 h 6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8" h="66">
                  <a:moveTo>
                    <a:pt x="48" y="6"/>
                  </a:moveTo>
                  <a:lnTo>
                    <a:pt x="48" y="12"/>
                  </a:lnTo>
                  <a:lnTo>
                    <a:pt x="42" y="12"/>
                  </a:lnTo>
                  <a:lnTo>
                    <a:pt x="36" y="24"/>
                  </a:lnTo>
                  <a:lnTo>
                    <a:pt x="36" y="30"/>
                  </a:lnTo>
                  <a:lnTo>
                    <a:pt x="36" y="36"/>
                  </a:lnTo>
                  <a:lnTo>
                    <a:pt x="42" y="36"/>
                  </a:lnTo>
                  <a:lnTo>
                    <a:pt x="36" y="36"/>
                  </a:lnTo>
                  <a:lnTo>
                    <a:pt x="36" y="42"/>
                  </a:lnTo>
                  <a:lnTo>
                    <a:pt x="30" y="42"/>
                  </a:lnTo>
                  <a:lnTo>
                    <a:pt x="24" y="42"/>
                  </a:lnTo>
                  <a:lnTo>
                    <a:pt x="24" y="48"/>
                  </a:lnTo>
                  <a:lnTo>
                    <a:pt x="24" y="54"/>
                  </a:lnTo>
                  <a:lnTo>
                    <a:pt x="24" y="60"/>
                  </a:lnTo>
                  <a:lnTo>
                    <a:pt x="18" y="66"/>
                  </a:lnTo>
                  <a:lnTo>
                    <a:pt x="12" y="66"/>
                  </a:lnTo>
                  <a:lnTo>
                    <a:pt x="6" y="60"/>
                  </a:lnTo>
                  <a:lnTo>
                    <a:pt x="6" y="54"/>
                  </a:lnTo>
                  <a:lnTo>
                    <a:pt x="6" y="48"/>
                  </a:lnTo>
                  <a:lnTo>
                    <a:pt x="12" y="48"/>
                  </a:lnTo>
                  <a:lnTo>
                    <a:pt x="12" y="42"/>
                  </a:lnTo>
                  <a:lnTo>
                    <a:pt x="6" y="42"/>
                  </a:lnTo>
                  <a:lnTo>
                    <a:pt x="6" y="36"/>
                  </a:lnTo>
                  <a:lnTo>
                    <a:pt x="6" y="30"/>
                  </a:lnTo>
                  <a:lnTo>
                    <a:pt x="6" y="24"/>
                  </a:lnTo>
                  <a:lnTo>
                    <a:pt x="6" y="18"/>
                  </a:lnTo>
                  <a:lnTo>
                    <a:pt x="12" y="18"/>
                  </a:lnTo>
                  <a:lnTo>
                    <a:pt x="0" y="6"/>
                  </a:lnTo>
                  <a:lnTo>
                    <a:pt x="0" y="0"/>
                  </a:lnTo>
                  <a:lnTo>
                    <a:pt x="12" y="0"/>
                  </a:lnTo>
                  <a:lnTo>
                    <a:pt x="18" y="0"/>
                  </a:lnTo>
                  <a:lnTo>
                    <a:pt x="30" y="6"/>
                  </a:lnTo>
                  <a:lnTo>
                    <a:pt x="48" y="6"/>
                  </a:lnTo>
                  <a:close/>
                </a:path>
              </a:pathLst>
            </a:custGeom>
            <a:solidFill>
              <a:srgbClr val="FFCC00"/>
            </a:solidFill>
            <a:ln w="0">
              <a:solidFill>
                <a:srgbClr val="000000"/>
              </a:solidFill>
              <a:prstDash val="solid"/>
              <a:round/>
              <a:headEnd/>
              <a:tailEnd/>
            </a:ln>
          </p:spPr>
          <p:txBody>
            <a:bodyPr/>
            <a:lstStyle/>
            <a:p>
              <a:endParaRPr lang="es-MX"/>
            </a:p>
          </p:txBody>
        </p:sp>
        <p:sp>
          <p:nvSpPr>
            <p:cNvPr id="16" name="Freeform 18"/>
            <p:cNvSpPr>
              <a:spLocks/>
            </p:cNvSpPr>
            <p:nvPr/>
          </p:nvSpPr>
          <p:spPr bwMode="auto">
            <a:xfrm>
              <a:off x="4050" y="1098"/>
              <a:ext cx="216" cy="198"/>
            </a:xfrm>
            <a:custGeom>
              <a:avLst/>
              <a:gdLst>
                <a:gd name="T0" fmla="*/ 186 w 216"/>
                <a:gd name="T1" fmla="*/ 54 h 198"/>
                <a:gd name="T2" fmla="*/ 192 w 216"/>
                <a:gd name="T3" fmla="*/ 42 h 198"/>
                <a:gd name="T4" fmla="*/ 198 w 216"/>
                <a:gd name="T5" fmla="*/ 42 h 198"/>
                <a:gd name="T6" fmla="*/ 204 w 216"/>
                <a:gd name="T7" fmla="*/ 42 h 198"/>
                <a:gd name="T8" fmla="*/ 216 w 216"/>
                <a:gd name="T9" fmla="*/ 54 h 198"/>
                <a:gd name="T10" fmla="*/ 186 w 216"/>
                <a:gd name="T11" fmla="*/ 78 h 198"/>
                <a:gd name="T12" fmla="*/ 180 w 216"/>
                <a:gd name="T13" fmla="*/ 90 h 198"/>
                <a:gd name="T14" fmla="*/ 174 w 216"/>
                <a:gd name="T15" fmla="*/ 108 h 198"/>
                <a:gd name="T16" fmla="*/ 162 w 216"/>
                <a:gd name="T17" fmla="*/ 120 h 198"/>
                <a:gd name="T18" fmla="*/ 156 w 216"/>
                <a:gd name="T19" fmla="*/ 156 h 198"/>
                <a:gd name="T20" fmla="*/ 174 w 216"/>
                <a:gd name="T21" fmla="*/ 162 h 198"/>
                <a:gd name="T22" fmla="*/ 162 w 216"/>
                <a:gd name="T23" fmla="*/ 186 h 198"/>
                <a:gd name="T24" fmla="*/ 156 w 216"/>
                <a:gd name="T25" fmla="*/ 198 h 198"/>
                <a:gd name="T26" fmla="*/ 138 w 216"/>
                <a:gd name="T27" fmla="*/ 192 h 198"/>
                <a:gd name="T28" fmla="*/ 126 w 216"/>
                <a:gd name="T29" fmla="*/ 198 h 198"/>
                <a:gd name="T30" fmla="*/ 132 w 216"/>
                <a:gd name="T31" fmla="*/ 186 h 198"/>
                <a:gd name="T32" fmla="*/ 126 w 216"/>
                <a:gd name="T33" fmla="*/ 174 h 198"/>
                <a:gd name="T34" fmla="*/ 126 w 216"/>
                <a:gd name="T35" fmla="*/ 168 h 198"/>
                <a:gd name="T36" fmla="*/ 126 w 216"/>
                <a:gd name="T37" fmla="*/ 162 h 198"/>
                <a:gd name="T38" fmla="*/ 138 w 216"/>
                <a:gd name="T39" fmla="*/ 156 h 198"/>
                <a:gd name="T40" fmla="*/ 126 w 216"/>
                <a:gd name="T41" fmla="*/ 144 h 198"/>
                <a:gd name="T42" fmla="*/ 108 w 216"/>
                <a:gd name="T43" fmla="*/ 138 h 198"/>
                <a:gd name="T44" fmla="*/ 90 w 216"/>
                <a:gd name="T45" fmla="*/ 138 h 198"/>
                <a:gd name="T46" fmla="*/ 84 w 216"/>
                <a:gd name="T47" fmla="*/ 126 h 198"/>
                <a:gd name="T48" fmla="*/ 84 w 216"/>
                <a:gd name="T49" fmla="*/ 120 h 198"/>
                <a:gd name="T50" fmla="*/ 72 w 216"/>
                <a:gd name="T51" fmla="*/ 108 h 198"/>
                <a:gd name="T52" fmla="*/ 60 w 216"/>
                <a:gd name="T53" fmla="*/ 102 h 198"/>
                <a:gd name="T54" fmla="*/ 54 w 216"/>
                <a:gd name="T55" fmla="*/ 114 h 198"/>
                <a:gd name="T56" fmla="*/ 36 w 216"/>
                <a:gd name="T57" fmla="*/ 96 h 198"/>
                <a:gd name="T58" fmla="*/ 30 w 216"/>
                <a:gd name="T59" fmla="*/ 102 h 198"/>
                <a:gd name="T60" fmla="*/ 30 w 216"/>
                <a:gd name="T61" fmla="*/ 108 h 198"/>
                <a:gd name="T62" fmla="*/ 18 w 216"/>
                <a:gd name="T63" fmla="*/ 108 h 198"/>
                <a:gd name="T64" fmla="*/ 12 w 216"/>
                <a:gd name="T65" fmla="*/ 96 h 198"/>
                <a:gd name="T66" fmla="*/ 0 w 216"/>
                <a:gd name="T67" fmla="*/ 90 h 198"/>
                <a:gd name="T68" fmla="*/ 6 w 216"/>
                <a:gd name="T69" fmla="*/ 66 h 198"/>
                <a:gd name="T70" fmla="*/ 12 w 216"/>
                <a:gd name="T71" fmla="*/ 54 h 198"/>
                <a:gd name="T72" fmla="*/ 18 w 216"/>
                <a:gd name="T73" fmla="*/ 36 h 198"/>
                <a:gd name="T74" fmla="*/ 24 w 216"/>
                <a:gd name="T75" fmla="*/ 24 h 198"/>
                <a:gd name="T76" fmla="*/ 30 w 216"/>
                <a:gd name="T77" fmla="*/ 6 h 198"/>
                <a:gd name="T78" fmla="*/ 42 w 216"/>
                <a:gd name="T79" fmla="*/ 0 h 198"/>
                <a:gd name="T80" fmla="*/ 60 w 216"/>
                <a:gd name="T81" fmla="*/ 12 h 198"/>
                <a:gd name="T82" fmla="*/ 72 w 216"/>
                <a:gd name="T83" fmla="*/ 24 h 198"/>
                <a:gd name="T84" fmla="*/ 90 w 216"/>
                <a:gd name="T85" fmla="*/ 30 h 198"/>
                <a:gd name="T86" fmla="*/ 102 w 216"/>
                <a:gd name="T87" fmla="*/ 36 h 198"/>
                <a:gd name="T88" fmla="*/ 132 w 216"/>
                <a:gd name="T89" fmla="*/ 48 h 198"/>
                <a:gd name="T90" fmla="*/ 156 w 216"/>
                <a:gd name="T91" fmla="*/ 60 h 198"/>
                <a:gd name="T92" fmla="*/ 150 w 216"/>
                <a:gd name="T93" fmla="*/ 72 h 198"/>
                <a:gd name="T94" fmla="*/ 156 w 216"/>
                <a:gd name="T95" fmla="*/ 84 h 198"/>
                <a:gd name="T96" fmla="*/ 150 w 216"/>
                <a:gd name="T97" fmla="*/ 96 h 198"/>
                <a:gd name="T98" fmla="*/ 162 w 216"/>
                <a:gd name="T99" fmla="*/ 108 h 198"/>
                <a:gd name="T100" fmla="*/ 168 w 216"/>
                <a:gd name="T101" fmla="*/ 90 h 198"/>
                <a:gd name="T102" fmla="*/ 180 w 216"/>
                <a:gd name="T103" fmla="*/ 84 h 198"/>
                <a:gd name="T104" fmla="*/ 180 w 216"/>
                <a:gd name="T105" fmla="*/ 78 h 198"/>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216"/>
                <a:gd name="T160" fmla="*/ 0 h 198"/>
                <a:gd name="T161" fmla="*/ 216 w 216"/>
                <a:gd name="T162" fmla="*/ 198 h 198"/>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216" h="198">
                  <a:moveTo>
                    <a:pt x="180" y="72"/>
                  </a:moveTo>
                  <a:lnTo>
                    <a:pt x="180" y="66"/>
                  </a:lnTo>
                  <a:lnTo>
                    <a:pt x="186" y="54"/>
                  </a:lnTo>
                  <a:lnTo>
                    <a:pt x="192" y="54"/>
                  </a:lnTo>
                  <a:lnTo>
                    <a:pt x="192" y="48"/>
                  </a:lnTo>
                  <a:lnTo>
                    <a:pt x="192" y="42"/>
                  </a:lnTo>
                  <a:lnTo>
                    <a:pt x="192" y="36"/>
                  </a:lnTo>
                  <a:lnTo>
                    <a:pt x="198" y="36"/>
                  </a:lnTo>
                  <a:lnTo>
                    <a:pt x="198" y="42"/>
                  </a:lnTo>
                  <a:lnTo>
                    <a:pt x="198" y="36"/>
                  </a:lnTo>
                  <a:lnTo>
                    <a:pt x="198" y="42"/>
                  </a:lnTo>
                  <a:lnTo>
                    <a:pt x="204" y="42"/>
                  </a:lnTo>
                  <a:lnTo>
                    <a:pt x="210" y="48"/>
                  </a:lnTo>
                  <a:lnTo>
                    <a:pt x="216" y="48"/>
                  </a:lnTo>
                  <a:lnTo>
                    <a:pt x="216" y="54"/>
                  </a:lnTo>
                  <a:lnTo>
                    <a:pt x="204" y="60"/>
                  </a:lnTo>
                  <a:lnTo>
                    <a:pt x="198" y="66"/>
                  </a:lnTo>
                  <a:lnTo>
                    <a:pt x="186" y="78"/>
                  </a:lnTo>
                  <a:lnTo>
                    <a:pt x="186" y="84"/>
                  </a:lnTo>
                  <a:lnTo>
                    <a:pt x="180" y="84"/>
                  </a:lnTo>
                  <a:lnTo>
                    <a:pt x="180" y="90"/>
                  </a:lnTo>
                  <a:lnTo>
                    <a:pt x="174" y="96"/>
                  </a:lnTo>
                  <a:lnTo>
                    <a:pt x="174" y="102"/>
                  </a:lnTo>
                  <a:lnTo>
                    <a:pt x="174" y="108"/>
                  </a:lnTo>
                  <a:lnTo>
                    <a:pt x="174" y="114"/>
                  </a:lnTo>
                  <a:lnTo>
                    <a:pt x="168" y="120"/>
                  </a:lnTo>
                  <a:lnTo>
                    <a:pt x="162" y="120"/>
                  </a:lnTo>
                  <a:lnTo>
                    <a:pt x="156" y="132"/>
                  </a:lnTo>
                  <a:lnTo>
                    <a:pt x="150" y="150"/>
                  </a:lnTo>
                  <a:lnTo>
                    <a:pt x="156" y="156"/>
                  </a:lnTo>
                  <a:lnTo>
                    <a:pt x="162" y="150"/>
                  </a:lnTo>
                  <a:lnTo>
                    <a:pt x="174" y="156"/>
                  </a:lnTo>
                  <a:lnTo>
                    <a:pt x="174" y="162"/>
                  </a:lnTo>
                  <a:lnTo>
                    <a:pt x="168" y="174"/>
                  </a:lnTo>
                  <a:lnTo>
                    <a:pt x="168" y="180"/>
                  </a:lnTo>
                  <a:lnTo>
                    <a:pt x="162" y="186"/>
                  </a:lnTo>
                  <a:lnTo>
                    <a:pt x="156" y="186"/>
                  </a:lnTo>
                  <a:lnTo>
                    <a:pt x="156" y="192"/>
                  </a:lnTo>
                  <a:lnTo>
                    <a:pt x="156" y="198"/>
                  </a:lnTo>
                  <a:lnTo>
                    <a:pt x="150" y="198"/>
                  </a:lnTo>
                  <a:lnTo>
                    <a:pt x="144" y="198"/>
                  </a:lnTo>
                  <a:lnTo>
                    <a:pt x="138" y="192"/>
                  </a:lnTo>
                  <a:lnTo>
                    <a:pt x="132" y="192"/>
                  </a:lnTo>
                  <a:lnTo>
                    <a:pt x="132" y="198"/>
                  </a:lnTo>
                  <a:lnTo>
                    <a:pt x="126" y="198"/>
                  </a:lnTo>
                  <a:lnTo>
                    <a:pt x="126" y="192"/>
                  </a:lnTo>
                  <a:lnTo>
                    <a:pt x="132" y="192"/>
                  </a:lnTo>
                  <a:lnTo>
                    <a:pt x="132" y="186"/>
                  </a:lnTo>
                  <a:lnTo>
                    <a:pt x="132" y="180"/>
                  </a:lnTo>
                  <a:lnTo>
                    <a:pt x="132" y="174"/>
                  </a:lnTo>
                  <a:lnTo>
                    <a:pt x="126" y="174"/>
                  </a:lnTo>
                  <a:lnTo>
                    <a:pt x="126" y="168"/>
                  </a:lnTo>
                  <a:lnTo>
                    <a:pt x="120" y="168"/>
                  </a:lnTo>
                  <a:lnTo>
                    <a:pt x="126" y="168"/>
                  </a:lnTo>
                  <a:lnTo>
                    <a:pt x="126" y="162"/>
                  </a:lnTo>
                  <a:lnTo>
                    <a:pt x="126" y="156"/>
                  </a:lnTo>
                  <a:lnTo>
                    <a:pt x="126" y="162"/>
                  </a:lnTo>
                  <a:lnTo>
                    <a:pt x="132" y="162"/>
                  </a:lnTo>
                  <a:lnTo>
                    <a:pt x="138" y="162"/>
                  </a:lnTo>
                  <a:lnTo>
                    <a:pt x="138" y="156"/>
                  </a:lnTo>
                  <a:lnTo>
                    <a:pt x="144" y="150"/>
                  </a:lnTo>
                  <a:lnTo>
                    <a:pt x="132" y="150"/>
                  </a:lnTo>
                  <a:lnTo>
                    <a:pt x="126" y="144"/>
                  </a:lnTo>
                  <a:lnTo>
                    <a:pt x="120" y="144"/>
                  </a:lnTo>
                  <a:lnTo>
                    <a:pt x="114" y="144"/>
                  </a:lnTo>
                  <a:lnTo>
                    <a:pt x="108" y="138"/>
                  </a:lnTo>
                  <a:lnTo>
                    <a:pt x="102" y="138"/>
                  </a:lnTo>
                  <a:lnTo>
                    <a:pt x="96" y="138"/>
                  </a:lnTo>
                  <a:lnTo>
                    <a:pt x="90" y="138"/>
                  </a:lnTo>
                  <a:lnTo>
                    <a:pt x="90" y="132"/>
                  </a:lnTo>
                  <a:lnTo>
                    <a:pt x="84" y="132"/>
                  </a:lnTo>
                  <a:lnTo>
                    <a:pt x="84" y="126"/>
                  </a:lnTo>
                  <a:lnTo>
                    <a:pt x="78" y="126"/>
                  </a:lnTo>
                  <a:lnTo>
                    <a:pt x="84" y="126"/>
                  </a:lnTo>
                  <a:lnTo>
                    <a:pt x="84" y="120"/>
                  </a:lnTo>
                  <a:lnTo>
                    <a:pt x="78" y="120"/>
                  </a:lnTo>
                  <a:lnTo>
                    <a:pt x="72" y="114"/>
                  </a:lnTo>
                  <a:lnTo>
                    <a:pt x="72" y="108"/>
                  </a:lnTo>
                  <a:lnTo>
                    <a:pt x="66" y="108"/>
                  </a:lnTo>
                  <a:lnTo>
                    <a:pt x="66" y="102"/>
                  </a:lnTo>
                  <a:lnTo>
                    <a:pt x="60" y="102"/>
                  </a:lnTo>
                  <a:lnTo>
                    <a:pt x="60" y="108"/>
                  </a:lnTo>
                  <a:lnTo>
                    <a:pt x="60" y="114"/>
                  </a:lnTo>
                  <a:lnTo>
                    <a:pt x="54" y="114"/>
                  </a:lnTo>
                  <a:lnTo>
                    <a:pt x="54" y="108"/>
                  </a:lnTo>
                  <a:lnTo>
                    <a:pt x="48" y="102"/>
                  </a:lnTo>
                  <a:lnTo>
                    <a:pt x="36" y="96"/>
                  </a:lnTo>
                  <a:lnTo>
                    <a:pt x="24" y="96"/>
                  </a:lnTo>
                  <a:lnTo>
                    <a:pt x="36" y="102"/>
                  </a:lnTo>
                  <a:lnTo>
                    <a:pt x="30" y="102"/>
                  </a:lnTo>
                  <a:lnTo>
                    <a:pt x="36" y="114"/>
                  </a:lnTo>
                  <a:lnTo>
                    <a:pt x="30" y="114"/>
                  </a:lnTo>
                  <a:lnTo>
                    <a:pt x="30" y="108"/>
                  </a:lnTo>
                  <a:lnTo>
                    <a:pt x="24" y="102"/>
                  </a:lnTo>
                  <a:lnTo>
                    <a:pt x="18" y="102"/>
                  </a:lnTo>
                  <a:lnTo>
                    <a:pt x="18" y="108"/>
                  </a:lnTo>
                  <a:lnTo>
                    <a:pt x="12" y="108"/>
                  </a:lnTo>
                  <a:lnTo>
                    <a:pt x="12" y="102"/>
                  </a:lnTo>
                  <a:lnTo>
                    <a:pt x="12" y="96"/>
                  </a:lnTo>
                  <a:lnTo>
                    <a:pt x="6" y="96"/>
                  </a:lnTo>
                  <a:lnTo>
                    <a:pt x="0" y="96"/>
                  </a:lnTo>
                  <a:lnTo>
                    <a:pt x="0" y="90"/>
                  </a:lnTo>
                  <a:lnTo>
                    <a:pt x="0" y="84"/>
                  </a:lnTo>
                  <a:lnTo>
                    <a:pt x="6" y="72"/>
                  </a:lnTo>
                  <a:lnTo>
                    <a:pt x="6" y="66"/>
                  </a:lnTo>
                  <a:lnTo>
                    <a:pt x="12" y="66"/>
                  </a:lnTo>
                  <a:lnTo>
                    <a:pt x="12" y="60"/>
                  </a:lnTo>
                  <a:lnTo>
                    <a:pt x="12" y="54"/>
                  </a:lnTo>
                  <a:lnTo>
                    <a:pt x="12" y="48"/>
                  </a:lnTo>
                  <a:lnTo>
                    <a:pt x="12" y="42"/>
                  </a:lnTo>
                  <a:lnTo>
                    <a:pt x="18" y="36"/>
                  </a:lnTo>
                  <a:lnTo>
                    <a:pt x="18" y="30"/>
                  </a:lnTo>
                  <a:lnTo>
                    <a:pt x="24" y="30"/>
                  </a:lnTo>
                  <a:lnTo>
                    <a:pt x="24" y="24"/>
                  </a:lnTo>
                  <a:lnTo>
                    <a:pt x="24" y="18"/>
                  </a:lnTo>
                  <a:lnTo>
                    <a:pt x="24" y="12"/>
                  </a:lnTo>
                  <a:lnTo>
                    <a:pt x="30" y="6"/>
                  </a:lnTo>
                  <a:lnTo>
                    <a:pt x="30" y="0"/>
                  </a:lnTo>
                  <a:lnTo>
                    <a:pt x="36" y="0"/>
                  </a:lnTo>
                  <a:lnTo>
                    <a:pt x="42" y="0"/>
                  </a:lnTo>
                  <a:lnTo>
                    <a:pt x="48" y="6"/>
                  </a:lnTo>
                  <a:lnTo>
                    <a:pt x="54" y="12"/>
                  </a:lnTo>
                  <a:lnTo>
                    <a:pt x="60" y="12"/>
                  </a:lnTo>
                  <a:lnTo>
                    <a:pt x="66" y="18"/>
                  </a:lnTo>
                  <a:lnTo>
                    <a:pt x="72" y="18"/>
                  </a:lnTo>
                  <a:lnTo>
                    <a:pt x="72" y="24"/>
                  </a:lnTo>
                  <a:lnTo>
                    <a:pt x="78" y="24"/>
                  </a:lnTo>
                  <a:lnTo>
                    <a:pt x="84" y="30"/>
                  </a:lnTo>
                  <a:lnTo>
                    <a:pt x="90" y="30"/>
                  </a:lnTo>
                  <a:lnTo>
                    <a:pt x="96" y="30"/>
                  </a:lnTo>
                  <a:lnTo>
                    <a:pt x="96" y="36"/>
                  </a:lnTo>
                  <a:lnTo>
                    <a:pt x="102" y="36"/>
                  </a:lnTo>
                  <a:lnTo>
                    <a:pt x="120" y="42"/>
                  </a:lnTo>
                  <a:lnTo>
                    <a:pt x="126" y="48"/>
                  </a:lnTo>
                  <a:lnTo>
                    <a:pt x="132" y="48"/>
                  </a:lnTo>
                  <a:lnTo>
                    <a:pt x="138" y="48"/>
                  </a:lnTo>
                  <a:lnTo>
                    <a:pt x="144" y="48"/>
                  </a:lnTo>
                  <a:lnTo>
                    <a:pt x="156" y="60"/>
                  </a:lnTo>
                  <a:lnTo>
                    <a:pt x="150" y="60"/>
                  </a:lnTo>
                  <a:lnTo>
                    <a:pt x="150" y="66"/>
                  </a:lnTo>
                  <a:lnTo>
                    <a:pt x="150" y="72"/>
                  </a:lnTo>
                  <a:lnTo>
                    <a:pt x="150" y="78"/>
                  </a:lnTo>
                  <a:lnTo>
                    <a:pt x="150" y="84"/>
                  </a:lnTo>
                  <a:lnTo>
                    <a:pt x="156" y="84"/>
                  </a:lnTo>
                  <a:lnTo>
                    <a:pt x="156" y="90"/>
                  </a:lnTo>
                  <a:lnTo>
                    <a:pt x="150" y="90"/>
                  </a:lnTo>
                  <a:lnTo>
                    <a:pt x="150" y="96"/>
                  </a:lnTo>
                  <a:lnTo>
                    <a:pt x="150" y="102"/>
                  </a:lnTo>
                  <a:lnTo>
                    <a:pt x="156" y="108"/>
                  </a:lnTo>
                  <a:lnTo>
                    <a:pt x="162" y="108"/>
                  </a:lnTo>
                  <a:lnTo>
                    <a:pt x="168" y="102"/>
                  </a:lnTo>
                  <a:lnTo>
                    <a:pt x="168" y="96"/>
                  </a:lnTo>
                  <a:lnTo>
                    <a:pt x="168" y="90"/>
                  </a:lnTo>
                  <a:lnTo>
                    <a:pt x="168" y="84"/>
                  </a:lnTo>
                  <a:lnTo>
                    <a:pt x="174" y="84"/>
                  </a:lnTo>
                  <a:lnTo>
                    <a:pt x="180" y="84"/>
                  </a:lnTo>
                  <a:lnTo>
                    <a:pt x="180" y="78"/>
                  </a:lnTo>
                  <a:lnTo>
                    <a:pt x="186" y="78"/>
                  </a:lnTo>
                  <a:lnTo>
                    <a:pt x="180" y="78"/>
                  </a:lnTo>
                  <a:lnTo>
                    <a:pt x="180" y="72"/>
                  </a:lnTo>
                  <a:close/>
                </a:path>
              </a:pathLst>
            </a:custGeom>
            <a:solidFill>
              <a:srgbClr val="FFCC00"/>
            </a:solidFill>
            <a:ln w="0">
              <a:solidFill>
                <a:srgbClr val="000000"/>
              </a:solidFill>
              <a:prstDash val="solid"/>
              <a:round/>
              <a:headEnd/>
              <a:tailEnd/>
            </a:ln>
          </p:spPr>
          <p:txBody>
            <a:bodyPr/>
            <a:lstStyle/>
            <a:p>
              <a:endParaRPr lang="es-MX"/>
            </a:p>
          </p:txBody>
        </p:sp>
        <p:sp>
          <p:nvSpPr>
            <p:cNvPr id="17" name="Freeform 19"/>
            <p:cNvSpPr>
              <a:spLocks/>
            </p:cNvSpPr>
            <p:nvPr/>
          </p:nvSpPr>
          <p:spPr bwMode="auto">
            <a:xfrm>
              <a:off x="4158" y="1326"/>
              <a:ext cx="30" cy="48"/>
            </a:xfrm>
            <a:custGeom>
              <a:avLst/>
              <a:gdLst>
                <a:gd name="T0" fmla="*/ 24 w 30"/>
                <a:gd name="T1" fmla="*/ 0 h 48"/>
                <a:gd name="T2" fmla="*/ 24 w 30"/>
                <a:gd name="T3" fmla="*/ 6 h 48"/>
                <a:gd name="T4" fmla="*/ 30 w 30"/>
                <a:gd name="T5" fmla="*/ 6 h 48"/>
                <a:gd name="T6" fmla="*/ 30 w 30"/>
                <a:gd name="T7" fmla="*/ 12 h 48"/>
                <a:gd name="T8" fmla="*/ 24 w 30"/>
                <a:gd name="T9" fmla="*/ 12 h 48"/>
                <a:gd name="T10" fmla="*/ 24 w 30"/>
                <a:gd name="T11" fmla="*/ 18 h 48"/>
                <a:gd name="T12" fmla="*/ 24 w 30"/>
                <a:gd name="T13" fmla="*/ 24 h 48"/>
                <a:gd name="T14" fmla="*/ 24 w 30"/>
                <a:gd name="T15" fmla="*/ 30 h 48"/>
                <a:gd name="T16" fmla="*/ 30 w 30"/>
                <a:gd name="T17" fmla="*/ 30 h 48"/>
                <a:gd name="T18" fmla="*/ 30 w 30"/>
                <a:gd name="T19" fmla="*/ 36 h 48"/>
                <a:gd name="T20" fmla="*/ 24 w 30"/>
                <a:gd name="T21" fmla="*/ 36 h 48"/>
                <a:gd name="T22" fmla="*/ 24 w 30"/>
                <a:gd name="T23" fmla="*/ 42 h 48"/>
                <a:gd name="T24" fmla="*/ 18 w 30"/>
                <a:gd name="T25" fmla="*/ 48 h 48"/>
                <a:gd name="T26" fmla="*/ 18 w 30"/>
                <a:gd name="T27" fmla="*/ 42 h 48"/>
                <a:gd name="T28" fmla="*/ 12 w 30"/>
                <a:gd name="T29" fmla="*/ 42 h 48"/>
                <a:gd name="T30" fmla="*/ 6 w 30"/>
                <a:gd name="T31" fmla="*/ 42 h 48"/>
                <a:gd name="T32" fmla="*/ 6 w 30"/>
                <a:gd name="T33" fmla="*/ 36 h 48"/>
                <a:gd name="T34" fmla="*/ 0 w 30"/>
                <a:gd name="T35" fmla="*/ 36 h 48"/>
                <a:gd name="T36" fmla="*/ 0 w 30"/>
                <a:gd name="T37" fmla="*/ 30 h 48"/>
                <a:gd name="T38" fmla="*/ 6 w 30"/>
                <a:gd name="T39" fmla="*/ 24 h 48"/>
                <a:gd name="T40" fmla="*/ 6 w 30"/>
                <a:gd name="T41" fmla="*/ 18 h 48"/>
                <a:gd name="T42" fmla="*/ 6 w 30"/>
                <a:gd name="T43" fmla="*/ 12 h 48"/>
                <a:gd name="T44" fmla="*/ 12 w 30"/>
                <a:gd name="T45" fmla="*/ 12 h 48"/>
                <a:gd name="T46" fmla="*/ 12 w 30"/>
                <a:gd name="T47" fmla="*/ 6 h 48"/>
                <a:gd name="T48" fmla="*/ 18 w 30"/>
                <a:gd name="T49" fmla="*/ 6 h 48"/>
                <a:gd name="T50" fmla="*/ 24 w 30"/>
                <a:gd name="T51" fmla="*/ 0 h 4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30"/>
                <a:gd name="T79" fmla="*/ 0 h 48"/>
                <a:gd name="T80" fmla="*/ 30 w 30"/>
                <a:gd name="T81" fmla="*/ 48 h 48"/>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30" h="48">
                  <a:moveTo>
                    <a:pt x="24" y="0"/>
                  </a:moveTo>
                  <a:lnTo>
                    <a:pt x="24" y="6"/>
                  </a:lnTo>
                  <a:lnTo>
                    <a:pt x="30" y="6"/>
                  </a:lnTo>
                  <a:lnTo>
                    <a:pt x="30" y="12"/>
                  </a:lnTo>
                  <a:lnTo>
                    <a:pt x="24" y="12"/>
                  </a:lnTo>
                  <a:lnTo>
                    <a:pt x="24" y="18"/>
                  </a:lnTo>
                  <a:lnTo>
                    <a:pt x="24" y="24"/>
                  </a:lnTo>
                  <a:lnTo>
                    <a:pt x="24" y="30"/>
                  </a:lnTo>
                  <a:lnTo>
                    <a:pt x="30" y="30"/>
                  </a:lnTo>
                  <a:lnTo>
                    <a:pt x="30" y="36"/>
                  </a:lnTo>
                  <a:lnTo>
                    <a:pt x="24" y="36"/>
                  </a:lnTo>
                  <a:lnTo>
                    <a:pt x="24" y="42"/>
                  </a:lnTo>
                  <a:lnTo>
                    <a:pt x="18" y="48"/>
                  </a:lnTo>
                  <a:lnTo>
                    <a:pt x="18" y="42"/>
                  </a:lnTo>
                  <a:lnTo>
                    <a:pt x="12" y="42"/>
                  </a:lnTo>
                  <a:lnTo>
                    <a:pt x="6" y="42"/>
                  </a:lnTo>
                  <a:lnTo>
                    <a:pt x="6" y="36"/>
                  </a:lnTo>
                  <a:lnTo>
                    <a:pt x="0" y="36"/>
                  </a:lnTo>
                  <a:lnTo>
                    <a:pt x="0" y="30"/>
                  </a:lnTo>
                  <a:lnTo>
                    <a:pt x="6" y="24"/>
                  </a:lnTo>
                  <a:lnTo>
                    <a:pt x="6" y="18"/>
                  </a:lnTo>
                  <a:lnTo>
                    <a:pt x="6" y="12"/>
                  </a:lnTo>
                  <a:lnTo>
                    <a:pt x="12" y="12"/>
                  </a:lnTo>
                  <a:lnTo>
                    <a:pt x="12" y="6"/>
                  </a:lnTo>
                  <a:lnTo>
                    <a:pt x="18" y="6"/>
                  </a:lnTo>
                  <a:lnTo>
                    <a:pt x="24" y="0"/>
                  </a:lnTo>
                  <a:close/>
                </a:path>
              </a:pathLst>
            </a:custGeom>
            <a:solidFill>
              <a:srgbClr val="FFCC00"/>
            </a:solidFill>
            <a:ln w="0">
              <a:solidFill>
                <a:srgbClr val="000000"/>
              </a:solidFill>
              <a:prstDash val="solid"/>
              <a:round/>
              <a:headEnd/>
              <a:tailEnd/>
            </a:ln>
          </p:spPr>
          <p:txBody>
            <a:bodyPr/>
            <a:lstStyle/>
            <a:p>
              <a:endParaRPr lang="es-MX"/>
            </a:p>
          </p:txBody>
        </p:sp>
        <p:sp>
          <p:nvSpPr>
            <p:cNvPr id="18" name="Freeform 20"/>
            <p:cNvSpPr>
              <a:spLocks/>
            </p:cNvSpPr>
            <p:nvPr/>
          </p:nvSpPr>
          <p:spPr bwMode="auto">
            <a:xfrm>
              <a:off x="4086" y="1344"/>
              <a:ext cx="372" cy="300"/>
            </a:xfrm>
            <a:custGeom>
              <a:avLst/>
              <a:gdLst>
                <a:gd name="T0" fmla="*/ 42 w 372"/>
                <a:gd name="T1" fmla="*/ 120 h 300"/>
                <a:gd name="T2" fmla="*/ 24 w 372"/>
                <a:gd name="T3" fmla="*/ 120 h 300"/>
                <a:gd name="T4" fmla="*/ 18 w 372"/>
                <a:gd name="T5" fmla="*/ 108 h 300"/>
                <a:gd name="T6" fmla="*/ 6 w 372"/>
                <a:gd name="T7" fmla="*/ 96 h 300"/>
                <a:gd name="T8" fmla="*/ 0 w 372"/>
                <a:gd name="T9" fmla="*/ 66 h 300"/>
                <a:gd name="T10" fmla="*/ 18 w 372"/>
                <a:gd name="T11" fmla="*/ 30 h 300"/>
                <a:gd name="T12" fmla="*/ 18 w 372"/>
                <a:gd name="T13" fmla="*/ 18 h 300"/>
                <a:gd name="T14" fmla="*/ 30 w 372"/>
                <a:gd name="T15" fmla="*/ 0 h 300"/>
                <a:gd name="T16" fmla="*/ 72 w 372"/>
                <a:gd name="T17" fmla="*/ 12 h 300"/>
                <a:gd name="T18" fmla="*/ 84 w 372"/>
                <a:gd name="T19" fmla="*/ 24 h 300"/>
                <a:gd name="T20" fmla="*/ 114 w 372"/>
                <a:gd name="T21" fmla="*/ 30 h 300"/>
                <a:gd name="T22" fmla="*/ 138 w 372"/>
                <a:gd name="T23" fmla="*/ 36 h 300"/>
                <a:gd name="T24" fmla="*/ 156 w 372"/>
                <a:gd name="T25" fmla="*/ 36 h 300"/>
                <a:gd name="T26" fmla="*/ 174 w 372"/>
                <a:gd name="T27" fmla="*/ 24 h 300"/>
                <a:gd name="T28" fmla="*/ 186 w 372"/>
                <a:gd name="T29" fmla="*/ 24 h 300"/>
                <a:gd name="T30" fmla="*/ 204 w 372"/>
                <a:gd name="T31" fmla="*/ 18 h 300"/>
                <a:gd name="T32" fmla="*/ 216 w 372"/>
                <a:gd name="T33" fmla="*/ 12 h 300"/>
                <a:gd name="T34" fmla="*/ 246 w 372"/>
                <a:gd name="T35" fmla="*/ 36 h 300"/>
                <a:gd name="T36" fmla="*/ 270 w 372"/>
                <a:gd name="T37" fmla="*/ 42 h 300"/>
                <a:gd name="T38" fmla="*/ 288 w 372"/>
                <a:gd name="T39" fmla="*/ 36 h 300"/>
                <a:gd name="T40" fmla="*/ 312 w 372"/>
                <a:gd name="T41" fmla="*/ 48 h 300"/>
                <a:gd name="T42" fmla="*/ 324 w 372"/>
                <a:gd name="T43" fmla="*/ 72 h 300"/>
                <a:gd name="T44" fmla="*/ 306 w 372"/>
                <a:gd name="T45" fmla="*/ 78 h 300"/>
                <a:gd name="T46" fmla="*/ 300 w 372"/>
                <a:gd name="T47" fmla="*/ 96 h 300"/>
                <a:gd name="T48" fmla="*/ 282 w 372"/>
                <a:gd name="T49" fmla="*/ 120 h 300"/>
                <a:gd name="T50" fmla="*/ 276 w 372"/>
                <a:gd name="T51" fmla="*/ 144 h 300"/>
                <a:gd name="T52" fmla="*/ 288 w 372"/>
                <a:gd name="T53" fmla="*/ 162 h 300"/>
                <a:gd name="T54" fmla="*/ 294 w 372"/>
                <a:gd name="T55" fmla="*/ 180 h 300"/>
                <a:gd name="T56" fmla="*/ 312 w 372"/>
                <a:gd name="T57" fmla="*/ 192 h 300"/>
                <a:gd name="T58" fmla="*/ 330 w 372"/>
                <a:gd name="T59" fmla="*/ 222 h 300"/>
                <a:gd name="T60" fmla="*/ 348 w 372"/>
                <a:gd name="T61" fmla="*/ 246 h 300"/>
                <a:gd name="T62" fmla="*/ 360 w 372"/>
                <a:gd name="T63" fmla="*/ 270 h 300"/>
                <a:gd name="T64" fmla="*/ 354 w 372"/>
                <a:gd name="T65" fmla="*/ 294 h 300"/>
                <a:gd name="T66" fmla="*/ 342 w 372"/>
                <a:gd name="T67" fmla="*/ 282 h 300"/>
                <a:gd name="T68" fmla="*/ 318 w 372"/>
                <a:gd name="T69" fmla="*/ 270 h 300"/>
                <a:gd name="T70" fmla="*/ 300 w 372"/>
                <a:gd name="T71" fmla="*/ 252 h 300"/>
                <a:gd name="T72" fmla="*/ 258 w 372"/>
                <a:gd name="T73" fmla="*/ 210 h 300"/>
                <a:gd name="T74" fmla="*/ 240 w 372"/>
                <a:gd name="T75" fmla="*/ 204 h 300"/>
                <a:gd name="T76" fmla="*/ 222 w 372"/>
                <a:gd name="T77" fmla="*/ 192 h 300"/>
                <a:gd name="T78" fmla="*/ 216 w 372"/>
                <a:gd name="T79" fmla="*/ 192 h 300"/>
                <a:gd name="T80" fmla="*/ 204 w 372"/>
                <a:gd name="T81" fmla="*/ 192 h 300"/>
                <a:gd name="T82" fmla="*/ 198 w 372"/>
                <a:gd name="T83" fmla="*/ 180 h 300"/>
                <a:gd name="T84" fmla="*/ 168 w 372"/>
                <a:gd name="T85" fmla="*/ 192 h 300"/>
                <a:gd name="T86" fmla="*/ 162 w 372"/>
                <a:gd name="T87" fmla="*/ 198 h 300"/>
                <a:gd name="T88" fmla="*/ 156 w 372"/>
                <a:gd name="T89" fmla="*/ 204 h 300"/>
                <a:gd name="T90" fmla="*/ 156 w 372"/>
                <a:gd name="T91" fmla="*/ 192 h 300"/>
                <a:gd name="T92" fmla="*/ 144 w 372"/>
                <a:gd name="T93" fmla="*/ 180 h 300"/>
                <a:gd name="T94" fmla="*/ 138 w 372"/>
                <a:gd name="T95" fmla="*/ 156 h 300"/>
                <a:gd name="T96" fmla="*/ 126 w 372"/>
                <a:gd name="T97" fmla="*/ 144 h 300"/>
                <a:gd name="T98" fmla="*/ 102 w 372"/>
                <a:gd name="T99" fmla="*/ 144 h 300"/>
                <a:gd name="T100" fmla="*/ 90 w 372"/>
                <a:gd name="T101" fmla="*/ 144 h 300"/>
                <a:gd name="T102" fmla="*/ 66 w 372"/>
                <a:gd name="T103" fmla="*/ 138 h 300"/>
                <a:gd name="T104" fmla="*/ 48 w 372"/>
                <a:gd name="T105" fmla="*/ 138 h 300"/>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372"/>
                <a:gd name="T160" fmla="*/ 0 h 300"/>
                <a:gd name="T161" fmla="*/ 372 w 372"/>
                <a:gd name="T162" fmla="*/ 300 h 300"/>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372" h="300">
                  <a:moveTo>
                    <a:pt x="36" y="138"/>
                  </a:moveTo>
                  <a:lnTo>
                    <a:pt x="42" y="132"/>
                  </a:lnTo>
                  <a:lnTo>
                    <a:pt x="42" y="126"/>
                  </a:lnTo>
                  <a:lnTo>
                    <a:pt x="42" y="120"/>
                  </a:lnTo>
                  <a:lnTo>
                    <a:pt x="36" y="120"/>
                  </a:lnTo>
                  <a:lnTo>
                    <a:pt x="30" y="120"/>
                  </a:lnTo>
                  <a:lnTo>
                    <a:pt x="24" y="114"/>
                  </a:lnTo>
                  <a:lnTo>
                    <a:pt x="24" y="120"/>
                  </a:lnTo>
                  <a:lnTo>
                    <a:pt x="18" y="126"/>
                  </a:lnTo>
                  <a:lnTo>
                    <a:pt x="18" y="120"/>
                  </a:lnTo>
                  <a:lnTo>
                    <a:pt x="18" y="114"/>
                  </a:lnTo>
                  <a:lnTo>
                    <a:pt x="18" y="108"/>
                  </a:lnTo>
                  <a:lnTo>
                    <a:pt x="18" y="102"/>
                  </a:lnTo>
                  <a:lnTo>
                    <a:pt x="12" y="102"/>
                  </a:lnTo>
                  <a:lnTo>
                    <a:pt x="12" y="96"/>
                  </a:lnTo>
                  <a:lnTo>
                    <a:pt x="6" y="96"/>
                  </a:lnTo>
                  <a:lnTo>
                    <a:pt x="6" y="78"/>
                  </a:lnTo>
                  <a:lnTo>
                    <a:pt x="6" y="72"/>
                  </a:lnTo>
                  <a:lnTo>
                    <a:pt x="0" y="72"/>
                  </a:lnTo>
                  <a:lnTo>
                    <a:pt x="0" y="66"/>
                  </a:lnTo>
                  <a:lnTo>
                    <a:pt x="6" y="48"/>
                  </a:lnTo>
                  <a:lnTo>
                    <a:pt x="12" y="36"/>
                  </a:lnTo>
                  <a:lnTo>
                    <a:pt x="18" y="36"/>
                  </a:lnTo>
                  <a:lnTo>
                    <a:pt x="18" y="30"/>
                  </a:lnTo>
                  <a:lnTo>
                    <a:pt x="24" y="30"/>
                  </a:lnTo>
                  <a:lnTo>
                    <a:pt x="24" y="24"/>
                  </a:lnTo>
                  <a:lnTo>
                    <a:pt x="24" y="18"/>
                  </a:lnTo>
                  <a:lnTo>
                    <a:pt x="18" y="18"/>
                  </a:lnTo>
                  <a:lnTo>
                    <a:pt x="18" y="12"/>
                  </a:lnTo>
                  <a:lnTo>
                    <a:pt x="18" y="6"/>
                  </a:lnTo>
                  <a:lnTo>
                    <a:pt x="24" y="6"/>
                  </a:lnTo>
                  <a:lnTo>
                    <a:pt x="30" y="0"/>
                  </a:lnTo>
                  <a:lnTo>
                    <a:pt x="48" y="0"/>
                  </a:lnTo>
                  <a:lnTo>
                    <a:pt x="72" y="0"/>
                  </a:lnTo>
                  <a:lnTo>
                    <a:pt x="78" y="6"/>
                  </a:lnTo>
                  <a:lnTo>
                    <a:pt x="72" y="12"/>
                  </a:lnTo>
                  <a:lnTo>
                    <a:pt x="72" y="18"/>
                  </a:lnTo>
                  <a:lnTo>
                    <a:pt x="78" y="18"/>
                  </a:lnTo>
                  <a:lnTo>
                    <a:pt x="78" y="24"/>
                  </a:lnTo>
                  <a:lnTo>
                    <a:pt x="84" y="24"/>
                  </a:lnTo>
                  <a:lnTo>
                    <a:pt x="90" y="24"/>
                  </a:lnTo>
                  <a:lnTo>
                    <a:pt x="90" y="30"/>
                  </a:lnTo>
                  <a:lnTo>
                    <a:pt x="96" y="30"/>
                  </a:lnTo>
                  <a:lnTo>
                    <a:pt x="114" y="30"/>
                  </a:lnTo>
                  <a:lnTo>
                    <a:pt x="120" y="30"/>
                  </a:lnTo>
                  <a:lnTo>
                    <a:pt x="126" y="36"/>
                  </a:lnTo>
                  <a:lnTo>
                    <a:pt x="132" y="36"/>
                  </a:lnTo>
                  <a:lnTo>
                    <a:pt x="138" y="36"/>
                  </a:lnTo>
                  <a:lnTo>
                    <a:pt x="138" y="30"/>
                  </a:lnTo>
                  <a:lnTo>
                    <a:pt x="144" y="36"/>
                  </a:lnTo>
                  <a:lnTo>
                    <a:pt x="150" y="36"/>
                  </a:lnTo>
                  <a:lnTo>
                    <a:pt x="156" y="36"/>
                  </a:lnTo>
                  <a:lnTo>
                    <a:pt x="162" y="36"/>
                  </a:lnTo>
                  <a:lnTo>
                    <a:pt x="162" y="30"/>
                  </a:lnTo>
                  <a:lnTo>
                    <a:pt x="168" y="30"/>
                  </a:lnTo>
                  <a:lnTo>
                    <a:pt x="174" y="24"/>
                  </a:lnTo>
                  <a:lnTo>
                    <a:pt x="180" y="24"/>
                  </a:lnTo>
                  <a:lnTo>
                    <a:pt x="180" y="18"/>
                  </a:lnTo>
                  <a:lnTo>
                    <a:pt x="180" y="24"/>
                  </a:lnTo>
                  <a:lnTo>
                    <a:pt x="186" y="24"/>
                  </a:lnTo>
                  <a:lnTo>
                    <a:pt x="192" y="24"/>
                  </a:lnTo>
                  <a:lnTo>
                    <a:pt x="198" y="24"/>
                  </a:lnTo>
                  <a:lnTo>
                    <a:pt x="198" y="18"/>
                  </a:lnTo>
                  <a:lnTo>
                    <a:pt x="204" y="18"/>
                  </a:lnTo>
                  <a:lnTo>
                    <a:pt x="204" y="12"/>
                  </a:lnTo>
                  <a:lnTo>
                    <a:pt x="204" y="6"/>
                  </a:lnTo>
                  <a:lnTo>
                    <a:pt x="210" y="6"/>
                  </a:lnTo>
                  <a:lnTo>
                    <a:pt x="216" y="12"/>
                  </a:lnTo>
                  <a:lnTo>
                    <a:pt x="222" y="18"/>
                  </a:lnTo>
                  <a:lnTo>
                    <a:pt x="228" y="30"/>
                  </a:lnTo>
                  <a:lnTo>
                    <a:pt x="240" y="30"/>
                  </a:lnTo>
                  <a:lnTo>
                    <a:pt x="246" y="36"/>
                  </a:lnTo>
                  <a:lnTo>
                    <a:pt x="252" y="36"/>
                  </a:lnTo>
                  <a:lnTo>
                    <a:pt x="258" y="36"/>
                  </a:lnTo>
                  <a:lnTo>
                    <a:pt x="264" y="42"/>
                  </a:lnTo>
                  <a:lnTo>
                    <a:pt x="270" y="42"/>
                  </a:lnTo>
                  <a:lnTo>
                    <a:pt x="270" y="30"/>
                  </a:lnTo>
                  <a:lnTo>
                    <a:pt x="276" y="36"/>
                  </a:lnTo>
                  <a:lnTo>
                    <a:pt x="282" y="36"/>
                  </a:lnTo>
                  <a:lnTo>
                    <a:pt x="288" y="36"/>
                  </a:lnTo>
                  <a:lnTo>
                    <a:pt x="294" y="36"/>
                  </a:lnTo>
                  <a:lnTo>
                    <a:pt x="300" y="42"/>
                  </a:lnTo>
                  <a:lnTo>
                    <a:pt x="306" y="42"/>
                  </a:lnTo>
                  <a:lnTo>
                    <a:pt x="312" y="48"/>
                  </a:lnTo>
                  <a:lnTo>
                    <a:pt x="318" y="54"/>
                  </a:lnTo>
                  <a:lnTo>
                    <a:pt x="318" y="66"/>
                  </a:lnTo>
                  <a:lnTo>
                    <a:pt x="324" y="66"/>
                  </a:lnTo>
                  <a:lnTo>
                    <a:pt x="324" y="72"/>
                  </a:lnTo>
                  <a:lnTo>
                    <a:pt x="330" y="72"/>
                  </a:lnTo>
                  <a:lnTo>
                    <a:pt x="330" y="78"/>
                  </a:lnTo>
                  <a:lnTo>
                    <a:pt x="312" y="78"/>
                  </a:lnTo>
                  <a:lnTo>
                    <a:pt x="306" y="78"/>
                  </a:lnTo>
                  <a:lnTo>
                    <a:pt x="306" y="84"/>
                  </a:lnTo>
                  <a:lnTo>
                    <a:pt x="306" y="90"/>
                  </a:lnTo>
                  <a:lnTo>
                    <a:pt x="306" y="96"/>
                  </a:lnTo>
                  <a:lnTo>
                    <a:pt x="300" y="96"/>
                  </a:lnTo>
                  <a:lnTo>
                    <a:pt x="300" y="102"/>
                  </a:lnTo>
                  <a:lnTo>
                    <a:pt x="294" y="102"/>
                  </a:lnTo>
                  <a:lnTo>
                    <a:pt x="288" y="108"/>
                  </a:lnTo>
                  <a:lnTo>
                    <a:pt x="282" y="120"/>
                  </a:lnTo>
                  <a:lnTo>
                    <a:pt x="282" y="126"/>
                  </a:lnTo>
                  <a:lnTo>
                    <a:pt x="282" y="132"/>
                  </a:lnTo>
                  <a:lnTo>
                    <a:pt x="276" y="138"/>
                  </a:lnTo>
                  <a:lnTo>
                    <a:pt x="276" y="144"/>
                  </a:lnTo>
                  <a:lnTo>
                    <a:pt x="276" y="150"/>
                  </a:lnTo>
                  <a:lnTo>
                    <a:pt x="276" y="156"/>
                  </a:lnTo>
                  <a:lnTo>
                    <a:pt x="282" y="156"/>
                  </a:lnTo>
                  <a:lnTo>
                    <a:pt x="288" y="162"/>
                  </a:lnTo>
                  <a:lnTo>
                    <a:pt x="288" y="168"/>
                  </a:lnTo>
                  <a:lnTo>
                    <a:pt x="294" y="168"/>
                  </a:lnTo>
                  <a:lnTo>
                    <a:pt x="294" y="174"/>
                  </a:lnTo>
                  <a:lnTo>
                    <a:pt x="294" y="180"/>
                  </a:lnTo>
                  <a:lnTo>
                    <a:pt x="300" y="180"/>
                  </a:lnTo>
                  <a:lnTo>
                    <a:pt x="300" y="186"/>
                  </a:lnTo>
                  <a:lnTo>
                    <a:pt x="306" y="186"/>
                  </a:lnTo>
                  <a:lnTo>
                    <a:pt x="312" y="192"/>
                  </a:lnTo>
                  <a:lnTo>
                    <a:pt x="318" y="198"/>
                  </a:lnTo>
                  <a:lnTo>
                    <a:pt x="324" y="198"/>
                  </a:lnTo>
                  <a:lnTo>
                    <a:pt x="330" y="210"/>
                  </a:lnTo>
                  <a:lnTo>
                    <a:pt x="330" y="222"/>
                  </a:lnTo>
                  <a:lnTo>
                    <a:pt x="336" y="228"/>
                  </a:lnTo>
                  <a:lnTo>
                    <a:pt x="336" y="234"/>
                  </a:lnTo>
                  <a:lnTo>
                    <a:pt x="342" y="240"/>
                  </a:lnTo>
                  <a:lnTo>
                    <a:pt x="348" y="246"/>
                  </a:lnTo>
                  <a:lnTo>
                    <a:pt x="354" y="252"/>
                  </a:lnTo>
                  <a:lnTo>
                    <a:pt x="360" y="258"/>
                  </a:lnTo>
                  <a:lnTo>
                    <a:pt x="360" y="264"/>
                  </a:lnTo>
                  <a:lnTo>
                    <a:pt x="360" y="270"/>
                  </a:lnTo>
                  <a:lnTo>
                    <a:pt x="372" y="282"/>
                  </a:lnTo>
                  <a:lnTo>
                    <a:pt x="354" y="294"/>
                  </a:lnTo>
                  <a:lnTo>
                    <a:pt x="354" y="300"/>
                  </a:lnTo>
                  <a:lnTo>
                    <a:pt x="354" y="294"/>
                  </a:lnTo>
                  <a:lnTo>
                    <a:pt x="348" y="294"/>
                  </a:lnTo>
                  <a:lnTo>
                    <a:pt x="348" y="288"/>
                  </a:lnTo>
                  <a:lnTo>
                    <a:pt x="348" y="282"/>
                  </a:lnTo>
                  <a:lnTo>
                    <a:pt x="342" y="282"/>
                  </a:lnTo>
                  <a:lnTo>
                    <a:pt x="336" y="282"/>
                  </a:lnTo>
                  <a:lnTo>
                    <a:pt x="330" y="282"/>
                  </a:lnTo>
                  <a:lnTo>
                    <a:pt x="324" y="276"/>
                  </a:lnTo>
                  <a:lnTo>
                    <a:pt x="318" y="270"/>
                  </a:lnTo>
                  <a:lnTo>
                    <a:pt x="318" y="264"/>
                  </a:lnTo>
                  <a:lnTo>
                    <a:pt x="306" y="258"/>
                  </a:lnTo>
                  <a:lnTo>
                    <a:pt x="306" y="252"/>
                  </a:lnTo>
                  <a:lnTo>
                    <a:pt x="300" y="252"/>
                  </a:lnTo>
                  <a:lnTo>
                    <a:pt x="288" y="240"/>
                  </a:lnTo>
                  <a:lnTo>
                    <a:pt x="282" y="234"/>
                  </a:lnTo>
                  <a:lnTo>
                    <a:pt x="276" y="228"/>
                  </a:lnTo>
                  <a:lnTo>
                    <a:pt x="258" y="210"/>
                  </a:lnTo>
                  <a:lnTo>
                    <a:pt x="258" y="204"/>
                  </a:lnTo>
                  <a:lnTo>
                    <a:pt x="246" y="198"/>
                  </a:lnTo>
                  <a:lnTo>
                    <a:pt x="240" y="198"/>
                  </a:lnTo>
                  <a:lnTo>
                    <a:pt x="240" y="204"/>
                  </a:lnTo>
                  <a:lnTo>
                    <a:pt x="240" y="198"/>
                  </a:lnTo>
                  <a:lnTo>
                    <a:pt x="234" y="198"/>
                  </a:lnTo>
                  <a:lnTo>
                    <a:pt x="228" y="192"/>
                  </a:lnTo>
                  <a:lnTo>
                    <a:pt x="222" y="192"/>
                  </a:lnTo>
                  <a:lnTo>
                    <a:pt x="222" y="198"/>
                  </a:lnTo>
                  <a:lnTo>
                    <a:pt x="216" y="192"/>
                  </a:lnTo>
                  <a:lnTo>
                    <a:pt x="216" y="198"/>
                  </a:lnTo>
                  <a:lnTo>
                    <a:pt x="216" y="192"/>
                  </a:lnTo>
                  <a:lnTo>
                    <a:pt x="210" y="192"/>
                  </a:lnTo>
                  <a:lnTo>
                    <a:pt x="210" y="186"/>
                  </a:lnTo>
                  <a:lnTo>
                    <a:pt x="204" y="186"/>
                  </a:lnTo>
                  <a:lnTo>
                    <a:pt x="204" y="192"/>
                  </a:lnTo>
                  <a:lnTo>
                    <a:pt x="198" y="186"/>
                  </a:lnTo>
                  <a:lnTo>
                    <a:pt x="204" y="174"/>
                  </a:lnTo>
                  <a:lnTo>
                    <a:pt x="198" y="174"/>
                  </a:lnTo>
                  <a:lnTo>
                    <a:pt x="198" y="180"/>
                  </a:lnTo>
                  <a:lnTo>
                    <a:pt x="174" y="174"/>
                  </a:lnTo>
                  <a:lnTo>
                    <a:pt x="174" y="180"/>
                  </a:lnTo>
                  <a:lnTo>
                    <a:pt x="168" y="186"/>
                  </a:lnTo>
                  <a:lnTo>
                    <a:pt x="168" y="192"/>
                  </a:lnTo>
                  <a:lnTo>
                    <a:pt x="174" y="192"/>
                  </a:lnTo>
                  <a:lnTo>
                    <a:pt x="168" y="192"/>
                  </a:lnTo>
                  <a:lnTo>
                    <a:pt x="168" y="198"/>
                  </a:lnTo>
                  <a:lnTo>
                    <a:pt x="162" y="198"/>
                  </a:lnTo>
                  <a:lnTo>
                    <a:pt x="156" y="198"/>
                  </a:lnTo>
                  <a:lnTo>
                    <a:pt x="162" y="204"/>
                  </a:lnTo>
                  <a:lnTo>
                    <a:pt x="156" y="210"/>
                  </a:lnTo>
                  <a:lnTo>
                    <a:pt x="156" y="204"/>
                  </a:lnTo>
                  <a:lnTo>
                    <a:pt x="150" y="204"/>
                  </a:lnTo>
                  <a:lnTo>
                    <a:pt x="156" y="204"/>
                  </a:lnTo>
                  <a:lnTo>
                    <a:pt x="156" y="198"/>
                  </a:lnTo>
                  <a:lnTo>
                    <a:pt x="156" y="192"/>
                  </a:lnTo>
                  <a:lnTo>
                    <a:pt x="156" y="186"/>
                  </a:lnTo>
                  <a:lnTo>
                    <a:pt x="150" y="186"/>
                  </a:lnTo>
                  <a:lnTo>
                    <a:pt x="150" y="180"/>
                  </a:lnTo>
                  <a:lnTo>
                    <a:pt x="144" y="180"/>
                  </a:lnTo>
                  <a:lnTo>
                    <a:pt x="144" y="174"/>
                  </a:lnTo>
                  <a:lnTo>
                    <a:pt x="138" y="168"/>
                  </a:lnTo>
                  <a:lnTo>
                    <a:pt x="138" y="162"/>
                  </a:lnTo>
                  <a:lnTo>
                    <a:pt x="138" y="156"/>
                  </a:lnTo>
                  <a:lnTo>
                    <a:pt x="132" y="156"/>
                  </a:lnTo>
                  <a:lnTo>
                    <a:pt x="132" y="150"/>
                  </a:lnTo>
                  <a:lnTo>
                    <a:pt x="132" y="144"/>
                  </a:lnTo>
                  <a:lnTo>
                    <a:pt x="126" y="144"/>
                  </a:lnTo>
                  <a:lnTo>
                    <a:pt x="120" y="144"/>
                  </a:lnTo>
                  <a:lnTo>
                    <a:pt x="114" y="144"/>
                  </a:lnTo>
                  <a:lnTo>
                    <a:pt x="108" y="144"/>
                  </a:lnTo>
                  <a:lnTo>
                    <a:pt x="102" y="144"/>
                  </a:lnTo>
                  <a:lnTo>
                    <a:pt x="102" y="150"/>
                  </a:lnTo>
                  <a:lnTo>
                    <a:pt x="96" y="150"/>
                  </a:lnTo>
                  <a:lnTo>
                    <a:pt x="96" y="144"/>
                  </a:lnTo>
                  <a:lnTo>
                    <a:pt x="90" y="144"/>
                  </a:lnTo>
                  <a:lnTo>
                    <a:pt x="84" y="144"/>
                  </a:lnTo>
                  <a:lnTo>
                    <a:pt x="78" y="138"/>
                  </a:lnTo>
                  <a:lnTo>
                    <a:pt x="72" y="138"/>
                  </a:lnTo>
                  <a:lnTo>
                    <a:pt x="66" y="138"/>
                  </a:lnTo>
                  <a:lnTo>
                    <a:pt x="60" y="144"/>
                  </a:lnTo>
                  <a:lnTo>
                    <a:pt x="54" y="144"/>
                  </a:lnTo>
                  <a:lnTo>
                    <a:pt x="54" y="138"/>
                  </a:lnTo>
                  <a:lnTo>
                    <a:pt x="48" y="138"/>
                  </a:lnTo>
                  <a:lnTo>
                    <a:pt x="42" y="138"/>
                  </a:lnTo>
                  <a:lnTo>
                    <a:pt x="36" y="138"/>
                  </a:lnTo>
                  <a:close/>
                </a:path>
              </a:pathLst>
            </a:custGeom>
            <a:solidFill>
              <a:srgbClr val="0000A0"/>
            </a:solidFill>
            <a:ln w="0">
              <a:solidFill>
                <a:srgbClr val="000000"/>
              </a:solidFill>
              <a:prstDash val="solid"/>
              <a:round/>
              <a:headEnd/>
              <a:tailEnd/>
            </a:ln>
          </p:spPr>
          <p:txBody>
            <a:bodyPr/>
            <a:lstStyle/>
            <a:p>
              <a:endParaRPr lang="es-MX"/>
            </a:p>
          </p:txBody>
        </p:sp>
        <p:sp>
          <p:nvSpPr>
            <p:cNvPr id="19" name="Freeform 21"/>
            <p:cNvSpPr>
              <a:spLocks/>
            </p:cNvSpPr>
            <p:nvPr/>
          </p:nvSpPr>
          <p:spPr bwMode="auto">
            <a:xfrm>
              <a:off x="3912" y="1392"/>
              <a:ext cx="132" cy="54"/>
            </a:xfrm>
            <a:custGeom>
              <a:avLst/>
              <a:gdLst>
                <a:gd name="T0" fmla="*/ 102 w 132"/>
                <a:gd name="T1" fmla="*/ 6 h 54"/>
                <a:gd name="T2" fmla="*/ 108 w 132"/>
                <a:gd name="T3" fmla="*/ 0 h 54"/>
                <a:gd name="T4" fmla="*/ 114 w 132"/>
                <a:gd name="T5" fmla="*/ 0 h 54"/>
                <a:gd name="T6" fmla="*/ 120 w 132"/>
                <a:gd name="T7" fmla="*/ 0 h 54"/>
                <a:gd name="T8" fmla="*/ 126 w 132"/>
                <a:gd name="T9" fmla="*/ 6 h 54"/>
                <a:gd name="T10" fmla="*/ 126 w 132"/>
                <a:gd name="T11" fmla="*/ 12 h 54"/>
                <a:gd name="T12" fmla="*/ 132 w 132"/>
                <a:gd name="T13" fmla="*/ 18 h 54"/>
                <a:gd name="T14" fmla="*/ 132 w 132"/>
                <a:gd name="T15" fmla="*/ 24 h 54"/>
                <a:gd name="T16" fmla="*/ 126 w 132"/>
                <a:gd name="T17" fmla="*/ 24 h 54"/>
                <a:gd name="T18" fmla="*/ 126 w 132"/>
                <a:gd name="T19" fmla="*/ 30 h 54"/>
                <a:gd name="T20" fmla="*/ 132 w 132"/>
                <a:gd name="T21" fmla="*/ 30 h 54"/>
                <a:gd name="T22" fmla="*/ 126 w 132"/>
                <a:gd name="T23" fmla="*/ 30 h 54"/>
                <a:gd name="T24" fmla="*/ 126 w 132"/>
                <a:gd name="T25" fmla="*/ 36 h 54"/>
                <a:gd name="T26" fmla="*/ 126 w 132"/>
                <a:gd name="T27" fmla="*/ 42 h 54"/>
                <a:gd name="T28" fmla="*/ 120 w 132"/>
                <a:gd name="T29" fmla="*/ 42 h 54"/>
                <a:gd name="T30" fmla="*/ 120 w 132"/>
                <a:gd name="T31" fmla="*/ 48 h 54"/>
                <a:gd name="T32" fmla="*/ 114 w 132"/>
                <a:gd name="T33" fmla="*/ 48 h 54"/>
                <a:gd name="T34" fmla="*/ 108 w 132"/>
                <a:gd name="T35" fmla="*/ 48 h 54"/>
                <a:gd name="T36" fmla="*/ 108 w 132"/>
                <a:gd name="T37" fmla="*/ 54 h 54"/>
                <a:gd name="T38" fmla="*/ 102 w 132"/>
                <a:gd name="T39" fmla="*/ 54 h 54"/>
                <a:gd name="T40" fmla="*/ 96 w 132"/>
                <a:gd name="T41" fmla="*/ 54 h 54"/>
                <a:gd name="T42" fmla="*/ 90 w 132"/>
                <a:gd name="T43" fmla="*/ 54 h 54"/>
                <a:gd name="T44" fmla="*/ 84 w 132"/>
                <a:gd name="T45" fmla="*/ 48 h 54"/>
                <a:gd name="T46" fmla="*/ 84 w 132"/>
                <a:gd name="T47" fmla="*/ 42 h 54"/>
                <a:gd name="T48" fmla="*/ 78 w 132"/>
                <a:gd name="T49" fmla="*/ 42 h 54"/>
                <a:gd name="T50" fmla="*/ 78 w 132"/>
                <a:gd name="T51" fmla="*/ 36 h 54"/>
                <a:gd name="T52" fmla="*/ 72 w 132"/>
                <a:gd name="T53" fmla="*/ 42 h 54"/>
                <a:gd name="T54" fmla="*/ 66 w 132"/>
                <a:gd name="T55" fmla="*/ 30 h 54"/>
                <a:gd name="T56" fmla="*/ 60 w 132"/>
                <a:gd name="T57" fmla="*/ 30 h 54"/>
                <a:gd name="T58" fmla="*/ 60 w 132"/>
                <a:gd name="T59" fmla="*/ 36 h 54"/>
                <a:gd name="T60" fmla="*/ 54 w 132"/>
                <a:gd name="T61" fmla="*/ 36 h 54"/>
                <a:gd name="T62" fmla="*/ 48 w 132"/>
                <a:gd name="T63" fmla="*/ 36 h 54"/>
                <a:gd name="T64" fmla="*/ 42 w 132"/>
                <a:gd name="T65" fmla="*/ 36 h 54"/>
                <a:gd name="T66" fmla="*/ 42 w 132"/>
                <a:gd name="T67" fmla="*/ 30 h 54"/>
                <a:gd name="T68" fmla="*/ 30 w 132"/>
                <a:gd name="T69" fmla="*/ 24 h 54"/>
                <a:gd name="T70" fmla="*/ 24 w 132"/>
                <a:gd name="T71" fmla="*/ 24 h 54"/>
                <a:gd name="T72" fmla="*/ 18 w 132"/>
                <a:gd name="T73" fmla="*/ 24 h 54"/>
                <a:gd name="T74" fmla="*/ 12 w 132"/>
                <a:gd name="T75" fmla="*/ 24 h 54"/>
                <a:gd name="T76" fmla="*/ 12 w 132"/>
                <a:gd name="T77" fmla="*/ 30 h 54"/>
                <a:gd name="T78" fmla="*/ 12 w 132"/>
                <a:gd name="T79" fmla="*/ 24 h 54"/>
                <a:gd name="T80" fmla="*/ 0 w 132"/>
                <a:gd name="T81" fmla="*/ 24 h 54"/>
                <a:gd name="T82" fmla="*/ 0 w 132"/>
                <a:gd name="T83" fmla="*/ 18 h 54"/>
                <a:gd name="T84" fmla="*/ 0 w 132"/>
                <a:gd name="T85" fmla="*/ 12 h 54"/>
                <a:gd name="T86" fmla="*/ 6 w 132"/>
                <a:gd name="T87" fmla="*/ 12 h 54"/>
                <a:gd name="T88" fmla="*/ 6 w 132"/>
                <a:gd name="T89" fmla="*/ 0 h 54"/>
                <a:gd name="T90" fmla="*/ 12 w 132"/>
                <a:gd name="T91" fmla="*/ 0 h 54"/>
                <a:gd name="T92" fmla="*/ 18 w 132"/>
                <a:gd name="T93" fmla="*/ 0 h 54"/>
                <a:gd name="T94" fmla="*/ 24 w 132"/>
                <a:gd name="T95" fmla="*/ 0 h 54"/>
                <a:gd name="T96" fmla="*/ 30 w 132"/>
                <a:gd name="T97" fmla="*/ 0 h 54"/>
                <a:gd name="T98" fmla="*/ 36 w 132"/>
                <a:gd name="T99" fmla="*/ 0 h 54"/>
                <a:gd name="T100" fmla="*/ 42 w 132"/>
                <a:gd name="T101" fmla="*/ 0 h 54"/>
                <a:gd name="T102" fmla="*/ 48 w 132"/>
                <a:gd name="T103" fmla="*/ 0 h 54"/>
                <a:gd name="T104" fmla="*/ 54 w 132"/>
                <a:gd name="T105" fmla="*/ 0 h 54"/>
                <a:gd name="T106" fmla="*/ 60 w 132"/>
                <a:gd name="T107" fmla="*/ 0 h 54"/>
                <a:gd name="T108" fmla="*/ 72 w 132"/>
                <a:gd name="T109" fmla="*/ 0 h 54"/>
                <a:gd name="T110" fmla="*/ 78 w 132"/>
                <a:gd name="T111" fmla="*/ 6 h 54"/>
                <a:gd name="T112" fmla="*/ 84 w 132"/>
                <a:gd name="T113" fmla="*/ 6 h 54"/>
                <a:gd name="T114" fmla="*/ 90 w 132"/>
                <a:gd name="T115" fmla="*/ 0 h 54"/>
                <a:gd name="T116" fmla="*/ 96 w 132"/>
                <a:gd name="T117" fmla="*/ 0 h 54"/>
                <a:gd name="T118" fmla="*/ 102 w 132"/>
                <a:gd name="T119" fmla="*/ 0 h 54"/>
                <a:gd name="T120" fmla="*/ 102 w 132"/>
                <a:gd name="T121" fmla="*/ 6 h 54"/>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32"/>
                <a:gd name="T184" fmla="*/ 0 h 54"/>
                <a:gd name="T185" fmla="*/ 132 w 132"/>
                <a:gd name="T186" fmla="*/ 54 h 54"/>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32" h="54">
                  <a:moveTo>
                    <a:pt x="102" y="6"/>
                  </a:moveTo>
                  <a:lnTo>
                    <a:pt x="108" y="0"/>
                  </a:lnTo>
                  <a:lnTo>
                    <a:pt x="114" y="0"/>
                  </a:lnTo>
                  <a:lnTo>
                    <a:pt x="120" y="0"/>
                  </a:lnTo>
                  <a:lnTo>
                    <a:pt x="126" y="6"/>
                  </a:lnTo>
                  <a:lnTo>
                    <a:pt x="126" y="12"/>
                  </a:lnTo>
                  <a:lnTo>
                    <a:pt x="132" y="18"/>
                  </a:lnTo>
                  <a:lnTo>
                    <a:pt x="132" y="24"/>
                  </a:lnTo>
                  <a:lnTo>
                    <a:pt x="126" y="24"/>
                  </a:lnTo>
                  <a:lnTo>
                    <a:pt x="126" y="30"/>
                  </a:lnTo>
                  <a:lnTo>
                    <a:pt x="132" y="30"/>
                  </a:lnTo>
                  <a:lnTo>
                    <a:pt x="126" y="30"/>
                  </a:lnTo>
                  <a:lnTo>
                    <a:pt x="126" y="36"/>
                  </a:lnTo>
                  <a:lnTo>
                    <a:pt x="126" y="42"/>
                  </a:lnTo>
                  <a:lnTo>
                    <a:pt x="120" y="42"/>
                  </a:lnTo>
                  <a:lnTo>
                    <a:pt x="120" y="48"/>
                  </a:lnTo>
                  <a:lnTo>
                    <a:pt x="114" y="48"/>
                  </a:lnTo>
                  <a:lnTo>
                    <a:pt x="108" y="48"/>
                  </a:lnTo>
                  <a:lnTo>
                    <a:pt x="108" y="54"/>
                  </a:lnTo>
                  <a:lnTo>
                    <a:pt x="102" y="54"/>
                  </a:lnTo>
                  <a:lnTo>
                    <a:pt x="96" y="54"/>
                  </a:lnTo>
                  <a:lnTo>
                    <a:pt x="90" y="54"/>
                  </a:lnTo>
                  <a:lnTo>
                    <a:pt x="84" y="48"/>
                  </a:lnTo>
                  <a:lnTo>
                    <a:pt x="84" y="42"/>
                  </a:lnTo>
                  <a:lnTo>
                    <a:pt x="78" y="42"/>
                  </a:lnTo>
                  <a:lnTo>
                    <a:pt x="78" y="36"/>
                  </a:lnTo>
                  <a:lnTo>
                    <a:pt x="72" y="42"/>
                  </a:lnTo>
                  <a:lnTo>
                    <a:pt x="66" y="30"/>
                  </a:lnTo>
                  <a:lnTo>
                    <a:pt x="60" y="30"/>
                  </a:lnTo>
                  <a:lnTo>
                    <a:pt x="60" y="36"/>
                  </a:lnTo>
                  <a:lnTo>
                    <a:pt x="54" y="36"/>
                  </a:lnTo>
                  <a:lnTo>
                    <a:pt x="48" y="36"/>
                  </a:lnTo>
                  <a:lnTo>
                    <a:pt x="42" y="36"/>
                  </a:lnTo>
                  <a:lnTo>
                    <a:pt x="42" y="30"/>
                  </a:lnTo>
                  <a:lnTo>
                    <a:pt x="30" y="24"/>
                  </a:lnTo>
                  <a:lnTo>
                    <a:pt x="24" y="24"/>
                  </a:lnTo>
                  <a:lnTo>
                    <a:pt x="18" y="24"/>
                  </a:lnTo>
                  <a:lnTo>
                    <a:pt x="12" y="24"/>
                  </a:lnTo>
                  <a:lnTo>
                    <a:pt x="12" y="30"/>
                  </a:lnTo>
                  <a:lnTo>
                    <a:pt x="12" y="24"/>
                  </a:lnTo>
                  <a:lnTo>
                    <a:pt x="0" y="24"/>
                  </a:lnTo>
                  <a:lnTo>
                    <a:pt x="0" y="18"/>
                  </a:lnTo>
                  <a:lnTo>
                    <a:pt x="0" y="12"/>
                  </a:lnTo>
                  <a:lnTo>
                    <a:pt x="6" y="12"/>
                  </a:lnTo>
                  <a:lnTo>
                    <a:pt x="6" y="0"/>
                  </a:lnTo>
                  <a:lnTo>
                    <a:pt x="12" y="0"/>
                  </a:lnTo>
                  <a:lnTo>
                    <a:pt x="18" y="0"/>
                  </a:lnTo>
                  <a:lnTo>
                    <a:pt x="24" y="0"/>
                  </a:lnTo>
                  <a:lnTo>
                    <a:pt x="30" y="0"/>
                  </a:lnTo>
                  <a:lnTo>
                    <a:pt x="36" y="0"/>
                  </a:lnTo>
                  <a:lnTo>
                    <a:pt x="42" y="0"/>
                  </a:lnTo>
                  <a:lnTo>
                    <a:pt x="48" y="0"/>
                  </a:lnTo>
                  <a:lnTo>
                    <a:pt x="54" y="0"/>
                  </a:lnTo>
                  <a:lnTo>
                    <a:pt x="60" y="0"/>
                  </a:lnTo>
                  <a:lnTo>
                    <a:pt x="72" y="0"/>
                  </a:lnTo>
                  <a:lnTo>
                    <a:pt x="78" y="6"/>
                  </a:lnTo>
                  <a:lnTo>
                    <a:pt x="84" y="6"/>
                  </a:lnTo>
                  <a:lnTo>
                    <a:pt x="90" y="0"/>
                  </a:lnTo>
                  <a:lnTo>
                    <a:pt x="96" y="0"/>
                  </a:lnTo>
                  <a:lnTo>
                    <a:pt x="102" y="0"/>
                  </a:lnTo>
                  <a:lnTo>
                    <a:pt x="102" y="6"/>
                  </a:lnTo>
                  <a:close/>
                </a:path>
              </a:pathLst>
            </a:custGeom>
            <a:solidFill>
              <a:srgbClr val="FFCC00"/>
            </a:solidFill>
            <a:ln w="0">
              <a:solidFill>
                <a:srgbClr val="000000"/>
              </a:solidFill>
              <a:prstDash val="solid"/>
              <a:round/>
              <a:headEnd/>
              <a:tailEnd/>
            </a:ln>
          </p:spPr>
          <p:txBody>
            <a:bodyPr/>
            <a:lstStyle/>
            <a:p>
              <a:endParaRPr lang="es-MX"/>
            </a:p>
          </p:txBody>
        </p:sp>
        <p:sp>
          <p:nvSpPr>
            <p:cNvPr id="20" name="Freeform 22"/>
            <p:cNvSpPr>
              <a:spLocks/>
            </p:cNvSpPr>
            <p:nvPr/>
          </p:nvSpPr>
          <p:spPr bwMode="auto">
            <a:xfrm>
              <a:off x="4086" y="1458"/>
              <a:ext cx="48" cy="36"/>
            </a:xfrm>
            <a:custGeom>
              <a:avLst/>
              <a:gdLst>
                <a:gd name="T0" fmla="*/ 30 w 48"/>
                <a:gd name="T1" fmla="*/ 6 h 36"/>
                <a:gd name="T2" fmla="*/ 36 w 48"/>
                <a:gd name="T3" fmla="*/ 6 h 36"/>
                <a:gd name="T4" fmla="*/ 42 w 48"/>
                <a:gd name="T5" fmla="*/ 6 h 36"/>
                <a:gd name="T6" fmla="*/ 42 w 48"/>
                <a:gd name="T7" fmla="*/ 12 h 36"/>
                <a:gd name="T8" fmla="*/ 42 w 48"/>
                <a:gd name="T9" fmla="*/ 18 h 36"/>
                <a:gd name="T10" fmla="*/ 36 w 48"/>
                <a:gd name="T11" fmla="*/ 24 h 36"/>
                <a:gd name="T12" fmla="*/ 42 w 48"/>
                <a:gd name="T13" fmla="*/ 24 h 36"/>
                <a:gd name="T14" fmla="*/ 48 w 48"/>
                <a:gd name="T15" fmla="*/ 24 h 36"/>
                <a:gd name="T16" fmla="*/ 48 w 48"/>
                <a:gd name="T17" fmla="*/ 30 h 36"/>
                <a:gd name="T18" fmla="*/ 42 w 48"/>
                <a:gd name="T19" fmla="*/ 30 h 36"/>
                <a:gd name="T20" fmla="*/ 42 w 48"/>
                <a:gd name="T21" fmla="*/ 36 h 36"/>
                <a:gd name="T22" fmla="*/ 24 w 48"/>
                <a:gd name="T23" fmla="*/ 30 h 36"/>
                <a:gd name="T24" fmla="*/ 18 w 48"/>
                <a:gd name="T25" fmla="*/ 30 h 36"/>
                <a:gd name="T26" fmla="*/ 12 w 48"/>
                <a:gd name="T27" fmla="*/ 30 h 36"/>
                <a:gd name="T28" fmla="*/ 12 w 48"/>
                <a:gd name="T29" fmla="*/ 24 h 36"/>
                <a:gd name="T30" fmla="*/ 12 w 48"/>
                <a:gd name="T31" fmla="*/ 18 h 36"/>
                <a:gd name="T32" fmla="*/ 6 w 48"/>
                <a:gd name="T33" fmla="*/ 18 h 36"/>
                <a:gd name="T34" fmla="*/ 0 w 48"/>
                <a:gd name="T35" fmla="*/ 18 h 36"/>
                <a:gd name="T36" fmla="*/ 0 w 48"/>
                <a:gd name="T37" fmla="*/ 12 h 36"/>
                <a:gd name="T38" fmla="*/ 6 w 48"/>
                <a:gd name="T39" fmla="*/ 6 h 36"/>
                <a:gd name="T40" fmla="*/ 12 w 48"/>
                <a:gd name="T41" fmla="*/ 6 h 36"/>
                <a:gd name="T42" fmla="*/ 12 w 48"/>
                <a:gd name="T43" fmla="*/ 12 h 36"/>
                <a:gd name="T44" fmla="*/ 18 w 48"/>
                <a:gd name="T45" fmla="*/ 12 h 36"/>
                <a:gd name="T46" fmla="*/ 24 w 48"/>
                <a:gd name="T47" fmla="*/ 6 h 36"/>
                <a:gd name="T48" fmla="*/ 24 w 48"/>
                <a:gd name="T49" fmla="*/ 0 h 36"/>
                <a:gd name="T50" fmla="*/ 30 w 48"/>
                <a:gd name="T51" fmla="*/ 6 h 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48"/>
                <a:gd name="T79" fmla="*/ 0 h 36"/>
                <a:gd name="T80" fmla="*/ 48 w 48"/>
                <a:gd name="T81" fmla="*/ 36 h 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48" h="36">
                  <a:moveTo>
                    <a:pt x="30" y="6"/>
                  </a:moveTo>
                  <a:lnTo>
                    <a:pt x="36" y="6"/>
                  </a:lnTo>
                  <a:lnTo>
                    <a:pt x="42" y="6"/>
                  </a:lnTo>
                  <a:lnTo>
                    <a:pt x="42" y="12"/>
                  </a:lnTo>
                  <a:lnTo>
                    <a:pt x="42" y="18"/>
                  </a:lnTo>
                  <a:lnTo>
                    <a:pt x="36" y="24"/>
                  </a:lnTo>
                  <a:lnTo>
                    <a:pt x="42" y="24"/>
                  </a:lnTo>
                  <a:lnTo>
                    <a:pt x="48" y="24"/>
                  </a:lnTo>
                  <a:lnTo>
                    <a:pt x="48" y="30"/>
                  </a:lnTo>
                  <a:lnTo>
                    <a:pt x="42" y="30"/>
                  </a:lnTo>
                  <a:lnTo>
                    <a:pt x="42" y="36"/>
                  </a:lnTo>
                  <a:lnTo>
                    <a:pt x="24" y="30"/>
                  </a:lnTo>
                  <a:lnTo>
                    <a:pt x="18" y="30"/>
                  </a:lnTo>
                  <a:lnTo>
                    <a:pt x="12" y="30"/>
                  </a:lnTo>
                  <a:lnTo>
                    <a:pt x="12" y="24"/>
                  </a:lnTo>
                  <a:lnTo>
                    <a:pt x="12" y="18"/>
                  </a:lnTo>
                  <a:lnTo>
                    <a:pt x="6" y="18"/>
                  </a:lnTo>
                  <a:lnTo>
                    <a:pt x="0" y="18"/>
                  </a:lnTo>
                  <a:lnTo>
                    <a:pt x="0" y="12"/>
                  </a:lnTo>
                  <a:lnTo>
                    <a:pt x="6" y="6"/>
                  </a:lnTo>
                  <a:lnTo>
                    <a:pt x="12" y="6"/>
                  </a:lnTo>
                  <a:lnTo>
                    <a:pt x="12" y="12"/>
                  </a:lnTo>
                  <a:lnTo>
                    <a:pt x="18" y="12"/>
                  </a:lnTo>
                  <a:lnTo>
                    <a:pt x="24" y="6"/>
                  </a:lnTo>
                  <a:lnTo>
                    <a:pt x="24" y="0"/>
                  </a:lnTo>
                  <a:lnTo>
                    <a:pt x="30" y="6"/>
                  </a:lnTo>
                  <a:close/>
                </a:path>
              </a:pathLst>
            </a:custGeom>
            <a:solidFill>
              <a:srgbClr val="B8220E"/>
            </a:solidFill>
            <a:ln w="0">
              <a:solidFill>
                <a:srgbClr val="000000"/>
              </a:solidFill>
              <a:prstDash val="solid"/>
              <a:round/>
              <a:headEnd/>
              <a:tailEnd/>
            </a:ln>
          </p:spPr>
          <p:txBody>
            <a:bodyPr/>
            <a:lstStyle/>
            <a:p>
              <a:endParaRPr lang="es-MX"/>
            </a:p>
          </p:txBody>
        </p:sp>
        <p:sp>
          <p:nvSpPr>
            <p:cNvPr id="21" name="Freeform 23"/>
            <p:cNvSpPr>
              <a:spLocks/>
            </p:cNvSpPr>
            <p:nvPr/>
          </p:nvSpPr>
          <p:spPr bwMode="auto">
            <a:xfrm>
              <a:off x="3540" y="1164"/>
              <a:ext cx="96" cy="174"/>
            </a:xfrm>
            <a:custGeom>
              <a:avLst/>
              <a:gdLst>
                <a:gd name="T0" fmla="*/ 30 w 96"/>
                <a:gd name="T1" fmla="*/ 78 h 174"/>
                <a:gd name="T2" fmla="*/ 30 w 96"/>
                <a:gd name="T3" fmla="*/ 66 h 174"/>
                <a:gd name="T4" fmla="*/ 30 w 96"/>
                <a:gd name="T5" fmla="*/ 48 h 174"/>
                <a:gd name="T6" fmla="*/ 24 w 96"/>
                <a:gd name="T7" fmla="*/ 36 h 174"/>
                <a:gd name="T8" fmla="*/ 24 w 96"/>
                <a:gd name="T9" fmla="*/ 24 h 174"/>
                <a:gd name="T10" fmla="*/ 12 w 96"/>
                <a:gd name="T11" fmla="*/ 24 h 174"/>
                <a:gd name="T12" fmla="*/ 12 w 96"/>
                <a:gd name="T13" fmla="*/ 18 h 174"/>
                <a:gd name="T14" fmla="*/ 18 w 96"/>
                <a:gd name="T15" fmla="*/ 12 h 174"/>
                <a:gd name="T16" fmla="*/ 24 w 96"/>
                <a:gd name="T17" fmla="*/ 18 h 174"/>
                <a:gd name="T18" fmla="*/ 42 w 96"/>
                <a:gd name="T19" fmla="*/ 18 h 174"/>
                <a:gd name="T20" fmla="*/ 42 w 96"/>
                <a:gd name="T21" fmla="*/ 24 h 174"/>
                <a:gd name="T22" fmla="*/ 42 w 96"/>
                <a:gd name="T23" fmla="*/ 36 h 174"/>
                <a:gd name="T24" fmla="*/ 60 w 96"/>
                <a:gd name="T25" fmla="*/ 36 h 174"/>
                <a:gd name="T26" fmla="*/ 72 w 96"/>
                <a:gd name="T27" fmla="*/ 24 h 174"/>
                <a:gd name="T28" fmla="*/ 84 w 96"/>
                <a:gd name="T29" fmla="*/ 0 h 174"/>
                <a:gd name="T30" fmla="*/ 96 w 96"/>
                <a:gd name="T31" fmla="*/ 6 h 174"/>
                <a:gd name="T32" fmla="*/ 84 w 96"/>
                <a:gd name="T33" fmla="*/ 24 h 174"/>
                <a:gd name="T34" fmla="*/ 78 w 96"/>
                <a:gd name="T35" fmla="*/ 30 h 174"/>
                <a:gd name="T36" fmla="*/ 60 w 96"/>
                <a:gd name="T37" fmla="*/ 60 h 174"/>
                <a:gd name="T38" fmla="*/ 54 w 96"/>
                <a:gd name="T39" fmla="*/ 66 h 174"/>
                <a:gd name="T40" fmla="*/ 66 w 96"/>
                <a:gd name="T41" fmla="*/ 78 h 174"/>
                <a:gd name="T42" fmla="*/ 66 w 96"/>
                <a:gd name="T43" fmla="*/ 90 h 174"/>
                <a:gd name="T44" fmla="*/ 78 w 96"/>
                <a:gd name="T45" fmla="*/ 90 h 174"/>
                <a:gd name="T46" fmla="*/ 90 w 96"/>
                <a:gd name="T47" fmla="*/ 84 h 174"/>
                <a:gd name="T48" fmla="*/ 84 w 96"/>
                <a:gd name="T49" fmla="*/ 102 h 174"/>
                <a:gd name="T50" fmla="*/ 84 w 96"/>
                <a:gd name="T51" fmla="*/ 114 h 174"/>
                <a:gd name="T52" fmla="*/ 78 w 96"/>
                <a:gd name="T53" fmla="*/ 120 h 174"/>
                <a:gd name="T54" fmla="*/ 78 w 96"/>
                <a:gd name="T55" fmla="*/ 132 h 174"/>
                <a:gd name="T56" fmla="*/ 72 w 96"/>
                <a:gd name="T57" fmla="*/ 144 h 174"/>
                <a:gd name="T58" fmla="*/ 54 w 96"/>
                <a:gd name="T59" fmla="*/ 144 h 174"/>
                <a:gd name="T60" fmla="*/ 48 w 96"/>
                <a:gd name="T61" fmla="*/ 150 h 174"/>
                <a:gd name="T62" fmla="*/ 36 w 96"/>
                <a:gd name="T63" fmla="*/ 150 h 174"/>
                <a:gd name="T64" fmla="*/ 36 w 96"/>
                <a:gd name="T65" fmla="*/ 162 h 174"/>
                <a:gd name="T66" fmla="*/ 24 w 96"/>
                <a:gd name="T67" fmla="*/ 162 h 174"/>
                <a:gd name="T68" fmla="*/ 18 w 96"/>
                <a:gd name="T69" fmla="*/ 174 h 174"/>
                <a:gd name="T70" fmla="*/ 18 w 96"/>
                <a:gd name="T71" fmla="*/ 168 h 174"/>
                <a:gd name="T72" fmla="*/ 18 w 96"/>
                <a:gd name="T73" fmla="*/ 150 h 174"/>
                <a:gd name="T74" fmla="*/ 12 w 96"/>
                <a:gd name="T75" fmla="*/ 144 h 174"/>
                <a:gd name="T76" fmla="*/ 12 w 96"/>
                <a:gd name="T77" fmla="*/ 132 h 174"/>
                <a:gd name="T78" fmla="*/ 0 w 96"/>
                <a:gd name="T79" fmla="*/ 132 h 174"/>
                <a:gd name="T80" fmla="*/ 12 w 96"/>
                <a:gd name="T81" fmla="*/ 126 h 174"/>
                <a:gd name="T82" fmla="*/ 18 w 96"/>
                <a:gd name="T83" fmla="*/ 120 h 174"/>
                <a:gd name="T84" fmla="*/ 24 w 96"/>
                <a:gd name="T85" fmla="*/ 114 h 174"/>
                <a:gd name="T86" fmla="*/ 30 w 96"/>
                <a:gd name="T87" fmla="*/ 108 h 174"/>
                <a:gd name="T88" fmla="*/ 30 w 96"/>
                <a:gd name="T89" fmla="*/ 96 h 174"/>
                <a:gd name="T90" fmla="*/ 30 w 96"/>
                <a:gd name="T91" fmla="*/ 84 h 174"/>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96"/>
                <a:gd name="T139" fmla="*/ 0 h 174"/>
                <a:gd name="T140" fmla="*/ 96 w 96"/>
                <a:gd name="T141" fmla="*/ 174 h 174"/>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96" h="174">
                  <a:moveTo>
                    <a:pt x="30" y="84"/>
                  </a:moveTo>
                  <a:lnTo>
                    <a:pt x="30" y="78"/>
                  </a:lnTo>
                  <a:lnTo>
                    <a:pt x="30" y="72"/>
                  </a:lnTo>
                  <a:lnTo>
                    <a:pt x="30" y="66"/>
                  </a:lnTo>
                  <a:lnTo>
                    <a:pt x="30" y="60"/>
                  </a:lnTo>
                  <a:lnTo>
                    <a:pt x="30" y="48"/>
                  </a:lnTo>
                  <a:lnTo>
                    <a:pt x="30" y="42"/>
                  </a:lnTo>
                  <a:lnTo>
                    <a:pt x="24" y="36"/>
                  </a:lnTo>
                  <a:lnTo>
                    <a:pt x="24" y="30"/>
                  </a:lnTo>
                  <a:lnTo>
                    <a:pt x="24" y="24"/>
                  </a:lnTo>
                  <a:lnTo>
                    <a:pt x="18" y="24"/>
                  </a:lnTo>
                  <a:lnTo>
                    <a:pt x="12" y="24"/>
                  </a:lnTo>
                  <a:lnTo>
                    <a:pt x="6" y="24"/>
                  </a:lnTo>
                  <a:lnTo>
                    <a:pt x="12" y="18"/>
                  </a:lnTo>
                  <a:lnTo>
                    <a:pt x="12" y="12"/>
                  </a:lnTo>
                  <a:lnTo>
                    <a:pt x="18" y="12"/>
                  </a:lnTo>
                  <a:lnTo>
                    <a:pt x="18" y="18"/>
                  </a:lnTo>
                  <a:lnTo>
                    <a:pt x="24" y="18"/>
                  </a:lnTo>
                  <a:lnTo>
                    <a:pt x="36" y="18"/>
                  </a:lnTo>
                  <a:lnTo>
                    <a:pt x="42" y="18"/>
                  </a:lnTo>
                  <a:lnTo>
                    <a:pt x="48" y="18"/>
                  </a:lnTo>
                  <a:lnTo>
                    <a:pt x="42" y="24"/>
                  </a:lnTo>
                  <a:lnTo>
                    <a:pt x="42" y="30"/>
                  </a:lnTo>
                  <a:lnTo>
                    <a:pt x="42" y="36"/>
                  </a:lnTo>
                  <a:lnTo>
                    <a:pt x="48" y="36"/>
                  </a:lnTo>
                  <a:lnTo>
                    <a:pt x="60" y="36"/>
                  </a:lnTo>
                  <a:lnTo>
                    <a:pt x="60" y="24"/>
                  </a:lnTo>
                  <a:lnTo>
                    <a:pt x="72" y="24"/>
                  </a:lnTo>
                  <a:lnTo>
                    <a:pt x="78" y="0"/>
                  </a:lnTo>
                  <a:lnTo>
                    <a:pt x="84" y="0"/>
                  </a:lnTo>
                  <a:lnTo>
                    <a:pt x="90" y="0"/>
                  </a:lnTo>
                  <a:lnTo>
                    <a:pt x="96" y="6"/>
                  </a:lnTo>
                  <a:lnTo>
                    <a:pt x="90" y="24"/>
                  </a:lnTo>
                  <a:lnTo>
                    <a:pt x="84" y="24"/>
                  </a:lnTo>
                  <a:lnTo>
                    <a:pt x="78" y="24"/>
                  </a:lnTo>
                  <a:lnTo>
                    <a:pt x="78" y="30"/>
                  </a:lnTo>
                  <a:lnTo>
                    <a:pt x="66" y="36"/>
                  </a:lnTo>
                  <a:lnTo>
                    <a:pt x="60" y="60"/>
                  </a:lnTo>
                  <a:lnTo>
                    <a:pt x="60" y="66"/>
                  </a:lnTo>
                  <a:lnTo>
                    <a:pt x="54" y="66"/>
                  </a:lnTo>
                  <a:lnTo>
                    <a:pt x="54" y="72"/>
                  </a:lnTo>
                  <a:lnTo>
                    <a:pt x="66" y="78"/>
                  </a:lnTo>
                  <a:lnTo>
                    <a:pt x="66" y="84"/>
                  </a:lnTo>
                  <a:lnTo>
                    <a:pt x="66" y="90"/>
                  </a:lnTo>
                  <a:lnTo>
                    <a:pt x="72" y="90"/>
                  </a:lnTo>
                  <a:lnTo>
                    <a:pt x="78" y="90"/>
                  </a:lnTo>
                  <a:lnTo>
                    <a:pt x="84" y="90"/>
                  </a:lnTo>
                  <a:lnTo>
                    <a:pt x="90" y="84"/>
                  </a:lnTo>
                  <a:lnTo>
                    <a:pt x="90" y="90"/>
                  </a:lnTo>
                  <a:lnTo>
                    <a:pt x="84" y="102"/>
                  </a:lnTo>
                  <a:lnTo>
                    <a:pt x="84" y="108"/>
                  </a:lnTo>
                  <a:lnTo>
                    <a:pt x="84" y="114"/>
                  </a:lnTo>
                  <a:lnTo>
                    <a:pt x="84" y="120"/>
                  </a:lnTo>
                  <a:lnTo>
                    <a:pt x="78" y="120"/>
                  </a:lnTo>
                  <a:lnTo>
                    <a:pt x="78" y="126"/>
                  </a:lnTo>
                  <a:lnTo>
                    <a:pt x="78" y="132"/>
                  </a:lnTo>
                  <a:lnTo>
                    <a:pt x="78" y="138"/>
                  </a:lnTo>
                  <a:lnTo>
                    <a:pt x="72" y="144"/>
                  </a:lnTo>
                  <a:lnTo>
                    <a:pt x="60" y="144"/>
                  </a:lnTo>
                  <a:lnTo>
                    <a:pt x="54" y="144"/>
                  </a:lnTo>
                  <a:lnTo>
                    <a:pt x="54" y="150"/>
                  </a:lnTo>
                  <a:lnTo>
                    <a:pt x="48" y="150"/>
                  </a:lnTo>
                  <a:lnTo>
                    <a:pt x="42" y="150"/>
                  </a:lnTo>
                  <a:lnTo>
                    <a:pt x="36" y="150"/>
                  </a:lnTo>
                  <a:lnTo>
                    <a:pt x="36" y="156"/>
                  </a:lnTo>
                  <a:lnTo>
                    <a:pt x="36" y="162"/>
                  </a:lnTo>
                  <a:lnTo>
                    <a:pt x="30" y="162"/>
                  </a:lnTo>
                  <a:lnTo>
                    <a:pt x="24" y="162"/>
                  </a:lnTo>
                  <a:lnTo>
                    <a:pt x="24" y="168"/>
                  </a:lnTo>
                  <a:lnTo>
                    <a:pt x="18" y="174"/>
                  </a:lnTo>
                  <a:lnTo>
                    <a:pt x="12" y="174"/>
                  </a:lnTo>
                  <a:lnTo>
                    <a:pt x="18" y="168"/>
                  </a:lnTo>
                  <a:lnTo>
                    <a:pt x="18" y="162"/>
                  </a:lnTo>
                  <a:lnTo>
                    <a:pt x="18" y="150"/>
                  </a:lnTo>
                  <a:lnTo>
                    <a:pt x="12" y="150"/>
                  </a:lnTo>
                  <a:lnTo>
                    <a:pt x="12" y="144"/>
                  </a:lnTo>
                  <a:lnTo>
                    <a:pt x="12" y="138"/>
                  </a:lnTo>
                  <a:lnTo>
                    <a:pt x="12" y="132"/>
                  </a:lnTo>
                  <a:lnTo>
                    <a:pt x="6" y="132"/>
                  </a:lnTo>
                  <a:lnTo>
                    <a:pt x="0" y="132"/>
                  </a:lnTo>
                  <a:lnTo>
                    <a:pt x="0" y="120"/>
                  </a:lnTo>
                  <a:lnTo>
                    <a:pt x="12" y="126"/>
                  </a:lnTo>
                  <a:lnTo>
                    <a:pt x="12" y="120"/>
                  </a:lnTo>
                  <a:lnTo>
                    <a:pt x="18" y="120"/>
                  </a:lnTo>
                  <a:lnTo>
                    <a:pt x="18" y="114"/>
                  </a:lnTo>
                  <a:lnTo>
                    <a:pt x="24" y="114"/>
                  </a:lnTo>
                  <a:lnTo>
                    <a:pt x="24" y="108"/>
                  </a:lnTo>
                  <a:lnTo>
                    <a:pt x="30" y="108"/>
                  </a:lnTo>
                  <a:lnTo>
                    <a:pt x="30" y="102"/>
                  </a:lnTo>
                  <a:lnTo>
                    <a:pt x="30" y="96"/>
                  </a:lnTo>
                  <a:lnTo>
                    <a:pt x="30" y="90"/>
                  </a:lnTo>
                  <a:lnTo>
                    <a:pt x="30" y="84"/>
                  </a:lnTo>
                  <a:close/>
                </a:path>
              </a:pathLst>
            </a:custGeom>
            <a:solidFill>
              <a:srgbClr val="FFCC00"/>
            </a:solidFill>
            <a:ln w="0">
              <a:solidFill>
                <a:srgbClr val="000000"/>
              </a:solidFill>
              <a:prstDash val="solid"/>
              <a:round/>
              <a:headEnd/>
              <a:tailEnd/>
            </a:ln>
          </p:spPr>
          <p:txBody>
            <a:bodyPr/>
            <a:lstStyle/>
            <a:p>
              <a:endParaRPr lang="es-MX"/>
            </a:p>
          </p:txBody>
        </p:sp>
        <p:sp>
          <p:nvSpPr>
            <p:cNvPr id="22" name="Freeform 24"/>
            <p:cNvSpPr>
              <a:spLocks/>
            </p:cNvSpPr>
            <p:nvPr/>
          </p:nvSpPr>
          <p:spPr bwMode="auto">
            <a:xfrm>
              <a:off x="3378" y="1020"/>
              <a:ext cx="180" cy="132"/>
            </a:xfrm>
            <a:custGeom>
              <a:avLst/>
              <a:gdLst>
                <a:gd name="T0" fmla="*/ 180 w 180"/>
                <a:gd name="T1" fmla="*/ 96 h 132"/>
                <a:gd name="T2" fmla="*/ 174 w 180"/>
                <a:gd name="T3" fmla="*/ 102 h 132"/>
                <a:gd name="T4" fmla="*/ 162 w 180"/>
                <a:gd name="T5" fmla="*/ 102 h 132"/>
                <a:gd name="T6" fmla="*/ 156 w 180"/>
                <a:gd name="T7" fmla="*/ 96 h 132"/>
                <a:gd name="T8" fmla="*/ 150 w 180"/>
                <a:gd name="T9" fmla="*/ 102 h 132"/>
                <a:gd name="T10" fmla="*/ 156 w 180"/>
                <a:gd name="T11" fmla="*/ 108 h 132"/>
                <a:gd name="T12" fmla="*/ 150 w 180"/>
                <a:gd name="T13" fmla="*/ 114 h 132"/>
                <a:gd name="T14" fmla="*/ 150 w 180"/>
                <a:gd name="T15" fmla="*/ 126 h 132"/>
                <a:gd name="T16" fmla="*/ 138 w 180"/>
                <a:gd name="T17" fmla="*/ 132 h 132"/>
                <a:gd name="T18" fmla="*/ 120 w 180"/>
                <a:gd name="T19" fmla="*/ 126 h 132"/>
                <a:gd name="T20" fmla="*/ 126 w 180"/>
                <a:gd name="T21" fmla="*/ 120 h 132"/>
                <a:gd name="T22" fmla="*/ 132 w 180"/>
                <a:gd name="T23" fmla="*/ 120 h 132"/>
                <a:gd name="T24" fmla="*/ 126 w 180"/>
                <a:gd name="T25" fmla="*/ 114 h 132"/>
                <a:gd name="T26" fmla="*/ 120 w 180"/>
                <a:gd name="T27" fmla="*/ 102 h 132"/>
                <a:gd name="T28" fmla="*/ 114 w 180"/>
                <a:gd name="T29" fmla="*/ 102 h 132"/>
                <a:gd name="T30" fmla="*/ 102 w 180"/>
                <a:gd name="T31" fmla="*/ 90 h 132"/>
                <a:gd name="T32" fmla="*/ 84 w 180"/>
                <a:gd name="T33" fmla="*/ 84 h 132"/>
                <a:gd name="T34" fmla="*/ 66 w 180"/>
                <a:gd name="T35" fmla="*/ 84 h 132"/>
                <a:gd name="T36" fmla="*/ 42 w 180"/>
                <a:gd name="T37" fmla="*/ 120 h 132"/>
                <a:gd name="T38" fmla="*/ 18 w 180"/>
                <a:gd name="T39" fmla="*/ 96 h 132"/>
                <a:gd name="T40" fmla="*/ 24 w 180"/>
                <a:gd name="T41" fmla="*/ 84 h 132"/>
                <a:gd name="T42" fmla="*/ 24 w 180"/>
                <a:gd name="T43" fmla="*/ 72 h 132"/>
                <a:gd name="T44" fmla="*/ 18 w 180"/>
                <a:gd name="T45" fmla="*/ 60 h 132"/>
                <a:gd name="T46" fmla="*/ 0 w 180"/>
                <a:gd name="T47" fmla="*/ 42 h 132"/>
                <a:gd name="T48" fmla="*/ 78 w 180"/>
                <a:gd name="T49" fmla="*/ 30 h 132"/>
                <a:gd name="T50" fmla="*/ 72 w 180"/>
                <a:gd name="T51" fmla="*/ 12 h 132"/>
                <a:gd name="T52" fmla="*/ 84 w 180"/>
                <a:gd name="T53" fmla="*/ 6 h 132"/>
                <a:gd name="T54" fmla="*/ 108 w 180"/>
                <a:gd name="T55" fmla="*/ 12 h 132"/>
                <a:gd name="T56" fmla="*/ 138 w 180"/>
                <a:gd name="T57" fmla="*/ 24 h 132"/>
                <a:gd name="T58" fmla="*/ 138 w 180"/>
                <a:gd name="T59" fmla="*/ 12 h 132"/>
                <a:gd name="T60" fmla="*/ 138 w 180"/>
                <a:gd name="T61" fmla="*/ 12 h 132"/>
                <a:gd name="T62" fmla="*/ 144 w 180"/>
                <a:gd name="T63" fmla="*/ 12 h 132"/>
                <a:gd name="T64" fmla="*/ 144 w 180"/>
                <a:gd name="T65" fmla="*/ 12 h 132"/>
                <a:gd name="T66" fmla="*/ 156 w 180"/>
                <a:gd name="T67" fmla="*/ 18 h 132"/>
                <a:gd name="T68" fmla="*/ 162 w 180"/>
                <a:gd name="T69" fmla="*/ 42 h 132"/>
                <a:gd name="T70" fmla="*/ 180 w 180"/>
                <a:gd name="T71" fmla="*/ 54 h 132"/>
                <a:gd name="T72" fmla="*/ 180 w 180"/>
                <a:gd name="T73" fmla="*/ 66 h 132"/>
                <a:gd name="T74" fmla="*/ 180 w 180"/>
                <a:gd name="T75" fmla="*/ 90 h 13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80"/>
                <a:gd name="T115" fmla="*/ 0 h 132"/>
                <a:gd name="T116" fmla="*/ 180 w 180"/>
                <a:gd name="T117" fmla="*/ 132 h 132"/>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80" h="132">
                  <a:moveTo>
                    <a:pt x="180" y="90"/>
                  </a:moveTo>
                  <a:lnTo>
                    <a:pt x="180" y="96"/>
                  </a:lnTo>
                  <a:lnTo>
                    <a:pt x="180" y="102"/>
                  </a:lnTo>
                  <a:lnTo>
                    <a:pt x="174" y="102"/>
                  </a:lnTo>
                  <a:lnTo>
                    <a:pt x="168" y="102"/>
                  </a:lnTo>
                  <a:lnTo>
                    <a:pt x="162" y="102"/>
                  </a:lnTo>
                  <a:lnTo>
                    <a:pt x="156" y="102"/>
                  </a:lnTo>
                  <a:lnTo>
                    <a:pt x="156" y="96"/>
                  </a:lnTo>
                  <a:lnTo>
                    <a:pt x="150" y="96"/>
                  </a:lnTo>
                  <a:lnTo>
                    <a:pt x="150" y="102"/>
                  </a:lnTo>
                  <a:lnTo>
                    <a:pt x="150" y="108"/>
                  </a:lnTo>
                  <a:lnTo>
                    <a:pt x="156" y="108"/>
                  </a:lnTo>
                  <a:lnTo>
                    <a:pt x="150" y="108"/>
                  </a:lnTo>
                  <a:lnTo>
                    <a:pt x="150" y="114"/>
                  </a:lnTo>
                  <a:lnTo>
                    <a:pt x="150" y="120"/>
                  </a:lnTo>
                  <a:lnTo>
                    <a:pt x="150" y="126"/>
                  </a:lnTo>
                  <a:lnTo>
                    <a:pt x="144" y="132"/>
                  </a:lnTo>
                  <a:lnTo>
                    <a:pt x="138" y="132"/>
                  </a:lnTo>
                  <a:lnTo>
                    <a:pt x="132" y="132"/>
                  </a:lnTo>
                  <a:lnTo>
                    <a:pt x="120" y="126"/>
                  </a:lnTo>
                  <a:lnTo>
                    <a:pt x="120" y="120"/>
                  </a:lnTo>
                  <a:lnTo>
                    <a:pt x="126" y="120"/>
                  </a:lnTo>
                  <a:lnTo>
                    <a:pt x="132" y="126"/>
                  </a:lnTo>
                  <a:lnTo>
                    <a:pt x="132" y="120"/>
                  </a:lnTo>
                  <a:lnTo>
                    <a:pt x="126" y="120"/>
                  </a:lnTo>
                  <a:lnTo>
                    <a:pt x="126" y="114"/>
                  </a:lnTo>
                  <a:lnTo>
                    <a:pt x="126" y="108"/>
                  </a:lnTo>
                  <a:lnTo>
                    <a:pt x="120" y="102"/>
                  </a:lnTo>
                  <a:lnTo>
                    <a:pt x="120" y="108"/>
                  </a:lnTo>
                  <a:lnTo>
                    <a:pt x="114" y="102"/>
                  </a:lnTo>
                  <a:lnTo>
                    <a:pt x="114" y="96"/>
                  </a:lnTo>
                  <a:lnTo>
                    <a:pt x="102" y="90"/>
                  </a:lnTo>
                  <a:lnTo>
                    <a:pt x="90" y="90"/>
                  </a:lnTo>
                  <a:lnTo>
                    <a:pt x="84" y="84"/>
                  </a:lnTo>
                  <a:lnTo>
                    <a:pt x="78" y="84"/>
                  </a:lnTo>
                  <a:lnTo>
                    <a:pt x="66" y="84"/>
                  </a:lnTo>
                  <a:lnTo>
                    <a:pt x="60" y="102"/>
                  </a:lnTo>
                  <a:lnTo>
                    <a:pt x="42" y="120"/>
                  </a:lnTo>
                  <a:lnTo>
                    <a:pt x="24" y="96"/>
                  </a:lnTo>
                  <a:lnTo>
                    <a:pt x="18" y="96"/>
                  </a:lnTo>
                  <a:lnTo>
                    <a:pt x="24" y="90"/>
                  </a:lnTo>
                  <a:lnTo>
                    <a:pt x="24" y="84"/>
                  </a:lnTo>
                  <a:lnTo>
                    <a:pt x="24" y="78"/>
                  </a:lnTo>
                  <a:lnTo>
                    <a:pt x="24" y="72"/>
                  </a:lnTo>
                  <a:lnTo>
                    <a:pt x="24" y="66"/>
                  </a:lnTo>
                  <a:lnTo>
                    <a:pt x="18" y="60"/>
                  </a:lnTo>
                  <a:lnTo>
                    <a:pt x="18" y="54"/>
                  </a:lnTo>
                  <a:lnTo>
                    <a:pt x="0" y="42"/>
                  </a:lnTo>
                  <a:lnTo>
                    <a:pt x="6" y="42"/>
                  </a:lnTo>
                  <a:lnTo>
                    <a:pt x="78" y="30"/>
                  </a:lnTo>
                  <a:lnTo>
                    <a:pt x="78" y="24"/>
                  </a:lnTo>
                  <a:lnTo>
                    <a:pt x="72" y="12"/>
                  </a:lnTo>
                  <a:lnTo>
                    <a:pt x="78" y="6"/>
                  </a:lnTo>
                  <a:lnTo>
                    <a:pt x="84" y="6"/>
                  </a:lnTo>
                  <a:lnTo>
                    <a:pt x="84" y="0"/>
                  </a:lnTo>
                  <a:lnTo>
                    <a:pt x="108" y="12"/>
                  </a:lnTo>
                  <a:lnTo>
                    <a:pt x="114" y="12"/>
                  </a:lnTo>
                  <a:lnTo>
                    <a:pt x="138" y="24"/>
                  </a:lnTo>
                  <a:lnTo>
                    <a:pt x="138" y="18"/>
                  </a:lnTo>
                  <a:lnTo>
                    <a:pt x="138" y="12"/>
                  </a:lnTo>
                  <a:lnTo>
                    <a:pt x="138" y="6"/>
                  </a:lnTo>
                  <a:lnTo>
                    <a:pt x="138" y="12"/>
                  </a:lnTo>
                  <a:lnTo>
                    <a:pt x="138" y="6"/>
                  </a:lnTo>
                  <a:lnTo>
                    <a:pt x="144" y="12"/>
                  </a:lnTo>
                  <a:lnTo>
                    <a:pt x="144" y="6"/>
                  </a:lnTo>
                  <a:lnTo>
                    <a:pt x="144" y="12"/>
                  </a:lnTo>
                  <a:lnTo>
                    <a:pt x="150" y="12"/>
                  </a:lnTo>
                  <a:lnTo>
                    <a:pt x="156" y="18"/>
                  </a:lnTo>
                  <a:lnTo>
                    <a:pt x="156" y="24"/>
                  </a:lnTo>
                  <a:lnTo>
                    <a:pt x="162" y="42"/>
                  </a:lnTo>
                  <a:lnTo>
                    <a:pt x="180" y="48"/>
                  </a:lnTo>
                  <a:lnTo>
                    <a:pt x="180" y="54"/>
                  </a:lnTo>
                  <a:lnTo>
                    <a:pt x="180" y="60"/>
                  </a:lnTo>
                  <a:lnTo>
                    <a:pt x="180" y="66"/>
                  </a:lnTo>
                  <a:lnTo>
                    <a:pt x="180" y="72"/>
                  </a:lnTo>
                  <a:lnTo>
                    <a:pt x="180" y="90"/>
                  </a:lnTo>
                  <a:close/>
                </a:path>
              </a:pathLst>
            </a:custGeom>
            <a:solidFill>
              <a:srgbClr val="0000A0"/>
            </a:solidFill>
            <a:ln w="0">
              <a:solidFill>
                <a:srgbClr val="000000"/>
              </a:solidFill>
              <a:prstDash val="solid"/>
              <a:round/>
              <a:headEnd/>
              <a:tailEnd/>
            </a:ln>
          </p:spPr>
          <p:txBody>
            <a:bodyPr/>
            <a:lstStyle/>
            <a:p>
              <a:endParaRPr lang="es-MX"/>
            </a:p>
          </p:txBody>
        </p:sp>
        <p:sp>
          <p:nvSpPr>
            <p:cNvPr id="23" name="Freeform 25"/>
            <p:cNvSpPr>
              <a:spLocks/>
            </p:cNvSpPr>
            <p:nvPr/>
          </p:nvSpPr>
          <p:spPr bwMode="auto">
            <a:xfrm>
              <a:off x="3540" y="1308"/>
              <a:ext cx="120" cy="168"/>
            </a:xfrm>
            <a:custGeom>
              <a:avLst/>
              <a:gdLst>
                <a:gd name="T0" fmla="*/ 120 w 120"/>
                <a:gd name="T1" fmla="*/ 24 h 168"/>
                <a:gd name="T2" fmla="*/ 114 w 120"/>
                <a:gd name="T3" fmla="*/ 48 h 168"/>
                <a:gd name="T4" fmla="*/ 114 w 120"/>
                <a:gd name="T5" fmla="*/ 60 h 168"/>
                <a:gd name="T6" fmla="*/ 114 w 120"/>
                <a:gd name="T7" fmla="*/ 96 h 168"/>
                <a:gd name="T8" fmla="*/ 114 w 120"/>
                <a:gd name="T9" fmla="*/ 114 h 168"/>
                <a:gd name="T10" fmla="*/ 114 w 120"/>
                <a:gd name="T11" fmla="*/ 126 h 168"/>
                <a:gd name="T12" fmla="*/ 102 w 120"/>
                <a:gd name="T13" fmla="*/ 132 h 168"/>
                <a:gd name="T14" fmla="*/ 96 w 120"/>
                <a:gd name="T15" fmla="*/ 138 h 168"/>
                <a:gd name="T16" fmla="*/ 96 w 120"/>
                <a:gd name="T17" fmla="*/ 150 h 168"/>
                <a:gd name="T18" fmla="*/ 84 w 120"/>
                <a:gd name="T19" fmla="*/ 156 h 168"/>
                <a:gd name="T20" fmla="*/ 84 w 120"/>
                <a:gd name="T21" fmla="*/ 168 h 168"/>
                <a:gd name="T22" fmla="*/ 72 w 120"/>
                <a:gd name="T23" fmla="*/ 168 h 168"/>
                <a:gd name="T24" fmla="*/ 60 w 120"/>
                <a:gd name="T25" fmla="*/ 168 h 168"/>
                <a:gd name="T26" fmla="*/ 54 w 120"/>
                <a:gd name="T27" fmla="*/ 162 h 168"/>
                <a:gd name="T28" fmla="*/ 42 w 120"/>
                <a:gd name="T29" fmla="*/ 162 h 168"/>
                <a:gd name="T30" fmla="*/ 30 w 120"/>
                <a:gd name="T31" fmla="*/ 162 h 168"/>
                <a:gd name="T32" fmla="*/ 24 w 120"/>
                <a:gd name="T33" fmla="*/ 150 h 168"/>
                <a:gd name="T34" fmla="*/ 12 w 120"/>
                <a:gd name="T35" fmla="*/ 150 h 168"/>
                <a:gd name="T36" fmla="*/ 6 w 120"/>
                <a:gd name="T37" fmla="*/ 144 h 168"/>
                <a:gd name="T38" fmla="*/ 6 w 120"/>
                <a:gd name="T39" fmla="*/ 132 h 168"/>
                <a:gd name="T40" fmla="*/ 12 w 120"/>
                <a:gd name="T41" fmla="*/ 126 h 168"/>
                <a:gd name="T42" fmla="*/ 12 w 120"/>
                <a:gd name="T43" fmla="*/ 114 h 168"/>
                <a:gd name="T44" fmla="*/ 12 w 120"/>
                <a:gd name="T45" fmla="*/ 102 h 168"/>
                <a:gd name="T46" fmla="*/ 6 w 120"/>
                <a:gd name="T47" fmla="*/ 96 h 168"/>
                <a:gd name="T48" fmla="*/ 6 w 120"/>
                <a:gd name="T49" fmla="*/ 84 h 168"/>
                <a:gd name="T50" fmla="*/ 0 w 120"/>
                <a:gd name="T51" fmla="*/ 66 h 168"/>
                <a:gd name="T52" fmla="*/ 0 w 120"/>
                <a:gd name="T53" fmla="*/ 54 h 168"/>
                <a:gd name="T54" fmla="*/ 12 w 120"/>
                <a:gd name="T55" fmla="*/ 48 h 168"/>
                <a:gd name="T56" fmla="*/ 18 w 120"/>
                <a:gd name="T57" fmla="*/ 30 h 168"/>
                <a:gd name="T58" fmla="*/ 24 w 120"/>
                <a:gd name="T59" fmla="*/ 18 h 168"/>
                <a:gd name="T60" fmla="*/ 36 w 120"/>
                <a:gd name="T61" fmla="*/ 18 h 168"/>
                <a:gd name="T62" fmla="*/ 36 w 120"/>
                <a:gd name="T63" fmla="*/ 6 h 168"/>
                <a:gd name="T64" fmla="*/ 48 w 120"/>
                <a:gd name="T65" fmla="*/ 6 h 168"/>
                <a:gd name="T66" fmla="*/ 54 w 120"/>
                <a:gd name="T67" fmla="*/ 0 h 168"/>
                <a:gd name="T68" fmla="*/ 72 w 120"/>
                <a:gd name="T69" fmla="*/ 0 h 168"/>
                <a:gd name="T70" fmla="*/ 72 w 120"/>
                <a:gd name="T71" fmla="*/ 18 h 168"/>
                <a:gd name="T72" fmla="*/ 78 w 120"/>
                <a:gd name="T73" fmla="*/ 24 h 168"/>
                <a:gd name="T74" fmla="*/ 96 w 120"/>
                <a:gd name="T75" fmla="*/ 24 h 168"/>
                <a:gd name="T76" fmla="*/ 102 w 120"/>
                <a:gd name="T77" fmla="*/ 18 h 168"/>
                <a:gd name="T78" fmla="*/ 108 w 120"/>
                <a:gd name="T79" fmla="*/ 12 h 168"/>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20"/>
                <a:gd name="T121" fmla="*/ 0 h 168"/>
                <a:gd name="T122" fmla="*/ 120 w 120"/>
                <a:gd name="T123" fmla="*/ 168 h 168"/>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20" h="168">
                  <a:moveTo>
                    <a:pt x="120" y="18"/>
                  </a:moveTo>
                  <a:lnTo>
                    <a:pt x="120" y="24"/>
                  </a:lnTo>
                  <a:lnTo>
                    <a:pt x="120" y="30"/>
                  </a:lnTo>
                  <a:lnTo>
                    <a:pt x="114" y="48"/>
                  </a:lnTo>
                  <a:lnTo>
                    <a:pt x="114" y="54"/>
                  </a:lnTo>
                  <a:lnTo>
                    <a:pt x="114" y="60"/>
                  </a:lnTo>
                  <a:lnTo>
                    <a:pt x="114" y="72"/>
                  </a:lnTo>
                  <a:lnTo>
                    <a:pt x="114" y="96"/>
                  </a:lnTo>
                  <a:lnTo>
                    <a:pt x="108" y="102"/>
                  </a:lnTo>
                  <a:lnTo>
                    <a:pt x="114" y="114"/>
                  </a:lnTo>
                  <a:lnTo>
                    <a:pt x="120" y="120"/>
                  </a:lnTo>
                  <a:lnTo>
                    <a:pt x="114" y="126"/>
                  </a:lnTo>
                  <a:lnTo>
                    <a:pt x="108" y="126"/>
                  </a:lnTo>
                  <a:lnTo>
                    <a:pt x="102" y="132"/>
                  </a:lnTo>
                  <a:lnTo>
                    <a:pt x="102" y="138"/>
                  </a:lnTo>
                  <a:lnTo>
                    <a:pt x="96" y="138"/>
                  </a:lnTo>
                  <a:lnTo>
                    <a:pt x="96" y="144"/>
                  </a:lnTo>
                  <a:lnTo>
                    <a:pt x="96" y="150"/>
                  </a:lnTo>
                  <a:lnTo>
                    <a:pt x="90" y="150"/>
                  </a:lnTo>
                  <a:lnTo>
                    <a:pt x="84" y="156"/>
                  </a:lnTo>
                  <a:lnTo>
                    <a:pt x="84" y="162"/>
                  </a:lnTo>
                  <a:lnTo>
                    <a:pt x="84" y="168"/>
                  </a:lnTo>
                  <a:lnTo>
                    <a:pt x="78" y="168"/>
                  </a:lnTo>
                  <a:lnTo>
                    <a:pt x="72" y="168"/>
                  </a:lnTo>
                  <a:lnTo>
                    <a:pt x="66" y="162"/>
                  </a:lnTo>
                  <a:lnTo>
                    <a:pt x="60" y="168"/>
                  </a:lnTo>
                  <a:lnTo>
                    <a:pt x="60" y="162"/>
                  </a:lnTo>
                  <a:lnTo>
                    <a:pt x="54" y="162"/>
                  </a:lnTo>
                  <a:lnTo>
                    <a:pt x="48" y="162"/>
                  </a:lnTo>
                  <a:lnTo>
                    <a:pt x="42" y="162"/>
                  </a:lnTo>
                  <a:lnTo>
                    <a:pt x="36" y="162"/>
                  </a:lnTo>
                  <a:lnTo>
                    <a:pt x="30" y="162"/>
                  </a:lnTo>
                  <a:lnTo>
                    <a:pt x="30" y="156"/>
                  </a:lnTo>
                  <a:lnTo>
                    <a:pt x="24" y="150"/>
                  </a:lnTo>
                  <a:lnTo>
                    <a:pt x="18" y="150"/>
                  </a:lnTo>
                  <a:lnTo>
                    <a:pt x="12" y="150"/>
                  </a:lnTo>
                  <a:lnTo>
                    <a:pt x="6" y="150"/>
                  </a:lnTo>
                  <a:lnTo>
                    <a:pt x="6" y="144"/>
                  </a:lnTo>
                  <a:lnTo>
                    <a:pt x="6" y="138"/>
                  </a:lnTo>
                  <a:lnTo>
                    <a:pt x="6" y="132"/>
                  </a:lnTo>
                  <a:lnTo>
                    <a:pt x="12" y="132"/>
                  </a:lnTo>
                  <a:lnTo>
                    <a:pt x="12" y="126"/>
                  </a:lnTo>
                  <a:lnTo>
                    <a:pt x="12" y="120"/>
                  </a:lnTo>
                  <a:lnTo>
                    <a:pt x="12" y="114"/>
                  </a:lnTo>
                  <a:lnTo>
                    <a:pt x="12" y="108"/>
                  </a:lnTo>
                  <a:lnTo>
                    <a:pt x="12" y="102"/>
                  </a:lnTo>
                  <a:lnTo>
                    <a:pt x="12" y="96"/>
                  </a:lnTo>
                  <a:lnTo>
                    <a:pt x="6" y="96"/>
                  </a:lnTo>
                  <a:lnTo>
                    <a:pt x="6" y="90"/>
                  </a:lnTo>
                  <a:lnTo>
                    <a:pt x="6" y="84"/>
                  </a:lnTo>
                  <a:lnTo>
                    <a:pt x="6" y="78"/>
                  </a:lnTo>
                  <a:lnTo>
                    <a:pt x="0" y="66"/>
                  </a:lnTo>
                  <a:lnTo>
                    <a:pt x="0" y="60"/>
                  </a:lnTo>
                  <a:lnTo>
                    <a:pt x="0" y="54"/>
                  </a:lnTo>
                  <a:lnTo>
                    <a:pt x="12" y="54"/>
                  </a:lnTo>
                  <a:lnTo>
                    <a:pt x="12" y="48"/>
                  </a:lnTo>
                  <a:lnTo>
                    <a:pt x="12" y="30"/>
                  </a:lnTo>
                  <a:lnTo>
                    <a:pt x="18" y="30"/>
                  </a:lnTo>
                  <a:lnTo>
                    <a:pt x="24" y="24"/>
                  </a:lnTo>
                  <a:lnTo>
                    <a:pt x="24" y="18"/>
                  </a:lnTo>
                  <a:lnTo>
                    <a:pt x="30" y="18"/>
                  </a:lnTo>
                  <a:lnTo>
                    <a:pt x="36" y="18"/>
                  </a:lnTo>
                  <a:lnTo>
                    <a:pt x="36" y="12"/>
                  </a:lnTo>
                  <a:lnTo>
                    <a:pt x="36" y="6"/>
                  </a:lnTo>
                  <a:lnTo>
                    <a:pt x="42" y="6"/>
                  </a:lnTo>
                  <a:lnTo>
                    <a:pt x="48" y="6"/>
                  </a:lnTo>
                  <a:lnTo>
                    <a:pt x="54" y="6"/>
                  </a:lnTo>
                  <a:lnTo>
                    <a:pt x="54" y="0"/>
                  </a:lnTo>
                  <a:lnTo>
                    <a:pt x="60" y="0"/>
                  </a:lnTo>
                  <a:lnTo>
                    <a:pt x="72" y="0"/>
                  </a:lnTo>
                  <a:lnTo>
                    <a:pt x="72" y="12"/>
                  </a:lnTo>
                  <a:lnTo>
                    <a:pt x="72" y="18"/>
                  </a:lnTo>
                  <a:lnTo>
                    <a:pt x="78" y="18"/>
                  </a:lnTo>
                  <a:lnTo>
                    <a:pt x="78" y="24"/>
                  </a:lnTo>
                  <a:lnTo>
                    <a:pt x="90" y="24"/>
                  </a:lnTo>
                  <a:lnTo>
                    <a:pt x="96" y="24"/>
                  </a:lnTo>
                  <a:lnTo>
                    <a:pt x="102" y="24"/>
                  </a:lnTo>
                  <a:lnTo>
                    <a:pt x="102" y="18"/>
                  </a:lnTo>
                  <a:lnTo>
                    <a:pt x="108" y="18"/>
                  </a:lnTo>
                  <a:lnTo>
                    <a:pt x="108" y="12"/>
                  </a:lnTo>
                  <a:lnTo>
                    <a:pt x="120" y="18"/>
                  </a:lnTo>
                  <a:close/>
                </a:path>
              </a:pathLst>
            </a:custGeom>
            <a:solidFill>
              <a:srgbClr val="FFCC00"/>
            </a:solidFill>
            <a:ln w="0">
              <a:solidFill>
                <a:srgbClr val="000000"/>
              </a:solidFill>
              <a:prstDash val="solid"/>
              <a:round/>
              <a:headEnd/>
              <a:tailEnd/>
            </a:ln>
          </p:spPr>
          <p:txBody>
            <a:bodyPr/>
            <a:lstStyle/>
            <a:p>
              <a:endParaRPr lang="es-MX"/>
            </a:p>
          </p:txBody>
        </p:sp>
        <p:sp>
          <p:nvSpPr>
            <p:cNvPr id="24" name="Freeform 26"/>
            <p:cNvSpPr>
              <a:spLocks/>
            </p:cNvSpPr>
            <p:nvPr/>
          </p:nvSpPr>
          <p:spPr bwMode="auto">
            <a:xfrm>
              <a:off x="3666" y="1254"/>
              <a:ext cx="84" cy="60"/>
            </a:xfrm>
            <a:custGeom>
              <a:avLst/>
              <a:gdLst>
                <a:gd name="T0" fmla="*/ 6 w 84"/>
                <a:gd name="T1" fmla="*/ 24 h 60"/>
                <a:gd name="T2" fmla="*/ 12 w 84"/>
                <a:gd name="T3" fmla="*/ 6 h 60"/>
                <a:gd name="T4" fmla="*/ 12 w 84"/>
                <a:gd name="T5" fmla="*/ 0 h 60"/>
                <a:gd name="T6" fmla="*/ 18 w 84"/>
                <a:gd name="T7" fmla="*/ 6 h 60"/>
                <a:gd name="T8" fmla="*/ 24 w 84"/>
                <a:gd name="T9" fmla="*/ 6 h 60"/>
                <a:gd name="T10" fmla="*/ 36 w 84"/>
                <a:gd name="T11" fmla="*/ 6 h 60"/>
                <a:gd name="T12" fmla="*/ 36 w 84"/>
                <a:gd name="T13" fmla="*/ 0 h 60"/>
                <a:gd name="T14" fmla="*/ 42 w 84"/>
                <a:gd name="T15" fmla="*/ 0 h 60"/>
                <a:gd name="T16" fmla="*/ 48 w 84"/>
                <a:gd name="T17" fmla="*/ 6 h 60"/>
                <a:gd name="T18" fmla="*/ 54 w 84"/>
                <a:gd name="T19" fmla="*/ 6 h 60"/>
                <a:gd name="T20" fmla="*/ 66 w 84"/>
                <a:gd name="T21" fmla="*/ 6 h 60"/>
                <a:gd name="T22" fmla="*/ 72 w 84"/>
                <a:gd name="T23" fmla="*/ 12 h 60"/>
                <a:gd name="T24" fmla="*/ 78 w 84"/>
                <a:gd name="T25" fmla="*/ 12 h 60"/>
                <a:gd name="T26" fmla="*/ 78 w 84"/>
                <a:gd name="T27" fmla="*/ 18 h 60"/>
                <a:gd name="T28" fmla="*/ 78 w 84"/>
                <a:gd name="T29" fmla="*/ 24 h 60"/>
                <a:gd name="T30" fmla="*/ 84 w 84"/>
                <a:gd name="T31" fmla="*/ 30 h 60"/>
                <a:gd name="T32" fmla="*/ 78 w 84"/>
                <a:gd name="T33" fmla="*/ 42 h 60"/>
                <a:gd name="T34" fmla="*/ 78 w 84"/>
                <a:gd name="T35" fmla="*/ 48 h 60"/>
                <a:gd name="T36" fmla="*/ 78 w 84"/>
                <a:gd name="T37" fmla="*/ 54 h 60"/>
                <a:gd name="T38" fmla="*/ 78 w 84"/>
                <a:gd name="T39" fmla="*/ 60 h 60"/>
                <a:gd name="T40" fmla="*/ 72 w 84"/>
                <a:gd name="T41" fmla="*/ 54 h 60"/>
                <a:gd name="T42" fmla="*/ 66 w 84"/>
                <a:gd name="T43" fmla="*/ 54 h 60"/>
                <a:gd name="T44" fmla="*/ 60 w 84"/>
                <a:gd name="T45" fmla="*/ 54 h 60"/>
                <a:gd name="T46" fmla="*/ 54 w 84"/>
                <a:gd name="T47" fmla="*/ 54 h 60"/>
                <a:gd name="T48" fmla="*/ 48 w 84"/>
                <a:gd name="T49" fmla="*/ 48 h 60"/>
                <a:gd name="T50" fmla="*/ 36 w 84"/>
                <a:gd name="T51" fmla="*/ 48 h 60"/>
                <a:gd name="T52" fmla="*/ 30 w 84"/>
                <a:gd name="T53" fmla="*/ 48 h 60"/>
                <a:gd name="T54" fmla="*/ 24 w 84"/>
                <a:gd name="T55" fmla="*/ 48 h 60"/>
                <a:gd name="T56" fmla="*/ 12 w 84"/>
                <a:gd name="T57" fmla="*/ 42 h 60"/>
                <a:gd name="T58" fmla="*/ 6 w 84"/>
                <a:gd name="T59" fmla="*/ 42 h 60"/>
                <a:gd name="T60" fmla="*/ 0 w 84"/>
                <a:gd name="T61" fmla="*/ 42 h 60"/>
                <a:gd name="T62" fmla="*/ 0 w 84"/>
                <a:gd name="T63" fmla="*/ 36 h 60"/>
                <a:gd name="T64" fmla="*/ 6 w 84"/>
                <a:gd name="T65" fmla="*/ 30 h 60"/>
                <a:gd name="T66" fmla="*/ 6 w 84"/>
                <a:gd name="T67" fmla="*/ 24 h 6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84"/>
                <a:gd name="T103" fmla="*/ 0 h 60"/>
                <a:gd name="T104" fmla="*/ 84 w 84"/>
                <a:gd name="T105" fmla="*/ 60 h 60"/>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84" h="60">
                  <a:moveTo>
                    <a:pt x="6" y="24"/>
                  </a:moveTo>
                  <a:lnTo>
                    <a:pt x="12" y="6"/>
                  </a:lnTo>
                  <a:lnTo>
                    <a:pt x="12" y="0"/>
                  </a:lnTo>
                  <a:lnTo>
                    <a:pt x="18" y="6"/>
                  </a:lnTo>
                  <a:lnTo>
                    <a:pt x="24" y="6"/>
                  </a:lnTo>
                  <a:lnTo>
                    <a:pt x="36" y="6"/>
                  </a:lnTo>
                  <a:lnTo>
                    <a:pt x="36" y="0"/>
                  </a:lnTo>
                  <a:lnTo>
                    <a:pt x="42" y="0"/>
                  </a:lnTo>
                  <a:lnTo>
                    <a:pt x="48" y="6"/>
                  </a:lnTo>
                  <a:lnTo>
                    <a:pt x="54" y="6"/>
                  </a:lnTo>
                  <a:lnTo>
                    <a:pt x="66" y="6"/>
                  </a:lnTo>
                  <a:lnTo>
                    <a:pt x="72" y="12"/>
                  </a:lnTo>
                  <a:lnTo>
                    <a:pt x="78" y="12"/>
                  </a:lnTo>
                  <a:lnTo>
                    <a:pt x="78" y="18"/>
                  </a:lnTo>
                  <a:lnTo>
                    <a:pt x="78" y="24"/>
                  </a:lnTo>
                  <a:lnTo>
                    <a:pt x="84" y="30"/>
                  </a:lnTo>
                  <a:lnTo>
                    <a:pt x="78" y="42"/>
                  </a:lnTo>
                  <a:lnTo>
                    <a:pt x="78" y="48"/>
                  </a:lnTo>
                  <a:lnTo>
                    <a:pt x="78" y="54"/>
                  </a:lnTo>
                  <a:lnTo>
                    <a:pt x="78" y="60"/>
                  </a:lnTo>
                  <a:lnTo>
                    <a:pt x="72" y="54"/>
                  </a:lnTo>
                  <a:lnTo>
                    <a:pt x="66" y="54"/>
                  </a:lnTo>
                  <a:lnTo>
                    <a:pt x="60" y="54"/>
                  </a:lnTo>
                  <a:lnTo>
                    <a:pt x="54" y="54"/>
                  </a:lnTo>
                  <a:lnTo>
                    <a:pt x="48" y="48"/>
                  </a:lnTo>
                  <a:lnTo>
                    <a:pt x="36" y="48"/>
                  </a:lnTo>
                  <a:lnTo>
                    <a:pt x="30" y="48"/>
                  </a:lnTo>
                  <a:lnTo>
                    <a:pt x="24" y="48"/>
                  </a:lnTo>
                  <a:lnTo>
                    <a:pt x="12" y="42"/>
                  </a:lnTo>
                  <a:lnTo>
                    <a:pt x="6" y="42"/>
                  </a:lnTo>
                  <a:lnTo>
                    <a:pt x="0" y="42"/>
                  </a:lnTo>
                  <a:lnTo>
                    <a:pt x="0" y="36"/>
                  </a:lnTo>
                  <a:lnTo>
                    <a:pt x="6" y="30"/>
                  </a:lnTo>
                  <a:lnTo>
                    <a:pt x="6" y="24"/>
                  </a:lnTo>
                  <a:close/>
                </a:path>
              </a:pathLst>
            </a:custGeom>
            <a:solidFill>
              <a:srgbClr val="FFCC00"/>
            </a:solidFill>
            <a:ln w="0">
              <a:solidFill>
                <a:srgbClr val="000000"/>
              </a:solidFill>
              <a:prstDash val="solid"/>
              <a:round/>
              <a:headEnd/>
              <a:tailEnd/>
            </a:ln>
          </p:spPr>
          <p:txBody>
            <a:bodyPr/>
            <a:lstStyle/>
            <a:p>
              <a:endParaRPr lang="es-MX"/>
            </a:p>
          </p:txBody>
        </p:sp>
        <p:sp>
          <p:nvSpPr>
            <p:cNvPr id="25" name="Freeform 27"/>
            <p:cNvSpPr>
              <a:spLocks/>
            </p:cNvSpPr>
            <p:nvPr/>
          </p:nvSpPr>
          <p:spPr bwMode="auto">
            <a:xfrm>
              <a:off x="3378" y="1188"/>
              <a:ext cx="192" cy="252"/>
            </a:xfrm>
            <a:custGeom>
              <a:avLst/>
              <a:gdLst>
                <a:gd name="T0" fmla="*/ 144 w 192"/>
                <a:gd name="T1" fmla="*/ 36 h 252"/>
                <a:gd name="T2" fmla="*/ 156 w 192"/>
                <a:gd name="T3" fmla="*/ 30 h 252"/>
                <a:gd name="T4" fmla="*/ 156 w 192"/>
                <a:gd name="T5" fmla="*/ 12 h 252"/>
                <a:gd name="T6" fmla="*/ 162 w 192"/>
                <a:gd name="T7" fmla="*/ 0 h 252"/>
                <a:gd name="T8" fmla="*/ 180 w 192"/>
                <a:gd name="T9" fmla="*/ 0 h 252"/>
                <a:gd name="T10" fmla="*/ 186 w 192"/>
                <a:gd name="T11" fmla="*/ 12 h 252"/>
                <a:gd name="T12" fmla="*/ 192 w 192"/>
                <a:gd name="T13" fmla="*/ 36 h 252"/>
                <a:gd name="T14" fmla="*/ 192 w 192"/>
                <a:gd name="T15" fmla="*/ 54 h 252"/>
                <a:gd name="T16" fmla="*/ 192 w 192"/>
                <a:gd name="T17" fmla="*/ 72 h 252"/>
                <a:gd name="T18" fmla="*/ 186 w 192"/>
                <a:gd name="T19" fmla="*/ 84 h 252"/>
                <a:gd name="T20" fmla="*/ 180 w 192"/>
                <a:gd name="T21" fmla="*/ 96 h 252"/>
                <a:gd name="T22" fmla="*/ 162 w 192"/>
                <a:gd name="T23" fmla="*/ 96 h 252"/>
                <a:gd name="T24" fmla="*/ 174 w 192"/>
                <a:gd name="T25" fmla="*/ 108 h 252"/>
                <a:gd name="T26" fmla="*/ 174 w 192"/>
                <a:gd name="T27" fmla="*/ 126 h 252"/>
                <a:gd name="T28" fmla="*/ 180 w 192"/>
                <a:gd name="T29" fmla="*/ 144 h 252"/>
                <a:gd name="T30" fmla="*/ 174 w 192"/>
                <a:gd name="T31" fmla="*/ 174 h 252"/>
                <a:gd name="T32" fmla="*/ 162 w 192"/>
                <a:gd name="T33" fmla="*/ 186 h 252"/>
                <a:gd name="T34" fmla="*/ 168 w 192"/>
                <a:gd name="T35" fmla="*/ 210 h 252"/>
                <a:gd name="T36" fmla="*/ 174 w 192"/>
                <a:gd name="T37" fmla="*/ 222 h 252"/>
                <a:gd name="T38" fmla="*/ 174 w 192"/>
                <a:gd name="T39" fmla="*/ 240 h 252"/>
                <a:gd name="T40" fmla="*/ 168 w 192"/>
                <a:gd name="T41" fmla="*/ 252 h 252"/>
                <a:gd name="T42" fmla="*/ 150 w 192"/>
                <a:gd name="T43" fmla="*/ 252 h 252"/>
                <a:gd name="T44" fmla="*/ 132 w 192"/>
                <a:gd name="T45" fmla="*/ 240 h 252"/>
                <a:gd name="T46" fmla="*/ 126 w 192"/>
                <a:gd name="T47" fmla="*/ 228 h 252"/>
                <a:gd name="T48" fmla="*/ 114 w 192"/>
                <a:gd name="T49" fmla="*/ 222 h 252"/>
                <a:gd name="T50" fmla="*/ 102 w 192"/>
                <a:gd name="T51" fmla="*/ 216 h 252"/>
                <a:gd name="T52" fmla="*/ 90 w 192"/>
                <a:gd name="T53" fmla="*/ 210 h 252"/>
                <a:gd name="T54" fmla="*/ 78 w 192"/>
                <a:gd name="T55" fmla="*/ 216 h 252"/>
                <a:gd name="T56" fmla="*/ 60 w 192"/>
                <a:gd name="T57" fmla="*/ 216 h 252"/>
                <a:gd name="T58" fmla="*/ 42 w 192"/>
                <a:gd name="T59" fmla="*/ 216 h 252"/>
                <a:gd name="T60" fmla="*/ 30 w 192"/>
                <a:gd name="T61" fmla="*/ 210 h 252"/>
                <a:gd name="T62" fmla="*/ 24 w 192"/>
                <a:gd name="T63" fmla="*/ 198 h 252"/>
                <a:gd name="T64" fmla="*/ 24 w 192"/>
                <a:gd name="T65" fmla="*/ 192 h 252"/>
                <a:gd name="T66" fmla="*/ 18 w 192"/>
                <a:gd name="T67" fmla="*/ 180 h 252"/>
                <a:gd name="T68" fmla="*/ 6 w 192"/>
                <a:gd name="T69" fmla="*/ 168 h 252"/>
                <a:gd name="T70" fmla="*/ 6 w 192"/>
                <a:gd name="T71" fmla="*/ 156 h 252"/>
                <a:gd name="T72" fmla="*/ 6 w 192"/>
                <a:gd name="T73" fmla="*/ 144 h 252"/>
                <a:gd name="T74" fmla="*/ 18 w 192"/>
                <a:gd name="T75" fmla="*/ 126 h 252"/>
                <a:gd name="T76" fmla="*/ 24 w 192"/>
                <a:gd name="T77" fmla="*/ 114 h 252"/>
                <a:gd name="T78" fmla="*/ 30 w 192"/>
                <a:gd name="T79" fmla="*/ 96 h 252"/>
                <a:gd name="T80" fmla="*/ 30 w 192"/>
                <a:gd name="T81" fmla="*/ 72 h 252"/>
                <a:gd name="T82" fmla="*/ 36 w 192"/>
                <a:gd name="T83" fmla="*/ 72 h 252"/>
                <a:gd name="T84" fmla="*/ 48 w 192"/>
                <a:gd name="T85" fmla="*/ 72 h 252"/>
                <a:gd name="T86" fmla="*/ 48 w 192"/>
                <a:gd name="T87" fmla="*/ 66 h 252"/>
                <a:gd name="T88" fmla="*/ 48 w 192"/>
                <a:gd name="T89" fmla="*/ 72 h 252"/>
                <a:gd name="T90" fmla="*/ 60 w 192"/>
                <a:gd name="T91" fmla="*/ 66 h 252"/>
                <a:gd name="T92" fmla="*/ 72 w 192"/>
                <a:gd name="T93" fmla="*/ 60 h 252"/>
                <a:gd name="T94" fmla="*/ 78 w 192"/>
                <a:gd name="T95" fmla="*/ 60 h 252"/>
                <a:gd name="T96" fmla="*/ 78 w 192"/>
                <a:gd name="T97" fmla="*/ 60 h 252"/>
                <a:gd name="T98" fmla="*/ 90 w 192"/>
                <a:gd name="T99" fmla="*/ 54 h 252"/>
                <a:gd name="T100" fmla="*/ 96 w 192"/>
                <a:gd name="T101" fmla="*/ 48 h 252"/>
                <a:gd name="T102" fmla="*/ 108 w 192"/>
                <a:gd name="T103" fmla="*/ 42 h 252"/>
                <a:gd name="T104" fmla="*/ 120 w 192"/>
                <a:gd name="T105" fmla="*/ 48 h 252"/>
                <a:gd name="T106" fmla="*/ 138 w 192"/>
                <a:gd name="T107" fmla="*/ 48 h 252"/>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192"/>
                <a:gd name="T163" fmla="*/ 0 h 252"/>
                <a:gd name="T164" fmla="*/ 192 w 192"/>
                <a:gd name="T165" fmla="*/ 252 h 252"/>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192" h="252">
                  <a:moveTo>
                    <a:pt x="138" y="42"/>
                  </a:moveTo>
                  <a:lnTo>
                    <a:pt x="144" y="42"/>
                  </a:lnTo>
                  <a:lnTo>
                    <a:pt x="144" y="36"/>
                  </a:lnTo>
                  <a:lnTo>
                    <a:pt x="150" y="36"/>
                  </a:lnTo>
                  <a:lnTo>
                    <a:pt x="150" y="30"/>
                  </a:lnTo>
                  <a:lnTo>
                    <a:pt x="156" y="30"/>
                  </a:lnTo>
                  <a:lnTo>
                    <a:pt x="156" y="24"/>
                  </a:lnTo>
                  <a:lnTo>
                    <a:pt x="156" y="18"/>
                  </a:lnTo>
                  <a:lnTo>
                    <a:pt x="156" y="12"/>
                  </a:lnTo>
                  <a:lnTo>
                    <a:pt x="162" y="12"/>
                  </a:lnTo>
                  <a:lnTo>
                    <a:pt x="162" y="6"/>
                  </a:lnTo>
                  <a:lnTo>
                    <a:pt x="162" y="0"/>
                  </a:lnTo>
                  <a:lnTo>
                    <a:pt x="168" y="0"/>
                  </a:lnTo>
                  <a:lnTo>
                    <a:pt x="174" y="0"/>
                  </a:lnTo>
                  <a:lnTo>
                    <a:pt x="180" y="0"/>
                  </a:lnTo>
                  <a:lnTo>
                    <a:pt x="186" y="0"/>
                  </a:lnTo>
                  <a:lnTo>
                    <a:pt x="186" y="6"/>
                  </a:lnTo>
                  <a:lnTo>
                    <a:pt x="186" y="12"/>
                  </a:lnTo>
                  <a:lnTo>
                    <a:pt x="192" y="18"/>
                  </a:lnTo>
                  <a:lnTo>
                    <a:pt x="192" y="24"/>
                  </a:lnTo>
                  <a:lnTo>
                    <a:pt x="192" y="36"/>
                  </a:lnTo>
                  <a:lnTo>
                    <a:pt x="192" y="42"/>
                  </a:lnTo>
                  <a:lnTo>
                    <a:pt x="192" y="48"/>
                  </a:lnTo>
                  <a:lnTo>
                    <a:pt x="192" y="54"/>
                  </a:lnTo>
                  <a:lnTo>
                    <a:pt x="192" y="60"/>
                  </a:lnTo>
                  <a:lnTo>
                    <a:pt x="192" y="66"/>
                  </a:lnTo>
                  <a:lnTo>
                    <a:pt x="192" y="72"/>
                  </a:lnTo>
                  <a:lnTo>
                    <a:pt x="192" y="78"/>
                  </a:lnTo>
                  <a:lnTo>
                    <a:pt x="192" y="84"/>
                  </a:lnTo>
                  <a:lnTo>
                    <a:pt x="186" y="84"/>
                  </a:lnTo>
                  <a:lnTo>
                    <a:pt x="186" y="90"/>
                  </a:lnTo>
                  <a:lnTo>
                    <a:pt x="180" y="90"/>
                  </a:lnTo>
                  <a:lnTo>
                    <a:pt x="180" y="96"/>
                  </a:lnTo>
                  <a:lnTo>
                    <a:pt x="174" y="96"/>
                  </a:lnTo>
                  <a:lnTo>
                    <a:pt x="174" y="102"/>
                  </a:lnTo>
                  <a:lnTo>
                    <a:pt x="162" y="96"/>
                  </a:lnTo>
                  <a:lnTo>
                    <a:pt x="162" y="108"/>
                  </a:lnTo>
                  <a:lnTo>
                    <a:pt x="168" y="108"/>
                  </a:lnTo>
                  <a:lnTo>
                    <a:pt x="174" y="108"/>
                  </a:lnTo>
                  <a:lnTo>
                    <a:pt x="174" y="114"/>
                  </a:lnTo>
                  <a:lnTo>
                    <a:pt x="174" y="120"/>
                  </a:lnTo>
                  <a:lnTo>
                    <a:pt x="174" y="126"/>
                  </a:lnTo>
                  <a:lnTo>
                    <a:pt x="180" y="126"/>
                  </a:lnTo>
                  <a:lnTo>
                    <a:pt x="180" y="138"/>
                  </a:lnTo>
                  <a:lnTo>
                    <a:pt x="180" y="144"/>
                  </a:lnTo>
                  <a:lnTo>
                    <a:pt x="174" y="150"/>
                  </a:lnTo>
                  <a:lnTo>
                    <a:pt x="174" y="168"/>
                  </a:lnTo>
                  <a:lnTo>
                    <a:pt x="174" y="174"/>
                  </a:lnTo>
                  <a:lnTo>
                    <a:pt x="162" y="174"/>
                  </a:lnTo>
                  <a:lnTo>
                    <a:pt x="162" y="180"/>
                  </a:lnTo>
                  <a:lnTo>
                    <a:pt x="162" y="186"/>
                  </a:lnTo>
                  <a:lnTo>
                    <a:pt x="168" y="198"/>
                  </a:lnTo>
                  <a:lnTo>
                    <a:pt x="168" y="204"/>
                  </a:lnTo>
                  <a:lnTo>
                    <a:pt x="168" y="210"/>
                  </a:lnTo>
                  <a:lnTo>
                    <a:pt x="168" y="216"/>
                  </a:lnTo>
                  <a:lnTo>
                    <a:pt x="174" y="216"/>
                  </a:lnTo>
                  <a:lnTo>
                    <a:pt x="174" y="222"/>
                  </a:lnTo>
                  <a:lnTo>
                    <a:pt x="174" y="228"/>
                  </a:lnTo>
                  <a:lnTo>
                    <a:pt x="174" y="234"/>
                  </a:lnTo>
                  <a:lnTo>
                    <a:pt x="174" y="240"/>
                  </a:lnTo>
                  <a:lnTo>
                    <a:pt x="174" y="246"/>
                  </a:lnTo>
                  <a:lnTo>
                    <a:pt x="174" y="252"/>
                  </a:lnTo>
                  <a:lnTo>
                    <a:pt x="168" y="252"/>
                  </a:lnTo>
                  <a:lnTo>
                    <a:pt x="162" y="252"/>
                  </a:lnTo>
                  <a:lnTo>
                    <a:pt x="162" y="246"/>
                  </a:lnTo>
                  <a:lnTo>
                    <a:pt x="150" y="252"/>
                  </a:lnTo>
                  <a:lnTo>
                    <a:pt x="144" y="252"/>
                  </a:lnTo>
                  <a:lnTo>
                    <a:pt x="138" y="252"/>
                  </a:lnTo>
                  <a:lnTo>
                    <a:pt x="132" y="240"/>
                  </a:lnTo>
                  <a:lnTo>
                    <a:pt x="132" y="234"/>
                  </a:lnTo>
                  <a:lnTo>
                    <a:pt x="132" y="228"/>
                  </a:lnTo>
                  <a:lnTo>
                    <a:pt x="126" y="228"/>
                  </a:lnTo>
                  <a:lnTo>
                    <a:pt x="126" y="222"/>
                  </a:lnTo>
                  <a:lnTo>
                    <a:pt x="120" y="222"/>
                  </a:lnTo>
                  <a:lnTo>
                    <a:pt x="114" y="222"/>
                  </a:lnTo>
                  <a:lnTo>
                    <a:pt x="114" y="216"/>
                  </a:lnTo>
                  <a:lnTo>
                    <a:pt x="108" y="216"/>
                  </a:lnTo>
                  <a:lnTo>
                    <a:pt x="102" y="216"/>
                  </a:lnTo>
                  <a:lnTo>
                    <a:pt x="96" y="216"/>
                  </a:lnTo>
                  <a:lnTo>
                    <a:pt x="90" y="216"/>
                  </a:lnTo>
                  <a:lnTo>
                    <a:pt x="90" y="210"/>
                  </a:lnTo>
                  <a:lnTo>
                    <a:pt x="84" y="210"/>
                  </a:lnTo>
                  <a:lnTo>
                    <a:pt x="78" y="210"/>
                  </a:lnTo>
                  <a:lnTo>
                    <a:pt x="78" y="216"/>
                  </a:lnTo>
                  <a:lnTo>
                    <a:pt x="72" y="216"/>
                  </a:lnTo>
                  <a:lnTo>
                    <a:pt x="66" y="216"/>
                  </a:lnTo>
                  <a:lnTo>
                    <a:pt x="60" y="216"/>
                  </a:lnTo>
                  <a:lnTo>
                    <a:pt x="54" y="216"/>
                  </a:lnTo>
                  <a:lnTo>
                    <a:pt x="48" y="216"/>
                  </a:lnTo>
                  <a:lnTo>
                    <a:pt x="42" y="216"/>
                  </a:lnTo>
                  <a:lnTo>
                    <a:pt x="36" y="216"/>
                  </a:lnTo>
                  <a:lnTo>
                    <a:pt x="30" y="216"/>
                  </a:lnTo>
                  <a:lnTo>
                    <a:pt x="30" y="210"/>
                  </a:lnTo>
                  <a:lnTo>
                    <a:pt x="24" y="210"/>
                  </a:lnTo>
                  <a:lnTo>
                    <a:pt x="24" y="204"/>
                  </a:lnTo>
                  <a:lnTo>
                    <a:pt x="24" y="198"/>
                  </a:lnTo>
                  <a:lnTo>
                    <a:pt x="18" y="198"/>
                  </a:lnTo>
                  <a:lnTo>
                    <a:pt x="24" y="198"/>
                  </a:lnTo>
                  <a:lnTo>
                    <a:pt x="24" y="192"/>
                  </a:lnTo>
                  <a:lnTo>
                    <a:pt x="24" y="186"/>
                  </a:lnTo>
                  <a:lnTo>
                    <a:pt x="24" y="180"/>
                  </a:lnTo>
                  <a:lnTo>
                    <a:pt x="18" y="180"/>
                  </a:lnTo>
                  <a:lnTo>
                    <a:pt x="18" y="186"/>
                  </a:lnTo>
                  <a:lnTo>
                    <a:pt x="12" y="168"/>
                  </a:lnTo>
                  <a:lnTo>
                    <a:pt x="6" y="168"/>
                  </a:lnTo>
                  <a:lnTo>
                    <a:pt x="12" y="162"/>
                  </a:lnTo>
                  <a:lnTo>
                    <a:pt x="6" y="162"/>
                  </a:lnTo>
                  <a:lnTo>
                    <a:pt x="6" y="156"/>
                  </a:lnTo>
                  <a:lnTo>
                    <a:pt x="0" y="156"/>
                  </a:lnTo>
                  <a:lnTo>
                    <a:pt x="0" y="150"/>
                  </a:lnTo>
                  <a:lnTo>
                    <a:pt x="6" y="144"/>
                  </a:lnTo>
                  <a:lnTo>
                    <a:pt x="12" y="132"/>
                  </a:lnTo>
                  <a:lnTo>
                    <a:pt x="12" y="126"/>
                  </a:lnTo>
                  <a:lnTo>
                    <a:pt x="18" y="126"/>
                  </a:lnTo>
                  <a:lnTo>
                    <a:pt x="18" y="120"/>
                  </a:lnTo>
                  <a:lnTo>
                    <a:pt x="24" y="120"/>
                  </a:lnTo>
                  <a:lnTo>
                    <a:pt x="24" y="114"/>
                  </a:lnTo>
                  <a:lnTo>
                    <a:pt x="30" y="114"/>
                  </a:lnTo>
                  <a:lnTo>
                    <a:pt x="30" y="102"/>
                  </a:lnTo>
                  <a:lnTo>
                    <a:pt x="30" y="96"/>
                  </a:lnTo>
                  <a:lnTo>
                    <a:pt x="30" y="90"/>
                  </a:lnTo>
                  <a:lnTo>
                    <a:pt x="30" y="84"/>
                  </a:lnTo>
                  <a:lnTo>
                    <a:pt x="30" y="72"/>
                  </a:lnTo>
                  <a:lnTo>
                    <a:pt x="36" y="72"/>
                  </a:lnTo>
                  <a:lnTo>
                    <a:pt x="36" y="66"/>
                  </a:lnTo>
                  <a:lnTo>
                    <a:pt x="36" y="72"/>
                  </a:lnTo>
                  <a:lnTo>
                    <a:pt x="42" y="66"/>
                  </a:lnTo>
                  <a:lnTo>
                    <a:pt x="42" y="72"/>
                  </a:lnTo>
                  <a:lnTo>
                    <a:pt x="48" y="72"/>
                  </a:lnTo>
                  <a:lnTo>
                    <a:pt x="48" y="66"/>
                  </a:lnTo>
                  <a:lnTo>
                    <a:pt x="48" y="72"/>
                  </a:lnTo>
                  <a:lnTo>
                    <a:pt x="48" y="66"/>
                  </a:lnTo>
                  <a:lnTo>
                    <a:pt x="54" y="66"/>
                  </a:lnTo>
                  <a:lnTo>
                    <a:pt x="54" y="72"/>
                  </a:lnTo>
                  <a:lnTo>
                    <a:pt x="48" y="72"/>
                  </a:lnTo>
                  <a:lnTo>
                    <a:pt x="54" y="72"/>
                  </a:lnTo>
                  <a:lnTo>
                    <a:pt x="54" y="66"/>
                  </a:lnTo>
                  <a:lnTo>
                    <a:pt x="60" y="66"/>
                  </a:lnTo>
                  <a:lnTo>
                    <a:pt x="66" y="66"/>
                  </a:lnTo>
                  <a:lnTo>
                    <a:pt x="72" y="66"/>
                  </a:lnTo>
                  <a:lnTo>
                    <a:pt x="72" y="60"/>
                  </a:lnTo>
                  <a:lnTo>
                    <a:pt x="72" y="66"/>
                  </a:lnTo>
                  <a:lnTo>
                    <a:pt x="72" y="60"/>
                  </a:lnTo>
                  <a:lnTo>
                    <a:pt x="78" y="60"/>
                  </a:lnTo>
                  <a:lnTo>
                    <a:pt x="78" y="66"/>
                  </a:lnTo>
                  <a:lnTo>
                    <a:pt x="84" y="66"/>
                  </a:lnTo>
                  <a:lnTo>
                    <a:pt x="78" y="60"/>
                  </a:lnTo>
                  <a:lnTo>
                    <a:pt x="84" y="60"/>
                  </a:lnTo>
                  <a:lnTo>
                    <a:pt x="84" y="54"/>
                  </a:lnTo>
                  <a:lnTo>
                    <a:pt x="90" y="54"/>
                  </a:lnTo>
                  <a:lnTo>
                    <a:pt x="90" y="48"/>
                  </a:lnTo>
                  <a:lnTo>
                    <a:pt x="90" y="54"/>
                  </a:lnTo>
                  <a:lnTo>
                    <a:pt x="96" y="48"/>
                  </a:lnTo>
                  <a:lnTo>
                    <a:pt x="102" y="48"/>
                  </a:lnTo>
                  <a:lnTo>
                    <a:pt x="108" y="48"/>
                  </a:lnTo>
                  <a:lnTo>
                    <a:pt x="108" y="42"/>
                  </a:lnTo>
                  <a:lnTo>
                    <a:pt x="114" y="42"/>
                  </a:lnTo>
                  <a:lnTo>
                    <a:pt x="114" y="48"/>
                  </a:lnTo>
                  <a:lnTo>
                    <a:pt x="120" y="48"/>
                  </a:lnTo>
                  <a:lnTo>
                    <a:pt x="126" y="48"/>
                  </a:lnTo>
                  <a:lnTo>
                    <a:pt x="132" y="48"/>
                  </a:lnTo>
                  <a:lnTo>
                    <a:pt x="138" y="48"/>
                  </a:lnTo>
                  <a:lnTo>
                    <a:pt x="138" y="42"/>
                  </a:lnTo>
                  <a:close/>
                </a:path>
              </a:pathLst>
            </a:custGeom>
            <a:solidFill>
              <a:srgbClr val="B8220E"/>
            </a:solidFill>
            <a:ln w="0">
              <a:solidFill>
                <a:srgbClr val="000000"/>
              </a:solidFill>
              <a:prstDash val="solid"/>
              <a:round/>
              <a:headEnd/>
              <a:tailEnd/>
            </a:ln>
          </p:spPr>
          <p:txBody>
            <a:bodyPr/>
            <a:lstStyle/>
            <a:p>
              <a:endParaRPr lang="es-MX"/>
            </a:p>
          </p:txBody>
        </p:sp>
        <p:sp>
          <p:nvSpPr>
            <p:cNvPr id="26" name="Freeform 28"/>
            <p:cNvSpPr>
              <a:spLocks/>
            </p:cNvSpPr>
            <p:nvPr/>
          </p:nvSpPr>
          <p:spPr bwMode="auto">
            <a:xfrm>
              <a:off x="3612" y="1212"/>
              <a:ext cx="126" cy="120"/>
            </a:xfrm>
            <a:custGeom>
              <a:avLst/>
              <a:gdLst>
                <a:gd name="T0" fmla="*/ 60 w 126"/>
                <a:gd name="T1" fmla="*/ 66 h 120"/>
                <a:gd name="T2" fmla="*/ 54 w 126"/>
                <a:gd name="T3" fmla="*/ 78 h 120"/>
                <a:gd name="T4" fmla="*/ 60 w 126"/>
                <a:gd name="T5" fmla="*/ 84 h 120"/>
                <a:gd name="T6" fmla="*/ 78 w 126"/>
                <a:gd name="T7" fmla="*/ 90 h 120"/>
                <a:gd name="T8" fmla="*/ 66 w 126"/>
                <a:gd name="T9" fmla="*/ 114 h 120"/>
                <a:gd name="T10" fmla="*/ 60 w 126"/>
                <a:gd name="T11" fmla="*/ 108 h 120"/>
                <a:gd name="T12" fmla="*/ 48 w 126"/>
                <a:gd name="T13" fmla="*/ 114 h 120"/>
                <a:gd name="T14" fmla="*/ 36 w 126"/>
                <a:gd name="T15" fmla="*/ 114 h 120"/>
                <a:gd name="T16" fmla="*/ 30 w 126"/>
                <a:gd name="T17" fmla="*/ 120 h 120"/>
                <a:gd name="T18" fmla="*/ 18 w 126"/>
                <a:gd name="T19" fmla="*/ 120 h 120"/>
                <a:gd name="T20" fmla="*/ 6 w 126"/>
                <a:gd name="T21" fmla="*/ 114 h 120"/>
                <a:gd name="T22" fmla="*/ 0 w 126"/>
                <a:gd name="T23" fmla="*/ 108 h 120"/>
                <a:gd name="T24" fmla="*/ 6 w 126"/>
                <a:gd name="T25" fmla="*/ 90 h 120"/>
                <a:gd name="T26" fmla="*/ 6 w 126"/>
                <a:gd name="T27" fmla="*/ 78 h 120"/>
                <a:gd name="T28" fmla="*/ 12 w 126"/>
                <a:gd name="T29" fmla="*/ 72 h 120"/>
                <a:gd name="T30" fmla="*/ 12 w 126"/>
                <a:gd name="T31" fmla="*/ 60 h 120"/>
                <a:gd name="T32" fmla="*/ 18 w 126"/>
                <a:gd name="T33" fmla="*/ 42 h 120"/>
                <a:gd name="T34" fmla="*/ 18 w 126"/>
                <a:gd name="T35" fmla="*/ 30 h 120"/>
                <a:gd name="T36" fmla="*/ 30 w 126"/>
                <a:gd name="T37" fmla="*/ 30 h 120"/>
                <a:gd name="T38" fmla="*/ 36 w 126"/>
                <a:gd name="T39" fmla="*/ 24 h 120"/>
                <a:gd name="T40" fmla="*/ 36 w 126"/>
                <a:gd name="T41" fmla="*/ 12 h 120"/>
                <a:gd name="T42" fmla="*/ 42 w 126"/>
                <a:gd name="T43" fmla="*/ 18 h 120"/>
                <a:gd name="T44" fmla="*/ 54 w 126"/>
                <a:gd name="T45" fmla="*/ 24 h 120"/>
                <a:gd name="T46" fmla="*/ 66 w 126"/>
                <a:gd name="T47" fmla="*/ 24 h 120"/>
                <a:gd name="T48" fmla="*/ 72 w 126"/>
                <a:gd name="T49" fmla="*/ 18 h 120"/>
                <a:gd name="T50" fmla="*/ 72 w 126"/>
                <a:gd name="T51" fmla="*/ 6 h 120"/>
                <a:gd name="T52" fmla="*/ 72 w 126"/>
                <a:gd name="T53" fmla="*/ 6 h 120"/>
                <a:gd name="T54" fmla="*/ 90 w 126"/>
                <a:gd name="T55" fmla="*/ 6 h 120"/>
                <a:gd name="T56" fmla="*/ 102 w 126"/>
                <a:gd name="T57" fmla="*/ 6 h 120"/>
                <a:gd name="T58" fmla="*/ 120 w 126"/>
                <a:gd name="T59" fmla="*/ 36 h 120"/>
                <a:gd name="T60" fmla="*/ 126 w 126"/>
                <a:gd name="T61" fmla="*/ 48 h 120"/>
                <a:gd name="T62" fmla="*/ 120 w 126"/>
                <a:gd name="T63" fmla="*/ 48 h 120"/>
                <a:gd name="T64" fmla="*/ 102 w 126"/>
                <a:gd name="T65" fmla="*/ 48 h 120"/>
                <a:gd name="T66" fmla="*/ 90 w 126"/>
                <a:gd name="T67" fmla="*/ 42 h 120"/>
                <a:gd name="T68" fmla="*/ 78 w 126"/>
                <a:gd name="T69" fmla="*/ 48 h 120"/>
                <a:gd name="T70" fmla="*/ 66 w 126"/>
                <a:gd name="T71" fmla="*/ 42 h 12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26"/>
                <a:gd name="T109" fmla="*/ 0 h 120"/>
                <a:gd name="T110" fmla="*/ 126 w 126"/>
                <a:gd name="T111" fmla="*/ 120 h 120"/>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26" h="120">
                  <a:moveTo>
                    <a:pt x="66" y="48"/>
                  </a:moveTo>
                  <a:lnTo>
                    <a:pt x="60" y="66"/>
                  </a:lnTo>
                  <a:lnTo>
                    <a:pt x="60" y="72"/>
                  </a:lnTo>
                  <a:lnTo>
                    <a:pt x="54" y="78"/>
                  </a:lnTo>
                  <a:lnTo>
                    <a:pt x="54" y="84"/>
                  </a:lnTo>
                  <a:lnTo>
                    <a:pt x="60" y="84"/>
                  </a:lnTo>
                  <a:lnTo>
                    <a:pt x="66" y="84"/>
                  </a:lnTo>
                  <a:lnTo>
                    <a:pt x="78" y="90"/>
                  </a:lnTo>
                  <a:lnTo>
                    <a:pt x="72" y="114"/>
                  </a:lnTo>
                  <a:lnTo>
                    <a:pt x="66" y="114"/>
                  </a:lnTo>
                  <a:lnTo>
                    <a:pt x="60" y="114"/>
                  </a:lnTo>
                  <a:lnTo>
                    <a:pt x="60" y="108"/>
                  </a:lnTo>
                  <a:lnTo>
                    <a:pt x="54" y="108"/>
                  </a:lnTo>
                  <a:lnTo>
                    <a:pt x="48" y="114"/>
                  </a:lnTo>
                  <a:lnTo>
                    <a:pt x="36" y="108"/>
                  </a:lnTo>
                  <a:lnTo>
                    <a:pt x="36" y="114"/>
                  </a:lnTo>
                  <a:lnTo>
                    <a:pt x="30" y="114"/>
                  </a:lnTo>
                  <a:lnTo>
                    <a:pt x="30" y="120"/>
                  </a:lnTo>
                  <a:lnTo>
                    <a:pt x="24" y="120"/>
                  </a:lnTo>
                  <a:lnTo>
                    <a:pt x="18" y="120"/>
                  </a:lnTo>
                  <a:lnTo>
                    <a:pt x="6" y="120"/>
                  </a:lnTo>
                  <a:lnTo>
                    <a:pt x="6" y="114"/>
                  </a:lnTo>
                  <a:lnTo>
                    <a:pt x="0" y="114"/>
                  </a:lnTo>
                  <a:lnTo>
                    <a:pt x="0" y="108"/>
                  </a:lnTo>
                  <a:lnTo>
                    <a:pt x="0" y="96"/>
                  </a:lnTo>
                  <a:lnTo>
                    <a:pt x="6" y="90"/>
                  </a:lnTo>
                  <a:lnTo>
                    <a:pt x="6" y="84"/>
                  </a:lnTo>
                  <a:lnTo>
                    <a:pt x="6" y="78"/>
                  </a:lnTo>
                  <a:lnTo>
                    <a:pt x="6" y="72"/>
                  </a:lnTo>
                  <a:lnTo>
                    <a:pt x="12" y="72"/>
                  </a:lnTo>
                  <a:lnTo>
                    <a:pt x="12" y="66"/>
                  </a:lnTo>
                  <a:lnTo>
                    <a:pt x="12" y="60"/>
                  </a:lnTo>
                  <a:lnTo>
                    <a:pt x="12" y="54"/>
                  </a:lnTo>
                  <a:lnTo>
                    <a:pt x="18" y="42"/>
                  </a:lnTo>
                  <a:lnTo>
                    <a:pt x="18" y="36"/>
                  </a:lnTo>
                  <a:lnTo>
                    <a:pt x="18" y="30"/>
                  </a:lnTo>
                  <a:lnTo>
                    <a:pt x="24" y="30"/>
                  </a:lnTo>
                  <a:lnTo>
                    <a:pt x="30" y="30"/>
                  </a:lnTo>
                  <a:lnTo>
                    <a:pt x="30" y="24"/>
                  </a:lnTo>
                  <a:lnTo>
                    <a:pt x="36" y="24"/>
                  </a:lnTo>
                  <a:lnTo>
                    <a:pt x="36" y="18"/>
                  </a:lnTo>
                  <a:lnTo>
                    <a:pt x="36" y="12"/>
                  </a:lnTo>
                  <a:lnTo>
                    <a:pt x="42" y="12"/>
                  </a:lnTo>
                  <a:lnTo>
                    <a:pt x="42" y="18"/>
                  </a:lnTo>
                  <a:lnTo>
                    <a:pt x="48" y="18"/>
                  </a:lnTo>
                  <a:lnTo>
                    <a:pt x="54" y="24"/>
                  </a:lnTo>
                  <a:lnTo>
                    <a:pt x="60" y="24"/>
                  </a:lnTo>
                  <a:lnTo>
                    <a:pt x="66" y="24"/>
                  </a:lnTo>
                  <a:lnTo>
                    <a:pt x="66" y="18"/>
                  </a:lnTo>
                  <a:lnTo>
                    <a:pt x="72" y="18"/>
                  </a:lnTo>
                  <a:lnTo>
                    <a:pt x="72" y="12"/>
                  </a:lnTo>
                  <a:lnTo>
                    <a:pt x="72" y="6"/>
                  </a:lnTo>
                  <a:lnTo>
                    <a:pt x="72" y="0"/>
                  </a:lnTo>
                  <a:lnTo>
                    <a:pt x="72" y="6"/>
                  </a:lnTo>
                  <a:lnTo>
                    <a:pt x="78" y="6"/>
                  </a:lnTo>
                  <a:lnTo>
                    <a:pt x="90" y="6"/>
                  </a:lnTo>
                  <a:lnTo>
                    <a:pt x="96" y="6"/>
                  </a:lnTo>
                  <a:lnTo>
                    <a:pt x="102" y="6"/>
                  </a:lnTo>
                  <a:lnTo>
                    <a:pt x="108" y="24"/>
                  </a:lnTo>
                  <a:lnTo>
                    <a:pt x="120" y="36"/>
                  </a:lnTo>
                  <a:lnTo>
                    <a:pt x="120" y="42"/>
                  </a:lnTo>
                  <a:lnTo>
                    <a:pt x="126" y="48"/>
                  </a:lnTo>
                  <a:lnTo>
                    <a:pt x="126" y="54"/>
                  </a:lnTo>
                  <a:lnTo>
                    <a:pt x="120" y="48"/>
                  </a:lnTo>
                  <a:lnTo>
                    <a:pt x="108" y="48"/>
                  </a:lnTo>
                  <a:lnTo>
                    <a:pt x="102" y="48"/>
                  </a:lnTo>
                  <a:lnTo>
                    <a:pt x="96" y="42"/>
                  </a:lnTo>
                  <a:lnTo>
                    <a:pt x="90" y="42"/>
                  </a:lnTo>
                  <a:lnTo>
                    <a:pt x="90" y="48"/>
                  </a:lnTo>
                  <a:lnTo>
                    <a:pt x="78" y="48"/>
                  </a:lnTo>
                  <a:lnTo>
                    <a:pt x="72" y="48"/>
                  </a:lnTo>
                  <a:lnTo>
                    <a:pt x="66" y="42"/>
                  </a:lnTo>
                  <a:lnTo>
                    <a:pt x="66" y="48"/>
                  </a:lnTo>
                  <a:close/>
                </a:path>
              </a:pathLst>
            </a:custGeom>
            <a:solidFill>
              <a:srgbClr val="FFCC00"/>
            </a:solidFill>
            <a:ln w="0">
              <a:solidFill>
                <a:srgbClr val="000000"/>
              </a:solidFill>
              <a:prstDash val="solid"/>
              <a:round/>
              <a:headEnd/>
              <a:tailEnd/>
            </a:ln>
          </p:spPr>
          <p:txBody>
            <a:bodyPr/>
            <a:lstStyle/>
            <a:p>
              <a:endParaRPr lang="es-MX"/>
            </a:p>
          </p:txBody>
        </p:sp>
        <p:sp>
          <p:nvSpPr>
            <p:cNvPr id="27" name="Freeform 29"/>
            <p:cNvSpPr>
              <a:spLocks/>
            </p:cNvSpPr>
            <p:nvPr/>
          </p:nvSpPr>
          <p:spPr bwMode="auto">
            <a:xfrm>
              <a:off x="3666" y="1308"/>
              <a:ext cx="246" cy="312"/>
            </a:xfrm>
            <a:custGeom>
              <a:avLst/>
              <a:gdLst>
                <a:gd name="T0" fmla="*/ 168 w 246"/>
                <a:gd name="T1" fmla="*/ 306 h 312"/>
                <a:gd name="T2" fmla="*/ 156 w 246"/>
                <a:gd name="T3" fmla="*/ 306 h 312"/>
                <a:gd name="T4" fmla="*/ 144 w 246"/>
                <a:gd name="T5" fmla="*/ 300 h 312"/>
                <a:gd name="T6" fmla="*/ 126 w 246"/>
                <a:gd name="T7" fmla="*/ 300 h 312"/>
                <a:gd name="T8" fmla="*/ 114 w 246"/>
                <a:gd name="T9" fmla="*/ 294 h 312"/>
                <a:gd name="T10" fmla="*/ 102 w 246"/>
                <a:gd name="T11" fmla="*/ 288 h 312"/>
                <a:gd name="T12" fmla="*/ 84 w 246"/>
                <a:gd name="T13" fmla="*/ 282 h 312"/>
                <a:gd name="T14" fmla="*/ 66 w 246"/>
                <a:gd name="T15" fmla="*/ 276 h 312"/>
                <a:gd name="T16" fmla="*/ 54 w 246"/>
                <a:gd name="T17" fmla="*/ 264 h 312"/>
                <a:gd name="T18" fmla="*/ 54 w 246"/>
                <a:gd name="T19" fmla="*/ 258 h 312"/>
                <a:gd name="T20" fmla="*/ 54 w 246"/>
                <a:gd name="T21" fmla="*/ 246 h 312"/>
                <a:gd name="T22" fmla="*/ 72 w 246"/>
                <a:gd name="T23" fmla="*/ 234 h 312"/>
                <a:gd name="T24" fmla="*/ 60 w 246"/>
                <a:gd name="T25" fmla="*/ 222 h 312"/>
                <a:gd name="T26" fmla="*/ 48 w 246"/>
                <a:gd name="T27" fmla="*/ 204 h 312"/>
                <a:gd name="T28" fmla="*/ 48 w 246"/>
                <a:gd name="T29" fmla="*/ 198 h 312"/>
                <a:gd name="T30" fmla="*/ 42 w 246"/>
                <a:gd name="T31" fmla="*/ 186 h 312"/>
                <a:gd name="T32" fmla="*/ 42 w 246"/>
                <a:gd name="T33" fmla="*/ 180 h 312"/>
                <a:gd name="T34" fmla="*/ 36 w 246"/>
                <a:gd name="T35" fmla="*/ 168 h 312"/>
                <a:gd name="T36" fmla="*/ 24 w 246"/>
                <a:gd name="T37" fmla="*/ 156 h 312"/>
                <a:gd name="T38" fmla="*/ 6 w 246"/>
                <a:gd name="T39" fmla="*/ 138 h 312"/>
                <a:gd name="T40" fmla="*/ 6 w 246"/>
                <a:gd name="T41" fmla="*/ 120 h 312"/>
                <a:gd name="T42" fmla="*/ 54 w 246"/>
                <a:gd name="T43" fmla="*/ 126 h 312"/>
                <a:gd name="T44" fmla="*/ 54 w 246"/>
                <a:gd name="T45" fmla="*/ 108 h 312"/>
                <a:gd name="T46" fmla="*/ 48 w 246"/>
                <a:gd name="T47" fmla="*/ 96 h 312"/>
                <a:gd name="T48" fmla="*/ 54 w 246"/>
                <a:gd name="T49" fmla="*/ 78 h 312"/>
                <a:gd name="T50" fmla="*/ 60 w 246"/>
                <a:gd name="T51" fmla="*/ 66 h 312"/>
                <a:gd name="T52" fmla="*/ 66 w 246"/>
                <a:gd name="T53" fmla="*/ 54 h 312"/>
                <a:gd name="T54" fmla="*/ 72 w 246"/>
                <a:gd name="T55" fmla="*/ 42 h 312"/>
                <a:gd name="T56" fmla="*/ 78 w 246"/>
                <a:gd name="T57" fmla="*/ 18 h 312"/>
                <a:gd name="T58" fmla="*/ 84 w 246"/>
                <a:gd name="T59" fmla="*/ 0 h 312"/>
                <a:gd name="T60" fmla="*/ 108 w 246"/>
                <a:gd name="T61" fmla="*/ 30 h 312"/>
                <a:gd name="T62" fmla="*/ 144 w 246"/>
                <a:gd name="T63" fmla="*/ 78 h 312"/>
                <a:gd name="T64" fmla="*/ 162 w 246"/>
                <a:gd name="T65" fmla="*/ 78 h 312"/>
                <a:gd name="T66" fmla="*/ 180 w 246"/>
                <a:gd name="T67" fmla="*/ 48 h 312"/>
                <a:gd name="T68" fmla="*/ 180 w 246"/>
                <a:gd name="T69" fmla="*/ 24 h 312"/>
                <a:gd name="T70" fmla="*/ 192 w 246"/>
                <a:gd name="T71" fmla="*/ 12 h 312"/>
                <a:gd name="T72" fmla="*/ 210 w 246"/>
                <a:gd name="T73" fmla="*/ 12 h 312"/>
                <a:gd name="T74" fmla="*/ 228 w 246"/>
                <a:gd name="T75" fmla="*/ 12 h 312"/>
                <a:gd name="T76" fmla="*/ 240 w 246"/>
                <a:gd name="T77" fmla="*/ 24 h 312"/>
                <a:gd name="T78" fmla="*/ 234 w 246"/>
                <a:gd name="T79" fmla="*/ 60 h 312"/>
                <a:gd name="T80" fmla="*/ 246 w 246"/>
                <a:gd name="T81" fmla="*/ 72 h 312"/>
                <a:gd name="T82" fmla="*/ 234 w 246"/>
                <a:gd name="T83" fmla="*/ 108 h 312"/>
                <a:gd name="T84" fmla="*/ 210 w 246"/>
                <a:gd name="T85" fmla="*/ 126 h 312"/>
                <a:gd name="T86" fmla="*/ 216 w 246"/>
                <a:gd name="T87" fmla="*/ 132 h 312"/>
                <a:gd name="T88" fmla="*/ 222 w 246"/>
                <a:gd name="T89" fmla="*/ 144 h 312"/>
                <a:gd name="T90" fmla="*/ 216 w 246"/>
                <a:gd name="T91" fmla="*/ 174 h 312"/>
                <a:gd name="T92" fmla="*/ 204 w 246"/>
                <a:gd name="T93" fmla="*/ 186 h 312"/>
                <a:gd name="T94" fmla="*/ 186 w 246"/>
                <a:gd name="T95" fmla="*/ 180 h 312"/>
                <a:gd name="T96" fmla="*/ 186 w 246"/>
                <a:gd name="T97" fmla="*/ 198 h 312"/>
                <a:gd name="T98" fmla="*/ 186 w 246"/>
                <a:gd name="T99" fmla="*/ 216 h 312"/>
                <a:gd name="T100" fmla="*/ 186 w 246"/>
                <a:gd name="T101" fmla="*/ 234 h 312"/>
                <a:gd name="T102" fmla="*/ 186 w 246"/>
                <a:gd name="T103" fmla="*/ 258 h 312"/>
                <a:gd name="T104" fmla="*/ 186 w 246"/>
                <a:gd name="T105" fmla="*/ 276 h 312"/>
                <a:gd name="T106" fmla="*/ 186 w 246"/>
                <a:gd name="T107" fmla="*/ 294 h 312"/>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246"/>
                <a:gd name="T163" fmla="*/ 0 h 312"/>
                <a:gd name="T164" fmla="*/ 246 w 246"/>
                <a:gd name="T165" fmla="*/ 312 h 312"/>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246" h="312">
                  <a:moveTo>
                    <a:pt x="180" y="306"/>
                  </a:moveTo>
                  <a:lnTo>
                    <a:pt x="174" y="306"/>
                  </a:lnTo>
                  <a:lnTo>
                    <a:pt x="168" y="306"/>
                  </a:lnTo>
                  <a:lnTo>
                    <a:pt x="162" y="306"/>
                  </a:lnTo>
                  <a:lnTo>
                    <a:pt x="156" y="312"/>
                  </a:lnTo>
                  <a:lnTo>
                    <a:pt x="156" y="306"/>
                  </a:lnTo>
                  <a:lnTo>
                    <a:pt x="150" y="306"/>
                  </a:lnTo>
                  <a:lnTo>
                    <a:pt x="144" y="306"/>
                  </a:lnTo>
                  <a:lnTo>
                    <a:pt x="144" y="300"/>
                  </a:lnTo>
                  <a:lnTo>
                    <a:pt x="138" y="300"/>
                  </a:lnTo>
                  <a:lnTo>
                    <a:pt x="132" y="300"/>
                  </a:lnTo>
                  <a:lnTo>
                    <a:pt x="126" y="300"/>
                  </a:lnTo>
                  <a:lnTo>
                    <a:pt x="126" y="294"/>
                  </a:lnTo>
                  <a:lnTo>
                    <a:pt x="120" y="294"/>
                  </a:lnTo>
                  <a:lnTo>
                    <a:pt x="114" y="294"/>
                  </a:lnTo>
                  <a:lnTo>
                    <a:pt x="114" y="288"/>
                  </a:lnTo>
                  <a:lnTo>
                    <a:pt x="108" y="288"/>
                  </a:lnTo>
                  <a:lnTo>
                    <a:pt x="102" y="288"/>
                  </a:lnTo>
                  <a:lnTo>
                    <a:pt x="96" y="288"/>
                  </a:lnTo>
                  <a:lnTo>
                    <a:pt x="90" y="282"/>
                  </a:lnTo>
                  <a:lnTo>
                    <a:pt x="84" y="282"/>
                  </a:lnTo>
                  <a:lnTo>
                    <a:pt x="78" y="276"/>
                  </a:lnTo>
                  <a:lnTo>
                    <a:pt x="72" y="276"/>
                  </a:lnTo>
                  <a:lnTo>
                    <a:pt x="66" y="276"/>
                  </a:lnTo>
                  <a:lnTo>
                    <a:pt x="60" y="270"/>
                  </a:lnTo>
                  <a:lnTo>
                    <a:pt x="54" y="270"/>
                  </a:lnTo>
                  <a:lnTo>
                    <a:pt x="54" y="264"/>
                  </a:lnTo>
                  <a:lnTo>
                    <a:pt x="54" y="258"/>
                  </a:lnTo>
                  <a:lnTo>
                    <a:pt x="60" y="258"/>
                  </a:lnTo>
                  <a:lnTo>
                    <a:pt x="54" y="258"/>
                  </a:lnTo>
                  <a:lnTo>
                    <a:pt x="54" y="252"/>
                  </a:lnTo>
                  <a:lnTo>
                    <a:pt x="48" y="246"/>
                  </a:lnTo>
                  <a:lnTo>
                    <a:pt x="54" y="246"/>
                  </a:lnTo>
                  <a:lnTo>
                    <a:pt x="60" y="240"/>
                  </a:lnTo>
                  <a:lnTo>
                    <a:pt x="66" y="234"/>
                  </a:lnTo>
                  <a:lnTo>
                    <a:pt x="72" y="234"/>
                  </a:lnTo>
                  <a:lnTo>
                    <a:pt x="72" y="228"/>
                  </a:lnTo>
                  <a:lnTo>
                    <a:pt x="66" y="228"/>
                  </a:lnTo>
                  <a:lnTo>
                    <a:pt x="60" y="222"/>
                  </a:lnTo>
                  <a:lnTo>
                    <a:pt x="54" y="216"/>
                  </a:lnTo>
                  <a:lnTo>
                    <a:pt x="54" y="210"/>
                  </a:lnTo>
                  <a:lnTo>
                    <a:pt x="48" y="204"/>
                  </a:lnTo>
                  <a:lnTo>
                    <a:pt x="48" y="198"/>
                  </a:lnTo>
                  <a:lnTo>
                    <a:pt x="54" y="198"/>
                  </a:lnTo>
                  <a:lnTo>
                    <a:pt x="48" y="198"/>
                  </a:lnTo>
                  <a:lnTo>
                    <a:pt x="48" y="192"/>
                  </a:lnTo>
                  <a:lnTo>
                    <a:pt x="48" y="186"/>
                  </a:lnTo>
                  <a:lnTo>
                    <a:pt x="42" y="186"/>
                  </a:lnTo>
                  <a:lnTo>
                    <a:pt x="42" y="180"/>
                  </a:lnTo>
                  <a:lnTo>
                    <a:pt x="36" y="180"/>
                  </a:lnTo>
                  <a:lnTo>
                    <a:pt x="42" y="180"/>
                  </a:lnTo>
                  <a:lnTo>
                    <a:pt x="42" y="174"/>
                  </a:lnTo>
                  <a:lnTo>
                    <a:pt x="42" y="168"/>
                  </a:lnTo>
                  <a:lnTo>
                    <a:pt x="36" y="168"/>
                  </a:lnTo>
                  <a:lnTo>
                    <a:pt x="36" y="162"/>
                  </a:lnTo>
                  <a:lnTo>
                    <a:pt x="36" y="156"/>
                  </a:lnTo>
                  <a:lnTo>
                    <a:pt x="24" y="156"/>
                  </a:lnTo>
                  <a:lnTo>
                    <a:pt x="12" y="156"/>
                  </a:lnTo>
                  <a:lnTo>
                    <a:pt x="12" y="144"/>
                  </a:lnTo>
                  <a:lnTo>
                    <a:pt x="6" y="138"/>
                  </a:lnTo>
                  <a:lnTo>
                    <a:pt x="0" y="132"/>
                  </a:lnTo>
                  <a:lnTo>
                    <a:pt x="6" y="126"/>
                  </a:lnTo>
                  <a:lnTo>
                    <a:pt x="6" y="120"/>
                  </a:lnTo>
                  <a:lnTo>
                    <a:pt x="24" y="120"/>
                  </a:lnTo>
                  <a:lnTo>
                    <a:pt x="36" y="126"/>
                  </a:lnTo>
                  <a:lnTo>
                    <a:pt x="54" y="126"/>
                  </a:lnTo>
                  <a:lnTo>
                    <a:pt x="54" y="120"/>
                  </a:lnTo>
                  <a:lnTo>
                    <a:pt x="54" y="114"/>
                  </a:lnTo>
                  <a:lnTo>
                    <a:pt x="54" y="108"/>
                  </a:lnTo>
                  <a:lnTo>
                    <a:pt x="48" y="108"/>
                  </a:lnTo>
                  <a:lnTo>
                    <a:pt x="48" y="102"/>
                  </a:lnTo>
                  <a:lnTo>
                    <a:pt x="48" y="96"/>
                  </a:lnTo>
                  <a:lnTo>
                    <a:pt x="54" y="90"/>
                  </a:lnTo>
                  <a:lnTo>
                    <a:pt x="54" y="84"/>
                  </a:lnTo>
                  <a:lnTo>
                    <a:pt x="54" y="78"/>
                  </a:lnTo>
                  <a:lnTo>
                    <a:pt x="60" y="78"/>
                  </a:lnTo>
                  <a:lnTo>
                    <a:pt x="60" y="72"/>
                  </a:lnTo>
                  <a:lnTo>
                    <a:pt x="60" y="66"/>
                  </a:lnTo>
                  <a:lnTo>
                    <a:pt x="66" y="66"/>
                  </a:lnTo>
                  <a:lnTo>
                    <a:pt x="66" y="60"/>
                  </a:lnTo>
                  <a:lnTo>
                    <a:pt x="66" y="54"/>
                  </a:lnTo>
                  <a:lnTo>
                    <a:pt x="72" y="54"/>
                  </a:lnTo>
                  <a:lnTo>
                    <a:pt x="72" y="48"/>
                  </a:lnTo>
                  <a:lnTo>
                    <a:pt x="72" y="42"/>
                  </a:lnTo>
                  <a:lnTo>
                    <a:pt x="78" y="42"/>
                  </a:lnTo>
                  <a:lnTo>
                    <a:pt x="78" y="24"/>
                  </a:lnTo>
                  <a:lnTo>
                    <a:pt x="78" y="18"/>
                  </a:lnTo>
                  <a:lnTo>
                    <a:pt x="78" y="12"/>
                  </a:lnTo>
                  <a:lnTo>
                    <a:pt x="78" y="6"/>
                  </a:lnTo>
                  <a:lnTo>
                    <a:pt x="84" y="0"/>
                  </a:lnTo>
                  <a:lnTo>
                    <a:pt x="90" y="0"/>
                  </a:lnTo>
                  <a:lnTo>
                    <a:pt x="96" y="0"/>
                  </a:lnTo>
                  <a:lnTo>
                    <a:pt x="108" y="30"/>
                  </a:lnTo>
                  <a:lnTo>
                    <a:pt x="114" y="36"/>
                  </a:lnTo>
                  <a:lnTo>
                    <a:pt x="132" y="78"/>
                  </a:lnTo>
                  <a:lnTo>
                    <a:pt x="144" y="78"/>
                  </a:lnTo>
                  <a:lnTo>
                    <a:pt x="150" y="78"/>
                  </a:lnTo>
                  <a:lnTo>
                    <a:pt x="156" y="78"/>
                  </a:lnTo>
                  <a:lnTo>
                    <a:pt x="162" y="78"/>
                  </a:lnTo>
                  <a:lnTo>
                    <a:pt x="168" y="66"/>
                  </a:lnTo>
                  <a:lnTo>
                    <a:pt x="186" y="54"/>
                  </a:lnTo>
                  <a:lnTo>
                    <a:pt x="180" y="48"/>
                  </a:lnTo>
                  <a:lnTo>
                    <a:pt x="174" y="36"/>
                  </a:lnTo>
                  <a:lnTo>
                    <a:pt x="174" y="30"/>
                  </a:lnTo>
                  <a:lnTo>
                    <a:pt x="180" y="24"/>
                  </a:lnTo>
                  <a:lnTo>
                    <a:pt x="186" y="18"/>
                  </a:lnTo>
                  <a:lnTo>
                    <a:pt x="192" y="18"/>
                  </a:lnTo>
                  <a:lnTo>
                    <a:pt x="192" y="12"/>
                  </a:lnTo>
                  <a:lnTo>
                    <a:pt x="198" y="12"/>
                  </a:lnTo>
                  <a:lnTo>
                    <a:pt x="204" y="12"/>
                  </a:lnTo>
                  <a:lnTo>
                    <a:pt x="210" y="12"/>
                  </a:lnTo>
                  <a:lnTo>
                    <a:pt x="216" y="12"/>
                  </a:lnTo>
                  <a:lnTo>
                    <a:pt x="222" y="12"/>
                  </a:lnTo>
                  <a:lnTo>
                    <a:pt x="228" y="12"/>
                  </a:lnTo>
                  <a:lnTo>
                    <a:pt x="234" y="12"/>
                  </a:lnTo>
                  <a:lnTo>
                    <a:pt x="234" y="18"/>
                  </a:lnTo>
                  <a:lnTo>
                    <a:pt x="240" y="24"/>
                  </a:lnTo>
                  <a:lnTo>
                    <a:pt x="234" y="42"/>
                  </a:lnTo>
                  <a:lnTo>
                    <a:pt x="240" y="48"/>
                  </a:lnTo>
                  <a:lnTo>
                    <a:pt x="234" y="60"/>
                  </a:lnTo>
                  <a:lnTo>
                    <a:pt x="240" y="66"/>
                  </a:lnTo>
                  <a:lnTo>
                    <a:pt x="246" y="66"/>
                  </a:lnTo>
                  <a:lnTo>
                    <a:pt x="246" y="72"/>
                  </a:lnTo>
                  <a:lnTo>
                    <a:pt x="240" y="84"/>
                  </a:lnTo>
                  <a:lnTo>
                    <a:pt x="240" y="90"/>
                  </a:lnTo>
                  <a:lnTo>
                    <a:pt x="234" y="108"/>
                  </a:lnTo>
                  <a:lnTo>
                    <a:pt x="228" y="132"/>
                  </a:lnTo>
                  <a:lnTo>
                    <a:pt x="222" y="132"/>
                  </a:lnTo>
                  <a:lnTo>
                    <a:pt x="210" y="126"/>
                  </a:lnTo>
                  <a:lnTo>
                    <a:pt x="204" y="132"/>
                  </a:lnTo>
                  <a:lnTo>
                    <a:pt x="210" y="132"/>
                  </a:lnTo>
                  <a:lnTo>
                    <a:pt x="216" y="132"/>
                  </a:lnTo>
                  <a:lnTo>
                    <a:pt x="216" y="138"/>
                  </a:lnTo>
                  <a:lnTo>
                    <a:pt x="222" y="138"/>
                  </a:lnTo>
                  <a:lnTo>
                    <a:pt x="222" y="144"/>
                  </a:lnTo>
                  <a:lnTo>
                    <a:pt x="228" y="150"/>
                  </a:lnTo>
                  <a:lnTo>
                    <a:pt x="228" y="156"/>
                  </a:lnTo>
                  <a:lnTo>
                    <a:pt x="216" y="174"/>
                  </a:lnTo>
                  <a:lnTo>
                    <a:pt x="216" y="180"/>
                  </a:lnTo>
                  <a:lnTo>
                    <a:pt x="210" y="180"/>
                  </a:lnTo>
                  <a:lnTo>
                    <a:pt x="204" y="186"/>
                  </a:lnTo>
                  <a:lnTo>
                    <a:pt x="198" y="186"/>
                  </a:lnTo>
                  <a:lnTo>
                    <a:pt x="192" y="180"/>
                  </a:lnTo>
                  <a:lnTo>
                    <a:pt x="186" y="180"/>
                  </a:lnTo>
                  <a:lnTo>
                    <a:pt x="186" y="186"/>
                  </a:lnTo>
                  <a:lnTo>
                    <a:pt x="186" y="192"/>
                  </a:lnTo>
                  <a:lnTo>
                    <a:pt x="186" y="198"/>
                  </a:lnTo>
                  <a:lnTo>
                    <a:pt x="186" y="204"/>
                  </a:lnTo>
                  <a:lnTo>
                    <a:pt x="186" y="210"/>
                  </a:lnTo>
                  <a:lnTo>
                    <a:pt x="186" y="216"/>
                  </a:lnTo>
                  <a:lnTo>
                    <a:pt x="186" y="222"/>
                  </a:lnTo>
                  <a:lnTo>
                    <a:pt x="186" y="228"/>
                  </a:lnTo>
                  <a:lnTo>
                    <a:pt x="186" y="234"/>
                  </a:lnTo>
                  <a:lnTo>
                    <a:pt x="186" y="246"/>
                  </a:lnTo>
                  <a:lnTo>
                    <a:pt x="186" y="252"/>
                  </a:lnTo>
                  <a:lnTo>
                    <a:pt x="186" y="258"/>
                  </a:lnTo>
                  <a:lnTo>
                    <a:pt x="186" y="264"/>
                  </a:lnTo>
                  <a:lnTo>
                    <a:pt x="186" y="270"/>
                  </a:lnTo>
                  <a:lnTo>
                    <a:pt x="186" y="276"/>
                  </a:lnTo>
                  <a:lnTo>
                    <a:pt x="186" y="282"/>
                  </a:lnTo>
                  <a:lnTo>
                    <a:pt x="186" y="288"/>
                  </a:lnTo>
                  <a:lnTo>
                    <a:pt x="186" y="294"/>
                  </a:lnTo>
                  <a:lnTo>
                    <a:pt x="186" y="300"/>
                  </a:lnTo>
                  <a:lnTo>
                    <a:pt x="180" y="306"/>
                  </a:lnTo>
                  <a:close/>
                </a:path>
              </a:pathLst>
            </a:custGeom>
            <a:solidFill>
              <a:srgbClr val="B8220E"/>
            </a:solidFill>
            <a:ln w="0">
              <a:solidFill>
                <a:srgbClr val="000000"/>
              </a:solidFill>
              <a:prstDash val="solid"/>
              <a:round/>
              <a:headEnd/>
              <a:tailEnd/>
            </a:ln>
          </p:spPr>
          <p:txBody>
            <a:bodyPr/>
            <a:lstStyle/>
            <a:p>
              <a:endParaRPr lang="es-MX"/>
            </a:p>
          </p:txBody>
        </p:sp>
        <p:sp>
          <p:nvSpPr>
            <p:cNvPr id="28" name="Freeform 30"/>
            <p:cNvSpPr>
              <a:spLocks/>
            </p:cNvSpPr>
            <p:nvPr/>
          </p:nvSpPr>
          <p:spPr bwMode="auto">
            <a:xfrm>
              <a:off x="3648" y="1302"/>
              <a:ext cx="96" cy="132"/>
            </a:xfrm>
            <a:custGeom>
              <a:avLst/>
              <a:gdLst>
                <a:gd name="T0" fmla="*/ 12 w 96"/>
                <a:gd name="T1" fmla="*/ 24 h 132"/>
                <a:gd name="T2" fmla="*/ 18 w 96"/>
                <a:gd name="T3" fmla="*/ 18 h 132"/>
                <a:gd name="T4" fmla="*/ 24 w 96"/>
                <a:gd name="T5" fmla="*/ 18 h 132"/>
                <a:gd name="T6" fmla="*/ 24 w 96"/>
                <a:gd name="T7" fmla="*/ 24 h 132"/>
                <a:gd name="T8" fmla="*/ 30 w 96"/>
                <a:gd name="T9" fmla="*/ 24 h 132"/>
                <a:gd name="T10" fmla="*/ 36 w 96"/>
                <a:gd name="T11" fmla="*/ 24 h 132"/>
                <a:gd name="T12" fmla="*/ 42 w 96"/>
                <a:gd name="T13" fmla="*/ 0 h 132"/>
                <a:gd name="T14" fmla="*/ 48 w 96"/>
                <a:gd name="T15" fmla="*/ 0 h 132"/>
                <a:gd name="T16" fmla="*/ 54 w 96"/>
                <a:gd name="T17" fmla="*/ 0 h 132"/>
                <a:gd name="T18" fmla="*/ 66 w 96"/>
                <a:gd name="T19" fmla="*/ 0 h 132"/>
                <a:gd name="T20" fmla="*/ 72 w 96"/>
                <a:gd name="T21" fmla="*/ 6 h 132"/>
                <a:gd name="T22" fmla="*/ 78 w 96"/>
                <a:gd name="T23" fmla="*/ 6 h 132"/>
                <a:gd name="T24" fmla="*/ 84 w 96"/>
                <a:gd name="T25" fmla="*/ 6 h 132"/>
                <a:gd name="T26" fmla="*/ 90 w 96"/>
                <a:gd name="T27" fmla="*/ 6 h 132"/>
                <a:gd name="T28" fmla="*/ 96 w 96"/>
                <a:gd name="T29" fmla="*/ 12 h 132"/>
                <a:gd name="T30" fmla="*/ 96 w 96"/>
                <a:gd name="T31" fmla="*/ 18 h 132"/>
                <a:gd name="T32" fmla="*/ 96 w 96"/>
                <a:gd name="T33" fmla="*/ 24 h 132"/>
                <a:gd name="T34" fmla="*/ 96 w 96"/>
                <a:gd name="T35" fmla="*/ 30 h 132"/>
                <a:gd name="T36" fmla="*/ 96 w 96"/>
                <a:gd name="T37" fmla="*/ 48 h 132"/>
                <a:gd name="T38" fmla="*/ 90 w 96"/>
                <a:gd name="T39" fmla="*/ 48 h 132"/>
                <a:gd name="T40" fmla="*/ 90 w 96"/>
                <a:gd name="T41" fmla="*/ 54 h 132"/>
                <a:gd name="T42" fmla="*/ 90 w 96"/>
                <a:gd name="T43" fmla="*/ 60 h 132"/>
                <a:gd name="T44" fmla="*/ 84 w 96"/>
                <a:gd name="T45" fmla="*/ 60 h 132"/>
                <a:gd name="T46" fmla="*/ 84 w 96"/>
                <a:gd name="T47" fmla="*/ 66 h 132"/>
                <a:gd name="T48" fmla="*/ 84 w 96"/>
                <a:gd name="T49" fmla="*/ 72 h 132"/>
                <a:gd name="T50" fmla="*/ 78 w 96"/>
                <a:gd name="T51" fmla="*/ 72 h 132"/>
                <a:gd name="T52" fmla="*/ 78 w 96"/>
                <a:gd name="T53" fmla="*/ 78 h 132"/>
                <a:gd name="T54" fmla="*/ 78 w 96"/>
                <a:gd name="T55" fmla="*/ 84 h 132"/>
                <a:gd name="T56" fmla="*/ 72 w 96"/>
                <a:gd name="T57" fmla="*/ 84 h 132"/>
                <a:gd name="T58" fmla="*/ 72 w 96"/>
                <a:gd name="T59" fmla="*/ 90 h 132"/>
                <a:gd name="T60" fmla="*/ 72 w 96"/>
                <a:gd name="T61" fmla="*/ 96 h 132"/>
                <a:gd name="T62" fmla="*/ 66 w 96"/>
                <a:gd name="T63" fmla="*/ 102 h 132"/>
                <a:gd name="T64" fmla="*/ 66 w 96"/>
                <a:gd name="T65" fmla="*/ 108 h 132"/>
                <a:gd name="T66" fmla="*/ 66 w 96"/>
                <a:gd name="T67" fmla="*/ 114 h 132"/>
                <a:gd name="T68" fmla="*/ 72 w 96"/>
                <a:gd name="T69" fmla="*/ 114 h 132"/>
                <a:gd name="T70" fmla="*/ 72 w 96"/>
                <a:gd name="T71" fmla="*/ 120 h 132"/>
                <a:gd name="T72" fmla="*/ 72 w 96"/>
                <a:gd name="T73" fmla="*/ 126 h 132"/>
                <a:gd name="T74" fmla="*/ 72 w 96"/>
                <a:gd name="T75" fmla="*/ 132 h 132"/>
                <a:gd name="T76" fmla="*/ 54 w 96"/>
                <a:gd name="T77" fmla="*/ 132 h 132"/>
                <a:gd name="T78" fmla="*/ 42 w 96"/>
                <a:gd name="T79" fmla="*/ 126 h 132"/>
                <a:gd name="T80" fmla="*/ 24 w 96"/>
                <a:gd name="T81" fmla="*/ 126 h 132"/>
                <a:gd name="T82" fmla="*/ 24 w 96"/>
                <a:gd name="T83" fmla="*/ 132 h 132"/>
                <a:gd name="T84" fmla="*/ 18 w 96"/>
                <a:gd name="T85" fmla="*/ 126 h 132"/>
                <a:gd name="T86" fmla="*/ 12 w 96"/>
                <a:gd name="T87" fmla="*/ 126 h 132"/>
                <a:gd name="T88" fmla="*/ 6 w 96"/>
                <a:gd name="T89" fmla="*/ 120 h 132"/>
                <a:gd name="T90" fmla="*/ 0 w 96"/>
                <a:gd name="T91" fmla="*/ 108 h 132"/>
                <a:gd name="T92" fmla="*/ 6 w 96"/>
                <a:gd name="T93" fmla="*/ 102 h 132"/>
                <a:gd name="T94" fmla="*/ 6 w 96"/>
                <a:gd name="T95" fmla="*/ 78 h 132"/>
                <a:gd name="T96" fmla="*/ 6 w 96"/>
                <a:gd name="T97" fmla="*/ 66 h 132"/>
                <a:gd name="T98" fmla="*/ 6 w 96"/>
                <a:gd name="T99" fmla="*/ 60 h 132"/>
                <a:gd name="T100" fmla="*/ 6 w 96"/>
                <a:gd name="T101" fmla="*/ 54 h 132"/>
                <a:gd name="T102" fmla="*/ 12 w 96"/>
                <a:gd name="T103" fmla="*/ 36 h 132"/>
                <a:gd name="T104" fmla="*/ 12 w 96"/>
                <a:gd name="T105" fmla="*/ 30 h 132"/>
                <a:gd name="T106" fmla="*/ 12 w 96"/>
                <a:gd name="T107" fmla="*/ 24 h 132"/>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96"/>
                <a:gd name="T163" fmla="*/ 0 h 132"/>
                <a:gd name="T164" fmla="*/ 96 w 96"/>
                <a:gd name="T165" fmla="*/ 132 h 132"/>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96" h="132">
                  <a:moveTo>
                    <a:pt x="12" y="24"/>
                  </a:moveTo>
                  <a:lnTo>
                    <a:pt x="18" y="18"/>
                  </a:lnTo>
                  <a:lnTo>
                    <a:pt x="24" y="18"/>
                  </a:lnTo>
                  <a:lnTo>
                    <a:pt x="24" y="24"/>
                  </a:lnTo>
                  <a:lnTo>
                    <a:pt x="30" y="24"/>
                  </a:lnTo>
                  <a:lnTo>
                    <a:pt x="36" y="24"/>
                  </a:lnTo>
                  <a:lnTo>
                    <a:pt x="42" y="0"/>
                  </a:lnTo>
                  <a:lnTo>
                    <a:pt x="48" y="0"/>
                  </a:lnTo>
                  <a:lnTo>
                    <a:pt x="54" y="0"/>
                  </a:lnTo>
                  <a:lnTo>
                    <a:pt x="66" y="0"/>
                  </a:lnTo>
                  <a:lnTo>
                    <a:pt x="72" y="6"/>
                  </a:lnTo>
                  <a:lnTo>
                    <a:pt x="78" y="6"/>
                  </a:lnTo>
                  <a:lnTo>
                    <a:pt x="84" y="6"/>
                  </a:lnTo>
                  <a:lnTo>
                    <a:pt x="90" y="6"/>
                  </a:lnTo>
                  <a:lnTo>
                    <a:pt x="96" y="12"/>
                  </a:lnTo>
                  <a:lnTo>
                    <a:pt x="96" y="18"/>
                  </a:lnTo>
                  <a:lnTo>
                    <a:pt x="96" y="24"/>
                  </a:lnTo>
                  <a:lnTo>
                    <a:pt x="96" y="30"/>
                  </a:lnTo>
                  <a:lnTo>
                    <a:pt x="96" y="48"/>
                  </a:lnTo>
                  <a:lnTo>
                    <a:pt x="90" y="48"/>
                  </a:lnTo>
                  <a:lnTo>
                    <a:pt x="90" y="54"/>
                  </a:lnTo>
                  <a:lnTo>
                    <a:pt x="90" y="60"/>
                  </a:lnTo>
                  <a:lnTo>
                    <a:pt x="84" y="60"/>
                  </a:lnTo>
                  <a:lnTo>
                    <a:pt x="84" y="66"/>
                  </a:lnTo>
                  <a:lnTo>
                    <a:pt x="84" y="72"/>
                  </a:lnTo>
                  <a:lnTo>
                    <a:pt x="78" y="72"/>
                  </a:lnTo>
                  <a:lnTo>
                    <a:pt x="78" y="78"/>
                  </a:lnTo>
                  <a:lnTo>
                    <a:pt x="78" y="84"/>
                  </a:lnTo>
                  <a:lnTo>
                    <a:pt x="72" y="84"/>
                  </a:lnTo>
                  <a:lnTo>
                    <a:pt x="72" y="90"/>
                  </a:lnTo>
                  <a:lnTo>
                    <a:pt x="72" y="96"/>
                  </a:lnTo>
                  <a:lnTo>
                    <a:pt x="66" y="102"/>
                  </a:lnTo>
                  <a:lnTo>
                    <a:pt x="66" y="108"/>
                  </a:lnTo>
                  <a:lnTo>
                    <a:pt x="66" y="114"/>
                  </a:lnTo>
                  <a:lnTo>
                    <a:pt x="72" y="114"/>
                  </a:lnTo>
                  <a:lnTo>
                    <a:pt x="72" y="120"/>
                  </a:lnTo>
                  <a:lnTo>
                    <a:pt x="72" y="126"/>
                  </a:lnTo>
                  <a:lnTo>
                    <a:pt x="72" y="132"/>
                  </a:lnTo>
                  <a:lnTo>
                    <a:pt x="54" y="132"/>
                  </a:lnTo>
                  <a:lnTo>
                    <a:pt x="42" y="126"/>
                  </a:lnTo>
                  <a:lnTo>
                    <a:pt x="24" y="126"/>
                  </a:lnTo>
                  <a:lnTo>
                    <a:pt x="24" y="132"/>
                  </a:lnTo>
                  <a:lnTo>
                    <a:pt x="18" y="126"/>
                  </a:lnTo>
                  <a:lnTo>
                    <a:pt x="12" y="126"/>
                  </a:lnTo>
                  <a:lnTo>
                    <a:pt x="6" y="120"/>
                  </a:lnTo>
                  <a:lnTo>
                    <a:pt x="0" y="108"/>
                  </a:lnTo>
                  <a:lnTo>
                    <a:pt x="6" y="102"/>
                  </a:lnTo>
                  <a:lnTo>
                    <a:pt x="6" y="78"/>
                  </a:lnTo>
                  <a:lnTo>
                    <a:pt x="6" y="66"/>
                  </a:lnTo>
                  <a:lnTo>
                    <a:pt x="6" y="60"/>
                  </a:lnTo>
                  <a:lnTo>
                    <a:pt x="6" y="54"/>
                  </a:lnTo>
                  <a:lnTo>
                    <a:pt x="12" y="36"/>
                  </a:lnTo>
                  <a:lnTo>
                    <a:pt x="12" y="30"/>
                  </a:lnTo>
                  <a:lnTo>
                    <a:pt x="12" y="24"/>
                  </a:lnTo>
                  <a:close/>
                </a:path>
              </a:pathLst>
            </a:custGeom>
            <a:solidFill>
              <a:srgbClr val="FFCC00"/>
            </a:solidFill>
            <a:ln w="0">
              <a:solidFill>
                <a:srgbClr val="000000"/>
              </a:solidFill>
              <a:prstDash val="solid"/>
              <a:round/>
              <a:headEnd/>
              <a:tailEnd/>
            </a:ln>
          </p:spPr>
          <p:txBody>
            <a:bodyPr/>
            <a:lstStyle/>
            <a:p>
              <a:endParaRPr lang="es-MX"/>
            </a:p>
          </p:txBody>
        </p:sp>
        <p:sp>
          <p:nvSpPr>
            <p:cNvPr id="29" name="Freeform 31"/>
            <p:cNvSpPr>
              <a:spLocks/>
            </p:cNvSpPr>
            <p:nvPr/>
          </p:nvSpPr>
          <p:spPr bwMode="auto">
            <a:xfrm>
              <a:off x="3450" y="1428"/>
              <a:ext cx="174" cy="168"/>
            </a:xfrm>
            <a:custGeom>
              <a:avLst/>
              <a:gdLst>
                <a:gd name="T0" fmla="*/ 96 w 174"/>
                <a:gd name="T1" fmla="*/ 24 h 168"/>
                <a:gd name="T2" fmla="*/ 108 w 174"/>
                <a:gd name="T3" fmla="*/ 30 h 168"/>
                <a:gd name="T4" fmla="*/ 120 w 174"/>
                <a:gd name="T5" fmla="*/ 42 h 168"/>
                <a:gd name="T6" fmla="*/ 138 w 174"/>
                <a:gd name="T7" fmla="*/ 42 h 168"/>
                <a:gd name="T8" fmla="*/ 150 w 174"/>
                <a:gd name="T9" fmla="*/ 48 h 168"/>
                <a:gd name="T10" fmla="*/ 168 w 174"/>
                <a:gd name="T11" fmla="*/ 48 h 168"/>
                <a:gd name="T12" fmla="*/ 162 w 174"/>
                <a:gd name="T13" fmla="*/ 60 h 168"/>
                <a:gd name="T14" fmla="*/ 150 w 174"/>
                <a:gd name="T15" fmla="*/ 66 h 168"/>
                <a:gd name="T16" fmla="*/ 150 w 174"/>
                <a:gd name="T17" fmla="*/ 78 h 168"/>
                <a:gd name="T18" fmla="*/ 162 w 174"/>
                <a:gd name="T19" fmla="*/ 90 h 168"/>
                <a:gd name="T20" fmla="*/ 156 w 174"/>
                <a:gd name="T21" fmla="*/ 102 h 168"/>
                <a:gd name="T22" fmla="*/ 156 w 174"/>
                <a:gd name="T23" fmla="*/ 114 h 168"/>
                <a:gd name="T24" fmla="*/ 150 w 174"/>
                <a:gd name="T25" fmla="*/ 120 h 168"/>
                <a:gd name="T26" fmla="*/ 132 w 174"/>
                <a:gd name="T27" fmla="*/ 114 h 168"/>
                <a:gd name="T28" fmla="*/ 126 w 174"/>
                <a:gd name="T29" fmla="*/ 114 h 168"/>
                <a:gd name="T30" fmla="*/ 126 w 174"/>
                <a:gd name="T31" fmla="*/ 120 h 168"/>
                <a:gd name="T32" fmla="*/ 138 w 174"/>
                <a:gd name="T33" fmla="*/ 126 h 168"/>
                <a:gd name="T34" fmla="*/ 144 w 174"/>
                <a:gd name="T35" fmla="*/ 138 h 168"/>
                <a:gd name="T36" fmla="*/ 150 w 174"/>
                <a:gd name="T37" fmla="*/ 150 h 168"/>
                <a:gd name="T38" fmla="*/ 150 w 174"/>
                <a:gd name="T39" fmla="*/ 162 h 168"/>
                <a:gd name="T40" fmla="*/ 138 w 174"/>
                <a:gd name="T41" fmla="*/ 156 h 168"/>
                <a:gd name="T42" fmla="*/ 126 w 174"/>
                <a:gd name="T43" fmla="*/ 150 h 168"/>
                <a:gd name="T44" fmla="*/ 114 w 174"/>
                <a:gd name="T45" fmla="*/ 156 h 168"/>
                <a:gd name="T46" fmla="*/ 102 w 174"/>
                <a:gd name="T47" fmla="*/ 150 h 168"/>
                <a:gd name="T48" fmla="*/ 90 w 174"/>
                <a:gd name="T49" fmla="*/ 144 h 168"/>
                <a:gd name="T50" fmla="*/ 72 w 174"/>
                <a:gd name="T51" fmla="*/ 138 h 168"/>
                <a:gd name="T52" fmla="*/ 66 w 174"/>
                <a:gd name="T53" fmla="*/ 150 h 168"/>
                <a:gd name="T54" fmla="*/ 60 w 174"/>
                <a:gd name="T55" fmla="*/ 162 h 168"/>
                <a:gd name="T56" fmla="*/ 60 w 174"/>
                <a:gd name="T57" fmla="*/ 156 h 168"/>
                <a:gd name="T58" fmla="*/ 48 w 174"/>
                <a:gd name="T59" fmla="*/ 150 h 168"/>
                <a:gd name="T60" fmla="*/ 42 w 174"/>
                <a:gd name="T61" fmla="*/ 150 h 168"/>
                <a:gd name="T62" fmla="*/ 30 w 174"/>
                <a:gd name="T63" fmla="*/ 144 h 168"/>
                <a:gd name="T64" fmla="*/ 30 w 174"/>
                <a:gd name="T65" fmla="*/ 138 h 168"/>
                <a:gd name="T66" fmla="*/ 24 w 174"/>
                <a:gd name="T67" fmla="*/ 126 h 168"/>
                <a:gd name="T68" fmla="*/ 6 w 174"/>
                <a:gd name="T69" fmla="*/ 138 h 168"/>
                <a:gd name="T70" fmla="*/ 0 w 174"/>
                <a:gd name="T71" fmla="*/ 126 h 168"/>
                <a:gd name="T72" fmla="*/ 12 w 174"/>
                <a:gd name="T73" fmla="*/ 120 h 168"/>
                <a:gd name="T74" fmla="*/ 24 w 174"/>
                <a:gd name="T75" fmla="*/ 114 h 168"/>
                <a:gd name="T76" fmla="*/ 24 w 174"/>
                <a:gd name="T77" fmla="*/ 102 h 168"/>
                <a:gd name="T78" fmla="*/ 24 w 174"/>
                <a:gd name="T79" fmla="*/ 96 h 168"/>
                <a:gd name="T80" fmla="*/ 42 w 174"/>
                <a:gd name="T81" fmla="*/ 90 h 168"/>
                <a:gd name="T82" fmla="*/ 36 w 174"/>
                <a:gd name="T83" fmla="*/ 78 h 168"/>
                <a:gd name="T84" fmla="*/ 30 w 174"/>
                <a:gd name="T85" fmla="*/ 66 h 168"/>
                <a:gd name="T86" fmla="*/ 48 w 174"/>
                <a:gd name="T87" fmla="*/ 66 h 168"/>
                <a:gd name="T88" fmla="*/ 60 w 174"/>
                <a:gd name="T89" fmla="*/ 60 h 168"/>
                <a:gd name="T90" fmla="*/ 60 w 174"/>
                <a:gd name="T91" fmla="*/ 54 h 168"/>
                <a:gd name="T92" fmla="*/ 54 w 174"/>
                <a:gd name="T93" fmla="*/ 36 h 168"/>
                <a:gd name="T94" fmla="*/ 54 w 174"/>
                <a:gd name="T95" fmla="*/ 24 h 168"/>
                <a:gd name="T96" fmla="*/ 54 w 174"/>
                <a:gd name="T97" fmla="*/ 6 h 168"/>
                <a:gd name="T98" fmla="*/ 72 w 174"/>
                <a:gd name="T99" fmla="*/ 12 h 168"/>
                <a:gd name="T100" fmla="*/ 90 w 174"/>
                <a:gd name="T101" fmla="*/ 12 h 168"/>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74"/>
                <a:gd name="T154" fmla="*/ 0 h 168"/>
                <a:gd name="T155" fmla="*/ 174 w 174"/>
                <a:gd name="T156" fmla="*/ 168 h 168"/>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74" h="168">
                  <a:moveTo>
                    <a:pt x="96" y="12"/>
                  </a:moveTo>
                  <a:lnTo>
                    <a:pt x="96" y="18"/>
                  </a:lnTo>
                  <a:lnTo>
                    <a:pt x="96" y="24"/>
                  </a:lnTo>
                  <a:lnTo>
                    <a:pt x="96" y="30"/>
                  </a:lnTo>
                  <a:lnTo>
                    <a:pt x="102" y="30"/>
                  </a:lnTo>
                  <a:lnTo>
                    <a:pt x="108" y="30"/>
                  </a:lnTo>
                  <a:lnTo>
                    <a:pt x="114" y="30"/>
                  </a:lnTo>
                  <a:lnTo>
                    <a:pt x="120" y="36"/>
                  </a:lnTo>
                  <a:lnTo>
                    <a:pt x="120" y="42"/>
                  </a:lnTo>
                  <a:lnTo>
                    <a:pt x="126" y="42"/>
                  </a:lnTo>
                  <a:lnTo>
                    <a:pt x="132" y="42"/>
                  </a:lnTo>
                  <a:lnTo>
                    <a:pt x="138" y="42"/>
                  </a:lnTo>
                  <a:lnTo>
                    <a:pt x="144" y="42"/>
                  </a:lnTo>
                  <a:lnTo>
                    <a:pt x="150" y="42"/>
                  </a:lnTo>
                  <a:lnTo>
                    <a:pt x="150" y="48"/>
                  </a:lnTo>
                  <a:lnTo>
                    <a:pt x="156" y="42"/>
                  </a:lnTo>
                  <a:lnTo>
                    <a:pt x="162" y="48"/>
                  </a:lnTo>
                  <a:lnTo>
                    <a:pt x="168" y="48"/>
                  </a:lnTo>
                  <a:lnTo>
                    <a:pt x="174" y="48"/>
                  </a:lnTo>
                  <a:lnTo>
                    <a:pt x="168" y="54"/>
                  </a:lnTo>
                  <a:lnTo>
                    <a:pt x="162" y="60"/>
                  </a:lnTo>
                  <a:lnTo>
                    <a:pt x="162" y="54"/>
                  </a:lnTo>
                  <a:lnTo>
                    <a:pt x="156" y="60"/>
                  </a:lnTo>
                  <a:lnTo>
                    <a:pt x="150" y="66"/>
                  </a:lnTo>
                  <a:lnTo>
                    <a:pt x="156" y="66"/>
                  </a:lnTo>
                  <a:lnTo>
                    <a:pt x="150" y="72"/>
                  </a:lnTo>
                  <a:lnTo>
                    <a:pt x="150" y="78"/>
                  </a:lnTo>
                  <a:lnTo>
                    <a:pt x="156" y="84"/>
                  </a:lnTo>
                  <a:lnTo>
                    <a:pt x="162" y="84"/>
                  </a:lnTo>
                  <a:lnTo>
                    <a:pt x="162" y="90"/>
                  </a:lnTo>
                  <a:lnTo>
                    <a:pt x="162" y="96"/>
                  </a:lnTo>
                  <a:lnTo>
                    <a:pt x="156" y="96"/>
                  </a:lnTo>
                  <a:lnTo>
                    <a:pt x="156" y="102"/>
                  </a:lnTo>
                  <a:lnTo>
                    <a:pt x="150" y="108"/>
                  </a:lnTo>
                  <a:lnTo>
                    <a:pt x="156" y="108"/>
                  </a:lnTo>
                  <a:lnTo>
                    <a:pt x="156" y="114"/>
                  </a:lnTo>
                  <a:lnTo>
                    <a:pt x="150" y="114"/>
                  </a:lnTo>
                  <a:lnTo>
                    <a:pt x="156" y="114"/>
                  </a:lnTo>
                  <a:lnTo>
                    <a:pt x="150" y="120"/>
                  </a:lnTo>
                  <a:lnTo>
                    <a:pt x="144" y="114"/>
                  </a:lnTo>
                  <a:lnTo>
                    <a:pt x="138" y="114"/>
                  </a:lnTo>
                  <a:lnTo>
                    <a:pt x="132" y="114"/>
                  </a:lnTo>
                  <a:lnTo>
                    <a:pt x="126" y="108"/>
                  </a:lnTo>
                  <a:lnTo>
                    <a:pt x="120" y="114"/>
                  </a:lnTo>
                  <a:lnTo>
                    <a:pt x="126" y="114"/>
                  </a:lnTo>
                  <a:lnTo>
                    <a:pt x="132" y="114"/>
                  </a:lnTo>
                  <a:lnTo>
                    <a:pt x="132" y="120"/>
                  </a:lnTo>
                  <a:lnTo>
                    <a:pt x="126" y="120"/>
                  </a:lnTo>
                  <a:lnTo>
                    <a:pt x="126" y="126"/>
                  </a:lnTo>
                  <a:lnTo>
                    <a:pt x="132" y="126"/>
                  </a:lnTo>
                  <a:lnTo>
                    <a:pt x="138" y="126"/>
                  </a:lnTo>
                  <a:lnTo>
                    <a:pt x="138" y="132"/>
                  </a:lnTo>
                  <a:lnTo>
                    <a:pt x="144" y="132"/>
                  </a:lnTo>
                  <a:lnTo>
                    <a:pt x="144" y="138"/>
                  </a:lnTo>
                  <a:lnTo>
                    <a:pt x="150" y="138"/>
                  </a:lnTo>
                  <a:lnTo>
                    <a:pt x="150" y="144"/>
                  </a:lnTo>
                  <a:lnTo>
                    <a:pt x="150" y="150"/>
                  </a:lnTo>
                  <a:lnTo>
                    <a:pt x="156" y="156"/>
                  </a:lnTo>
                  <a:lnTo>
                    <a:pt x="156" y="162"/>
                  </a:lnTo>
                  <a:lnTo>
                    <a:pt x="150" y="162"/>
                  </a:lnTo>
                  <a:lnTo>
                    <a:pt x="150" y="156"/>
                  </a:lnTo>
                  <a:lnTo>
                    <a:pt x="144" y="156"/>
                  </a:lnTo>
                  <a:lnTo>
                    <a:pt x="138" y="156"/>
                  </a:lnTo>
                  <a:lnTo>
                    <a:pt x="132" y="156"/>
                  </a:lnTo>
                  <a:lnTo>
                    <a:pt x="132" y="150"/>
                  </a:lnTo>
                  <a:lnTo>
                    <a:pt x="126" y="150"/>
                  </a:lnTo>
                  <a:lnTo>
                    <a:pt x="126" y="156"/>
                  </a:lnTo>
                  <a:lnTo>
                    <a:pt x="120" y="156"/>
                  </a:lnTo>
                  <a:lnTo>
                    <a:pt x="114" y="156"/>
                  </a:lnTo>
                  <a:lnTo>
                    <a:pt x="114" y="150"/>
                  </a:lnTo>
                  <a:lnTo>
                    <a:pt x="108" y="150"/>
                  </a:lnTo>
                  <a:lnTo>
                    <a:pt x="102" y="150"/>
                  </a:lnTo>
                  <a:lnTo>
                    <a:pt x="96" y="150"/>
                  </a:lnTo>
                  <a:lnTo>
                    <a:pt x="96" y="144"/>
                  </a:lnTo>
                  <a:lnTo>
                    <a:pt x="90" y="144"/>
                  </a:lnTo>
                  <a:lnTo>
                    <a:pt x="84" y="144"/>
                  </a:lnTo>
                  <a:lnTo>
                    <a:pt x="78" y="144"/>
                  </a:lnTo>
                  <a:lnTo>
                    <a:pt x="72" y="138"/>
                  </a:lnTo>
                  <a:lnTo>
                    <a:pt x="72" y="144"/>
                  </a:lnTo>
                  <a:lnTo>
                    <a:pt x="66" y="144"/>
                  </a:lnTo>
                  <a:lnTo>
                    <a:pt x="66" y="150"/>
                  </a:lnTo>
                  <a:lnTo>
                    <a:pt x="66" y="156"/>
                  </a:lnTo>
                  <a:lnTo>
                    <a:pt x="66" y="162"/>
                  </a:lnTo>
                  <a:lnTo>
                    <a:pt x="60" y="162"/>
                  </a:lnTo>
                  <a:lnTo>
                    <a:pt x="60" y="168"/>
                  </a:lnTo>
                  <a:lnTo>
                    <a:pt x="60" y="162"/>
                  </a:lnTo>
                  <a:lnTo>
                    <a:pt x="60" y="156"/>
                  </a:lnTo>
                  <a:lnTo>
                    <a:pt x="54" y="156"/>
                  </a:lnTo>
                  <a:lnTo>
                    <a:pt x="48" y="156"/>
                  </a:lnTo>
                  <a:lnTo>
                    <a:pt x="48" y="150"/>
                  </a:lnTo>
                  <a:lnTo>
                    <a:pt x="54" y="150"/>
                  </a:lnTo>
                  <a:lnTo>
                    <a:pt x="48" y="150"/>
                  </a:lnTo>
                  <a:lnTo>
                    <a:pt x="42" y="150"/>
                  </a:lnTo>
                  <a:lnTo>
                    <a:pt x="42" y="144"/>
                  </a:lnTo>
                  <a:lnTo>
                    <a:pt x="36" y="144"/>
                  </a:lnTo>
                  <a:lnTo>
                    <a:pt x="30" y="144"/>
                  </a:lnTo>
                  <a:lnTo>
                    <a:pt x="30" y="138"/>
                  </a:lnTo>
                  <a:lnTo>
                    <a:pt x="30" y="132"/>
                  </a:lnTo>
                  <a:lnTo>
                    <a:pt x="30" y="138"/>
                  </a:lnTo>
                  <a:lnTo>
                    <a:pt x="24" y="132"/>
                  </a:lnTo>
                  <a:lnTo>
                    <a:pt x="18" y="132"/>
                  </a:lnTo>
                  <a:lnTo>
                    <a:pt x="24" y="126"/>
                  </a:lnTo>
                  <a:lnTo>
                    <a:pt x="18" y="126"/>
                  </a:lnTo>
                  <a:lnTo>
                    <a:pt x="6" y="132"/>
                  </a:lnTo>
                  <a:lnTo>
                    <a:pt x="6" y="138"/>
                  </a:lnTo>
                  <a:lnTo>
                    <a:pt x="0" y="138"/>
                  </a:lnTo>
                  <a:lnTo>
                    <a:pt x="0" y="132"/>
                  </a:lnTo>
                  <a:lnTo>
                    <a:pt x="0" y="126"/>
                  </a:lnTo>
                  <a:lnTo>
                    <a:pt x="6" y="126"/>
                  </a:lnTo>
                  <a:lnTo>
                    <a:pt x="12" y="126"/>
                  </a:lnTo>
                  <a:lnTo>
                    <a:pt x="12" y="120"/>
                  </a:lnTo>
                  <a:lnTo>
                    <a:pt x="18" y="120"/>
                  </a:lnTo>
                  <a:lnTo>
                    <a:pt x="24" y="120"/>
                  </a:lnTo>
                  <a:lnTo>
                    <a:pt x="24" y="114"/>
                  </a:lnTo>
                  <a:lnTo>
                    <a:pt x="24" y="108"/>
                  </a:lnTo>
                  <a:lnTo>
                    <a:pt x="18" y="102"/>
                  </a:lnTo>
                  <a:lnTo>
                    <a:pt x="24" y="102"/>
                  </a:lnTo>
                  <a:lnTo>
                    <a:pt x="24" y="96"/>
                  </a:lnTo>
                  <a:lnTo>
                    <a:pt x="30" y="96"/>
                  </a:lnTo>
                  <a:lnTo>
                    <a:pt x="24" y="96"/>
                  </a:lnTo>
                  <a:lnTo>
                    <a:pt x="30" y="90"/>
                  </a:lnTo>
                  <a:lnTo>
                    <a:pt x="36" y="90"/>
                  </a:lnTo>
                  <a:lnTo>
                    <a:pt x="42" y="90"/>
                  </a:lnTo>
                  <a:lnTo>
                    <a:pt x="42" y="84"/>
                  </a:lnTo>
                  <a:lnTo>
                    <a:pt x="36" y="84"/>
                  </a:lnTo>
                  <a:lnTo>
                    <a:pt x="36" y="78"/>
                  </a:lnTo>
                  <a:lnTo>
                    <a:pt x="36" y="72"/>
                  </a:lnTo>
                  <a:lnTo>
                    <a:pt x="30" y="72"/>
                  </a:lnTo>
                  <a:lnTo>
                    <a:pt x="30" y="66"/>
                  </a:lnTo>
                  <a:lnTo>
                    <a:pt x="36" y="66"/>
                  </a:lnTo>
                  <a:lnTo>
                    <a:pt x="42" y="66"/>
                  </a:lnTo>
                  <a:lnTo>
                    <a:pt x="48" y="66"/>
                  </a:lnTo>
                  <a:lnTo>
                    <a:pt x="48" y="60"/>
                  </a:lnTo>
                  <a:lnTo>
                    <a:pt x="54" y="66"/>
                  </a:lnTo>
                  <a:lnTo>
                    <a:pt x="60" y="60"/>
                  </a:lnTo>
                  <a:lnTo>
                    <a:pt x="54" y="60"/>
                  </a:lnTo>
                  <a:lnTo>
                    <a:pt x="54" y="54"/>
                  </a:lnTo>
                  <a:lnTo>
                    <a:pt x="60" y="54"/>
                  </a:lnTo>
                  <a:lnTo>
                    <a:pt x="60" y="48"/>
                  </a:lnTo>
                  <a:lnTo>
                    <a:pt x="54" y="42"/>
                  </a:lnTo>
                  <a:lnTo>
                    <a:pt x="54" y="36"/>
                  </a:lnTo>
                  <a:lnTo>
                    <a:pt x="60" y="36"/>
                  </a:lnTo>
                  <a:lnTo>
                    <a:pt x="60" y="30"/>
                  </a:lnTo>
                  <a:lnTo>
                    <a:pt x="54" y="24"/>
                  </a:lnTo>
                  <a:lnTo>
                    <a:pt x="54" y="18"/>
                  </a:lnTo>
                  <a:lnTo>
                    <a:pt x="54" y="12"/>
                  </a:lnTo>
                  <a:lnTo>
                    <a:pt x="54" y="6"/>
                  </a:lnTo>
                  <a:lnTo>
                    <a:pt x="60" y="0"/>
                  </a:lnTo>
                  <a:lnTo>
                    <a:pt x="66" y="12"/>
                  </a:lnTo>
                  <a:lnTo>
                    <a:pt x="72" y="12"/>
                  </a:lnTo>
                  <a:lnTo>
                    <a:pt x="78" y="12"/>
                  </a:lnTo>
                  <a:lnTo>
                    <a:pt x="90" y="6"/>
                  </a:lnTo>
                  <a:lnTo>
                    <a:pt x="90" y="12"/>
                  </a:lnTo>
                  <a:lnTo>
                    <a:pt x="96" y="12"/>
                  </a:lnTo>
                  <a:close/>
                </a:path>
              </a:pathLst>
            </a:custGeom>
            <a:solidFill>
              <a:srgbClr val="B8220E"/>
            </a:solidFill>
            <a:ln w="0">
              <a:solidFill>
                <a:srgbClr val="000000"/>
              </a:solidFill>
              <a:prstDash val="solid"/>
              <a:round/>
              <a:headEnd/>
              <a:tailEnd/>
            </a:ln>
          </p:spPr>
          <p:txBody>
            <a:bodyPr/>
            <a:lstStyle/>
            <a:p>
              <a:endParaRPr lang="es-MX"/>
            </a:p>
          </p:txBody>
        </p:sp>
        <p:sp>
          <p:nvSpPr>
            <p:cNvPr id="30" name="Freeform 32"/>
            <p:cNvSpPr>
              <a:spLocks/>
            </p:cNvSpPr>
            <p:nvPr/>
          </p:nvSpPr>
          <p:spPr bwMode="auto">
            <a:xfrm>
              <a:off x="3648" y="1464"/>
              <a:ext cx="90" cy="114"/>
            </a:xfrm>
            <a:custGeom>
              <a:avLst/>
              <a:gdLst>
                <a:gd name="T0" fmla="*/ 42 w 90"/>
                <a:gd name="T1" fmla="*/ 0 h 114"/>
                <a:gd name="T2" fmla="*/ 54 w 90"/>
                <a:gd name="T3" fmla="*/ 6 h 114"/>
                <a:gd name="T4" fmla="*/ 60 w 90"/>
                <a:gd name="T5" fmla="*/ 12 h 114"/>
                <a:gd name="T6" fmla="*/ 60 w 90"/>
                <a:gd name="T7" fmla="*/ 24 h 114"/>
                <a:gd name="T8" fmla="*/ 60 w 90"/>
                <a:gd name="T9" fmla="*/ 24 h 114"/>
                <a:gd name="T10" fmla="*/ 66 w 90"/>
                <a:gd name="T11" fmla="*/ 30 h 114"/>
                <a:gd name="T12" fmla="*/ 66 w 90"/>
                <a:gd name="T13" fmla="*/ 42 h 114"/>
                <a:gd name="T14" fmla="*/ 66 w 90"/>
                <a:gd name="T15" fmla="*/ 42 h 114"/>
                <a:gd name="T16" fmla="*/ 72 w 90"/>
                <a:gd name="T17" fmla="*/ 54 h 114"/>
                <a:gd name="T18" fmla="*/ 78 w 90"/>
                <a:gd name="T19" fmla="*/ 66 h 114"/>
                <a:gd name="T20" fmla="*/ 90 w 90"/>
                <a:gd name="T21" fmla="*/ 72 h 114"/>
                <a:gd name="T22" fmla="*/ 84 w 90"/>
                <a:gd name="T23" fmla="*/ 78 h 114"/>
                <a:gd name="T24" fmla="*/ 72 w 90"/>
                <a:gd name="T25" fmla="*/ 90 h 114"/>
                <a:gd name="T26" fmla="*/ 72 w 90"/>
                <a:gd name="T27" fmla="*/ 96 h 114"/>
                <a:gd name="T28" fmla="*/ 78 w 90"/>
                <a:gd name="T29" fmla="*/ 102 h 114"/>
                <a:gd name="T30" fmla="*/ 72 w 90"/>
                <a:gd name="T31" fmla="*/ 108 h 114"/>
                <a:gd name="T32" fmla="*/ 72 w 90"/>
                <a:gd name="T33" fmla="*/ 108 h 114"/>
                <a:gd name="T34" fmla="*/ 60 w 90"/>
                <a:gd name="T35" fmla="*/ 108 h 114"/>
                <a:gd name="T36" fmla="*/ 48 w 90"/>
                <a:gd name="T37" fmla="*/ 108 h 114"/>
                <a:gd name="T38" fmla="*/ 42 w 90"/>
                <a:gd name="T39" fmla="*/ 114 h 114"/>
                <a:gd name="T40" fmla="*/ 36 w 90"/>
                <a:gd name="T41" fmla="*/ 108 h 114"/>
                <a:gd name="T42" fmla="*/ 24 w 90"/>
                <a:gd name="T43" fmla="*/ 108 h 114"/>
                <a:gd name="T44" fmla="*/ 18 w 90"/>
                <a:gd name="T45" fmla="*/ 102 h 114"/>
                <a:gd name="T46" fmla="*/ 12 w 90"/>
                <a:gd name="T47" fmla="*/ 96 h 114"/>
                <a:gd name="T48" fmla="*/ 6 w 90"/>
                <a:gd name="T49" fmla="*/ 90 h 114"/>
                <a:gd name="T50" fmla="*/ 6 w 90"/>
                <a:gd name="T51" fmla="*/ 78 h 114"/>
                <a:gd name="T52" fmla="*/ 6 w 90"/>
                <a:gd name="T53" fmla="*/ 66 h 114"/>
                <a:gd name="T54" fmla="*/ 6 w 90"/>
                <a:gd name="T55" fmla="*/ 60 h 114"/>
                <a:gd name="T56" fmla="*/ 12 w 90"/>
                <a:gd name="T57" fmla="*/ 54 h 114"/>
                <a:gd name="T58" fmla="*/ 18 w 90"/>
                <a:gd name="T59" fmla="*/ 48 h 114"/>
                <a:gd name="T60" fmla="*/ 18 w 90"/>
                <a:gd name="T61" fmla="*/ 36 h 114"/>
                <a:gd name="T62" fmla="*/ 24 w 90"/>
                <a:gd name="T63" fmla="*/ 30 h 114"/>
                <a:gd name="T64" fmla="*/ 30 w 90"/>
                <a:gd name="T65" fmla="*/ 18 h 114"/>
                <a:gd name="T66" fmla="*/ 30 w 90"/>
                <a:gd name="T67" fmla="*/ 6 h 11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90"/>
                <a:gd name="T103" fmla="*/ 0 h 114"/>
                <a:gd name="T104" fmla="*/ 90 w 90"/>
                <a:gd name="T105" fmla="*/ 114 h 114"/>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90" h="114">
                  <a:moveTo>
                    <a:pt x="30" y="0"/>
                  </a:moveTo>
                  <a:lnTo>
                    <a:pt x="42" y="0"/>
                  </a:lnTo>
                  <a:lnTo>
                    <a:pt x="54" y="0"/>
                  </a:lnTo>
                  <a:lnTo>
                    <a:pt x="54" y="6"/>
                  </a:lnTo>
                  <a:lnTo>
                    <a:pt x="54" y="12"/>
                  </a:lnTo>
                  <a:lnTo>
                    <a:pt x="60" y="12"/>
                  </a:lnTo>
                  <a:lnTo>
                    <a:pt x="60" y="18"/>
                  </a:lnTo>
                  <a:lnTo>
                    <a:pt x="60" y="24"/>
                  </a:lnTo>
                  <a:lnTo>
                    <a:pt x="54" y="24"/>
                  </a:lnTo>
                  <a:lnTo>
                    <a:pt x="60" y="24"/>
                  </a:lnTo>
                  <a:lnTo>
                    <a:pt x="60" y="30"/>
                  </a:lnTo>
                  <a:lnTo>
                    <a:pt x="66" y="30"/>
                  </a:lnTo>
                  <a:lnTo>
                    <a:pt x="66" y="36"/>
                  </a:lnTo>
                  <a:lnTo>
                    <a:pt x="66" y="42"/>
                  </a:lnTo>
                  <a:lnTo>
                    <a:pt x="72" y="42"/>
                  </a:lnTo>
                  <a:lnTo>
                    <a:pt x="66" y="42"/>
                  </a:lnTo>
                  <a:lnTo>
                    <a:pt x="66" y="48"/>
                  </a:lnTo>
                  <a:lnTo>
                    <a:pt x="72" y="54"/>
                  </a:lnTo>
                  <a:lnTo>
                    <a:pt x="72" y="60"/>
                  </a:lnTo>
                  <a:lnTo>
                    <a:pt x="78" y="66"/>
                  </a:lnTo>
                  <a:lnTo>
                    <a:pt x="84" y="72"/>
                  </a:lnTo>
                  <a:lnTo>
                    <a:pt x="90" y="72"/>
                  </a:lnTo>
                  <a:lnTo>
                    <a:pt x="90" y="78"/>
                  </a:lnTo>
                  <a:lnTo>
                    <a:pt x="84" y="78"/>
                  </a:lnTo>
                  <a:lnTo>
                    <a:pt x="78" y="84"/>
                  </a:lnTo>
                  <a:lnTo>
                    <a:pt x="72" y="90"/>
                  </a:lnTo>
                  <a:lnTo>
                    <a:pt x="66" y="90"/>
                  </a:lnTo>
                  <a:lnTo>
                    <a:pt x="72" y="96"/>
                  </a:lnTo>
                  <a:lnTo>
                    <a:pt x="72" y="102"/>
                  </a:lnTo>
                  <a:lnTo>
                    <a:pt x="78" y="102"/>
                  </a:lnTo>
                  <a:lnTo>
                    <a:pt x="72" y="102"/>
                  </a:lnTo>
                  <a:lnTo>
                    <a:pt x="72" y="108"/>
                  </a:lnTo>
                  <a:lnTo>
                    <a:pt x="72" y="114"/>
                  </a:lnTo>
                  <a:lnTo>
                    <a:pt x="72" y="108"/>
                  </a:lnTo>
                  <a:lnTo>
                    <a:pt x="66" y="108"/>
                  </a:lnTo>
                  <a:lnTo>
                    <a:pt x="60" y="108"/>
                  </a:lnTo>
                  <a:lnTo>
                    <a:pt x="54" y="108"/>
                  </a:lnTo>
                  <a:lnTo>
                    <a:pt x="48" y="108"/>
                  </a:lnTo>
                  <a:lnTo>
                    <a:pt x="42" y="108"/>
                  </a:lnTo>
                  <a:lnTo>
                    <a:pt x="42" y="114"/>
                  </a:lnTo>
                  <a:lnTo>
                    <a:pt x="42" y="108"/>
                  </a:lnTo>
                  <a:lnTo>
                    <a:pt x="36" y="108"/>
                  </a:lnTo>
                  <a:lnTo>
                    <a:pt x="30" y="108"/>
                  </a:lnTo>
                  <a:lnTo>
                    <a:pt x="24" y="108"/>
                  </a:lnTo>
                  <a:lnTo>
                    <a:pt x="24" y="102"/>
                  </a:lnTo>
                  <a:lnTo>
                    <a:pt x="18" y="102"/>
                  </a:lnTo>
                  <a:lnTo>
                    <a:pt x="18" y="96"/>
                  </a:lnTo>
                  <a:lnTo>
                    <a:pt x="12" y="96"/>
                  </a:lnTo>
                  <a:lnTo>
                    <a:pt x="12" y="90"/>
                  </a:lnTo>
                  <a:lnTo>
                    <a:pt x="6" y="90"/>
                  </a:lnTo>
                  <a:lnTo>
                    <a:pt x="6" y="84"/>
                  </a:lnTo>
                  <a:lnTo>
                    <a:pt x="6" y="78"/>
                  </a:lnTo>
                  <a:lnTo>
                    <a:pt x="6" y="72"/>
                  </a:lnTo>
                  <a:lnTo>
                    <a:pt x="6" y="66"/>
                  </a:lnTo>
                  <a:lnTo>
                    <a:pt x="0" y="66"/>
                  </a:lnTo>
                  <a:lnTo>
                    <a:pt x="6" y="60"/>
                  </a:lnTo>
                  <a:lnTo>
                    <a:pt x="6" y="54"/>
                  </a:lnTo>
                  <a:lnTo>
                    <a:pt x="12" y="54"/>
                  </a:lnTo>
                  <a:lnTo>
                    <a:pt x="12" y="48"/>
                  </a:lnTo>
                  <a:lnTo>
                    <a:pt x="18" y="48"/>
                  </a:lnTo>
                  <a:lnTo>
                    <a:pt x="18" y="42"/>
                  </a:lnTo>
                  <a:lnTo>
                    <a:pt x="18" y="36"/>
                  </a:lnTo>
                  <a:lnTo>
                    <a:pt x="24" y="36"/>
                  </a:lnTo>
                  <a:lnTo>
                    <a:pt x="24" y="30"/>
                  </a:lnTo>
                  <a:lnTo>
                    <a:pt x="30" y="24"/>
                  </a:lnTo>
                  <a:lnTo>
                    <a:pt x="30" y="18"/>
                  </a:lnTo>
                  <a:lnTo>
                    <a:pt x="36" y="12"/>
                  </a:lnTo>
                  <a:lnTo>
                    <a:pt x="30" y="6"/>
                  </a:lnTo>
                  <a:lnTo>
                    <a:pt x="30" y="0"/>
                  </a:lnTo>
                  <a:close/>
                </a:path>
              </a:pathLst>
            </a:custGeom>
            <a:solidFill>
              <a:srgbClr val="B8220E"/>
            </a:solidFill>
            <a:ln w="0">
              <a:solidFill>
                <a:srgbClr val="000000"/>
              </a:solidFill>
              <a:prstDash val="solid"/>
              <a:round/>
              <a:headEnd/>
              <a:tailEnd/>
            </a:ln>
          </p:spPr>
          <p:txBody>
            <a:bodyPr/>
            <a:lstStyle/>
            <a:p>
              <a:endParaRPr lang="es-MX"/>
            </a:p>
          </p:txBody>
        </p:sp>
        <p:sp>
          <p:nvSpPr>
            <p:cNvPr id="31" name="Freeform 33"/>
            <p:cNvSpPr>
              <a:spLocks/>
            </p:cNvSpPr>
            <p:nvPr/>
          </p:nvSpPr>
          <p:spPr bwMode="auto">
            <a:xfrm>
              <a:off x="3972" y="1698"/>
              <a:ext cx="264" cy="144"/>
            </a:xfrm>
            <a:custGeom>
              <a:avLst/>
              <a:gdLst>
                <a:gd name="T0" fmla="*/ 102 w 264"/>
                <a:gd name="T1" fmla="*/ 0 h 144"/>
                <a:gd name="T2" fmla="*/ 114 w 264"/>
                <a:gd name="T3" fmla="*/ 6 h 144"/>
                <a:gd name="T4" fmla="*/ 126 w 264"/>
                <a:gd name="T5" fmla="*/ 18 h 144"/>
                <a:gd name="T6" fmla="*/ 144 w 264"/>
                <a:gd name="T7" fmla="*/ 24 h 144"/>
                <a:gd name="T8" fmla="*/ 156 w 264"/>
                <a:gd name="T9" fmla="*/ 30 h 144"/>
                <a:gd name="T10" fmla="*/ 168 w 264"/>
                <a:gd name="T11" fmla="*/ 36 h 144"/>
                <a:gd name="T12" fmla="*/ 186 w 264"/>
                <a:gd name="T13" fmla="*/ 30 h 144"/>
                <a:gd name="T14" fmla="*/ 198 w 264"/>
                <a:gd name="T15" fmla="*/ 42 h 144"/>
                <a:gd name="T16" fmla="*/ 216 w 264"/>
                <a:gd name="T17" fmla="*/ 42 h 144"/>
                <a:gd name="T18" fmla="*/ 234 w 264"/>
                <a:gd name="T19" fmla="*/ 48 h 144"/>
                <a:gd name="T20" fmla="*/ 246 w 264"/>
                <a:gd name="T21" fmla="*/ 54 h 144"/>
                <a:gd name="T22" fmla="*/ 258 w 264"/>
                <a:gd name="T23" fmla="*/ 66 h 144"/>
                <a:gd name="T24" fmla="*/ 252 w 264"/>
                <a:gd name="T25" fmla="*/ 66 h 144"/>
                <a:gd name="T26" fmla="*/ 240 w 264"/>
                <a:gd name="T27" fmla="*/ 60 h 144"/>
                <a:gd name="T28" fmla="*/ 228 w 264"/>
                <a:gd name="T29" fmla="*/ 60 h 144"/>
                <a:gd name="T30" fmla="*/ 198 w 264"/>
                <a:gd name="T31" fmla="*/ 60 h 144"/>
                <a:gd name="T32" fmla="*/ 174 w 264"/>
                <a:gd name="T33" fmla="*/ 66 h 144"/>
                <a:gd name="T34" fmla="*/ 162 w 264"/>
                <a:gd name="T35" fmla="*/ 72 h 144"/>
                <a:gd name="T36" fmla="*/ 156 w 264"/>
                <a:gd name="T37" fmla="*/ 84 h 144"/>
                <a:gd name="T38" fmla="*/ 150 w 264"/>
                <a:gd name="T39" fmla="*/ 84 h 144"/>
                <a:gd name="T40" fmla="*/ 114 w 264"/>
                <a:gd name="T41" fmla="*/ 78 h 144"/>
                <a:gd name="T42" fmla="*/ 108 w 264"/>
                <a:gd name="T43" fmla="*/ 96 h 144"/>
                <a:gd name="T44" fmla="*/ 96 w 264"/>
                <a:gd name="T45" fmla="*/ 108 h 144"/>
                <a:gd name="T46" fmla="*/ 96 w 264"/>
                <a:gd name="T47" fmla="*/ 114 h 144"/>
                <a:gd name="T48" fmla="*/ 84 w 264"/>
                <a:gd name="T49" fmla="*/ 126 h 144"/>
                <a:gd name="T50" fmla="*/ 84 w 264"/>
                <a:gd name="T51" fmla="*/ 138 h 144"/>
                <a:gd name="T52" fmla="*/ 72 w 264"/>
                <a:gd name="T53" fmla="*/ 144 h 144"/>
                <a:gd name="T54" fmla="*/ 66 w 264"/>
                <a:gd name="T55" fmla="*/ 132 h 144"/>
                <a:gd name="T56" fmla="*/ 72 w 264"/>
                <a:gd name="T57" fmla="*/ 120 h 144"/>
                <a:gd name="T58" fmla="*/ 72 w 264"/>
                <a:gd name="T59" fmla="*/ 114 h 144"/>
                <a:gd name="T60" fmla="*/ 54 w 264"/>
                <a:gd name="T61" fmla="*/ 108 h 144"/>
                <a:gd name="T62" fmla="*/ 42 w 264"/>
                <a:gd name="T63" fmla="*/ 102 h 144"/>
                <a:gd name="T64" fmla="*/ 24 w 264"/>
                <a:gd name="T65" fmla="*/ 96 h 144"/>
                <a:gd name="T66" fmla="*/ 12 w 264"/>
                <a:gd name="T67" fmla="*/ 90 h 144"/>
                <a:gd name="T68" fmla="*/ 0 w 264"/>
                <a:gd name="T69" fmla="*/ 84 h 144"/>
                <a:gd name="T70" fmla="*/ 12 w 264"/>
                <a:gd name="T71" fmla="*/ 66 h 144"/>
                <a:gd name="T72" fmla="*/ 24 w 264"/>
                <a:gd name="T73" fmla="*/ 60 h 144"/>
                <a:gd name="T74" fmla="*/ 36 w 264"/>
                <a:gd name="T75" fmla="*/ 48 h 144"/>
                <a:gd name="T76" fmla="*/ 30 w 264"/>
                <a:gd name="T77" fmla="*/ 36 h 144"/>
                <a:gd name="T78" fmla="*/ 42 w 264"/>
                <a:gd name="T79" fmla="*/ 18 h 144"/>
                <a:gd name="T80" fmla="*/ 54 w 264"/>
                <a:gd name="T81" fmla="*/ 24 h 144"/>
                <a:gd name="T82" fmla="*/ 66 w 264"/>
                <a:gd name="T83" fmla="*/ 24 h 144"/>
                <a:gd name="T84" fmla="*/ 78 w 264"/>
                <a:gd name="T85" fmla="*/ 18 h 144"/>
                <a:gd name="T86" fmla="*/ 90 w 264"/>
                <a:gd name="T87" fmla="*/ 12 h 144"/>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264"/>
                <a:gd name="T133" fmla="*/ 0 h 144"/>
                <a:gd name="T134" fmla="*/ 264 w 264"/>
                <a:gd name="T135" fmla="*/ 144 h 144"/>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264" h="144">
                  <a:moveTo>
                    <a:pt x="96" y="12"/>
                  </a:moveTo>
                  <a:lnTo>
                    <a:pt x="96" y="0"/>
                  </a:lnTo>
                  <a:lnTo>
                    <a:pt x="102" y="0"/>
                  </a:lnTo>
                  <a:lnTo>
                    <a:pt x="108" y="0"/>
                  </a:lnTo>
                  <a:lnTo>
                    <a:pt x="114" y="0"/>
                  </a:lnTo>
                  <a:lnTo>
                    <a:pt x="114" y="6"/>
                  </a:lnTo>
                  <a:lnTo>
                    <a:pt x="114" y="12"/>
                  </a:lnTo>
                  <a:lnTo>
                    <a:pt x="120" y="18"/>
                  </a:lnTo>
                  <a:lnTo>
                    <a:pt x="126" y="18"/>
                  </a:lnTo>
                  <a:lnTo>
                    <a:pt x="132" y="18"/>
                  </a:lnTo>
                  <a:lnTo>
                    <a:pt x="138" y="24"/>
                  </a:lnTo>
                  <a:lnTo>
                    <a:pt x="144" y="24"/>
                  </a:lnTo>
                  <a:lnTo>
                    <a:pt x="144" y="30"/>
                  </a:lnTo>
                  <a:lnTo>
                    <a:pt x="150" y="30"/>
                  </a:lnTo>
                  <a:lnTo>
                    <a:pt x="156" y="30"/>
                  </a:lnTo>
                  <a:lnTo>
                    <a:pt x="162" y="30"/>
                  </a:lnTo>
                  <a:lnTo>
                    <a:pt x="162" y="36"/>
                  </a:lnTo>
                  <a:lnTo>
                    <a:pt x="168" y="36"/>
                  </a:lnTo>
                  <a:lnTo>
                    <a:pt x="174" y="36"/>
                  </a:lnTo>
                  <a:lnTo>
                    <a:pt x="180" y="30"/>
                  </a:lnTo>
                  <a:lnTo>
                    <a:pt x="186" y="30"/>
                  </a:lnTo>
                  <a:lnTo>
                    <a:pt x="192" y="30"/>
                  </a:lnTo>
                  <a:lnTo>
                    <a:pt x="198" y="36"/>
                  </a:lnTo>
                  <a:lnTo>
                    <a:pt x="198" y="42"/>
                  </a:lnTo>
                  <a:lnTo>
                    <a:pt x="204" y="42"/>
                  </a:lnTo>
                  <a:lnTo>
                    <a:pt x="210" y="42"/>
                  </a:lnTo>
                  <a:lnTo>
                    <a:pt x="216" y="42"/>
                  </a:lnTo>
                  <a:lnTo>
                    <a:pt x="222" y="48"/>
                  </a:lnTo>
                  <a:lnTo>
                    <a:pt x="228" y="48"/>
                  </a:lnTo>
                  <a:lnTo>
                    <a:pt x="234" y="48"/>
                  </a:lnTo>
                  <a:lnTo>
                    <a:pt x="234" y="54"/>
                  </a:lnTo>
                  <a:lnTo>
                    <a:pt x="240" y="54"/>
                  </a:lnTo>
                  <a:lnTo>
                    <a:pt x="246" y="54"/>
                  </a:lnTo>
                  <a:lnTo>
                    <a:pt x="252" y="54"/>
                  </a:lnTo>
                  <a:lnTo>
                    <a:pt x="264" y="60"/>
                  </a:lnTo>
                  <a:lnTo>
                    <a:pt x="258" y="66"/>
                  </a:lnTo>
                  <a:lnTo>
                    <a:pt x="258" y="72"/>
                  </a:lnTo>
                  <a:lnTo>
                    <a:pt x="252" y="72"/>
                  </a:lnTo>
                  <a:lnTo>
                    <a:pt x="252" y="66"/>
                  </a:lnTo>
                  <a:lnTo>
                    <a:pt x="246" y="66"/>
                  </a:lnTo>
                  <a:lnTo>
                    <a:pt x="240" y="66"/>
                  </a:lnTo>
                  <a:lnTo>
                    <a:pt x="240" y="60"/>
                  </a:lnTo>
                  <a:lnTo>
                    <a:pt x="234" y="66"/>
                  </a:lnTo>
                  <a:lnTo>
                    <a:pt x="234" y="60"/>
                  </a:lnTo>
                  <a:lnTo>
                    <a:pt x="228" y="60"/>
                  </a:lnTo>
                  <a:lnTo>
                    <a:pt x="222" y="60"/>
                  </a:lnTo>
                  <a:lnTo>
                    <a:pt x="222" y="54"/>
                  </a:lnTo>
                  <a:lnTo>
                    <a:pt x="198" y="60"/>
                  </a:lnTo>
                  <a:lnTo>
                    <a:pt x="186" y="60"/>
                  </a:lnTo>
                  <a:lnTo>
                    <a:pt x="180" y="66"/>
                  </a:lnTo>
                  <a:lnTo>
                    <a:pt x="174" y="66"/>
                  </a:lnTo>
                  <a:lnTo>
                    <a:pt x="168" y="66"/>
                  </a:lnTo>
                  <a:lnTo>
                    <a:pt x="168" y="72"/>
                  </a:lnTo>
                  <a:lnTo>
                    <a:pt x="162" y="72"/>
                  </a:lnTo>
                  <a:lnTo>
                    <a:pt x="156" y="72"/>
                  </a:lnTo>
                  <a:lnTo>
                    <a:pt x="156" y="78"/>
                  </a:lnTo>
                  <a:lnTo>
                    <a:pt x="156" y="84"/>
                  </a:lnTo>
                  <a:lnTo>
                    <a:pt x="156" y="90"/>
                  </a:lnTo>
                  <a:lnTo>
                    <a:pt x="150" y="90"/>
                  </a:lnTo>
                  <a:lnTo>
                    <a:pt x="150" y="84"/>
                  </a:lnTo>
                  <a:lnTo>
                    <a:pt x="138" y="84"/>
                  </a:lnTo>
                  <a:lnTo>
                    <a:pt x="126" y="84"/>
                  </a:lnTo>
                  <a:lnTo>
                    <a:pt x="114" y="78"/>
                  </a:lnTo>
                  <a:lnTo>
                    <a:pt x="114" y="90"/>
                  </a:lnTo>
                  <a:lnTo>
                    <a:pt x="114" y="96"/>
                  </a:lnTo>
                  <a:lnTo>
                    <a:pt x="108" y="96"/>
                  </a:lnTo>
                  <a:lnTo>
                    <a:pt x="102" y="102"/>
                  </a:lnTo>
                  <a:lnTo>
                    <a:pt x="96" y="102"/>
                  </a:lnTo>
                  <a:lnTo>
                    <a:pt x="96" y="108"/>
                  </a:lnTo>
                  <a:lnTo>
                    <a:pt x="96" y="114"/>
                  </a:lnTo>
                  <a:lnTo>
                    <a:pt x="102" y="114"/>
                  </a:lnTo>
                  <a:lnTo>
                    <a:pt x="96" y="114"/>
                  </a:lnTo>
                  <a:lnTo>
                    <a:pt x="96" y="120"/>
                  </a:lnTo>
                  <a:lnTo>
                    <a:pt x="90" y="120"/>
                  </a:lnTo>
                  <a:lnTo>
                    <a:pt x="84" y="126"/>
                  </a:lnTo>
                  <a:lnTo>
                    <a:pt x="90" y="126"/>
                  </a:lnTo>
                  <a:lnTo>
                    <a:pt x="84" y="132"/>
                  </a:lnTo>
                  <a:lnTo>
                    <a:pt x="84" y="138"/>
                  </a:lnTo>
                  <a:lnTo>
                    <a:pt x="78" y="138"/>
                  </a:lnTo>
                  <a:lnTo>
                    <a:pt x="78" y="144"/>
                  </a:lnTo>
                  <a:lnTo>
                    <a:pt x="72" y="144"/>
                  </a:lnTo>
                  <a:lnTo>
                    <a:pt x="66" y="144"/>
                  </a:lnTo>
                  <a:lnTo>
                    <a:pt x="60" y="144"/>
                  </a:lnTo>
                  <a:lnTo>
                    <a:pt x="66" y="132"/>
                  </a:lnTo>
                  <a:lnTo>
                    <a:pt x="66" y="126"/>
                  </a:lnTo>
                  <a:lnTo>
                    <a:pt x="72" y="126"/>
                  </a:lnTo>
                  <a:lnTo>
                    <a:pt x="72" y="120"/>
                  </a:lnTo>
                  <a:lnTo>
                    <a:pt x="78" y="120"/>
                  </a:lnTo>
                  <a:lnTo>
                    <a:pt x="78" y="114"/>
                  </a:lnTo>
                  <a:lnTo>
                    <a:pt x="72" y="114"/>
                  </a:lnTo>
                  <a:lnTo>
                    <a:pt x="66" y="114"/>
                  </a:lnTo>
                  <a:lnTo>
                    <a:pt x="60" y="108"/>
                  </a:lnTo>
                  <a:lnTo>
                    <a:pt x="54" y="108"/>
                  </a:lnTo>
                  <a:lnTo>
                    <a:pt x="48" y="108"/>
                  </a:lnTo>
                  <a:lnTo>
                    <a:pt x="42" y="108"/>
                  </a:lnTo>
                  <a:lnTo>
                    <a:pt x="42" y="102"/>
                  </a:lnTo>
                  <a:lnTo>
                    <a:pt x="36" y="102"/>
                  </a:lnTo>
                  <a:lnTo>
                    <a:pt x="30" y="102"/>
                  </a:lnTo>
                  <a:lnTo>
                    <a:pt x="24" y="96"/>
                  </a:lnTo>
                  <a:lnTo>
                    <a:pt x="18" y="96"/>
                  </a:lnTo>
                  <a:lnTo>
                    <a:pt x="12" y="96"/>
                  </a:lnTo>
                  <a:lnTo>
                    <a:pt x="12" y="90"/>
                  </a:lnTo>
                  <a:lnTo>
                    <a:pt x="6" y="90"/>
                  </a:lnTo>
                  <a:lnTo>
                    <a:pt x="0" y="90"/>
                  </a:lnTo>
                  <a:lnTo>
                    <a:pt x="0" y="84"/>
                  </a:lnTo>
                  <a:lnTo>
                    <a:pt x="6" y="72"/>
                  </a:lnTo>
                  <a:lnTo>
                    <a:pt x="12" y="72"/>
                  </a:lnTo>
                  <a:lnTo>
                    <a:pt x="12" y="66"/>
                  </a:lnTo>
                  <a:lnTo>
                    <a:pt x="18" y="60"/>
                  </a:lnTo>
                  <a:lnTo>
                    <a:pt x="24" y="54"/>
                  </a:lnTo>
                  <a:lnTo>
                    <a:pt x="24" y="60"/>
                  </a:lnTo>
                  <a:lnTo>
                    <a:pt x="30" y="54"/>
                  </a:lnTo>
                  <a:lnTo>
                    <a:pt x="30" y="48"/>
                  </a:lnTo>
                  <a:lnTo>
                    <a:pt x="36" y="48"/>
                  </a:lnTo>
                  <a:lnTo>
                    <a:pt x="36" y="42"/>
                  </a:lnTo>
                  <a:lnTo>
                    <a:pt x="30" y="48"/>
                  </a:lnTo>
                  <a:lnTo>
                    <a:pt x="30" y="36"/>
                  </a:lnTo>
                  <a:lnTo>
                    <a:pt x="30" y="18"/>
                  </a:lnTo>
                  <a:lnTo>
                    <a:pt x="36" y="18"/>
                  </a:lnTo>
                  <a:lnTo>
                    <a:pt x="42" y="18"/>
                  </a:lnTo>
                  <a:lnTo>
                    <a:pt x="48" y="18"/>
                  </a:lnTo>
                  <a:lnTo>
                    <a:pt x="48" y="24"/>
                  </a:lnTo>
                  <a:lnTo>
                    <a:pt x="54" y="24"/>
                  </a:lnTo>
                  <a:lnTo>
                    <a:pt x="54" y="18"/>
                  </a:lnTo>
                  <a:lnTo>
                    <a:pt x="66" y="18"/>
                  </a:lnTo>
                  <a:lnTo>
                    <a:pt x="66" y="24"/>
                  </a:lnTo>
                  <a:lnTo>
                    <a:pt x="72" y="24"/>
                  </a:lnTo>
                  <a:lnTo>
                    <a:pt x="72" y="18"/>
                  </a:lnTo>
                  <a:lnTo>
                    <a:pt x="78" y="18"/>
                  </a:lnTo>
                  <a:lnTo>
                    <a:pt x="78" y="12"/>
                  </a:lnTo>
                  <a:lnTo>
                    <a:pt x="84" y="12"/>
                  </a:lnTo>
                  <a:lnTo>
                    <a:pt x="90" y="12"/>
                  </a:lnTo>
                  <a:lnTo>
                    <a:pt x="96" y="12"/>
                  </a:lnTo>
                  <a:close/>
                </a:path>
              </a:pathLst>
            </a:custGeom>
            <a:solidFill>
              <a:srgbClr val="FFCC00"/>
            </a:solidFill>
            <a:ln w="0">
              <a:solidFill>
                <a:srgbClr val="000000"/>
              </a:solidFill>
              <a:prstDash val="solid"/>
              <a:round/>
              <a:headEnd/>
              <a:tailEnd/>
            </a:ln>
          </p:spPr>
          <p:txBody>
            <a:bodyPr/>
            <a:lstStyle/>
            <a:p>
              <a:endParaRPr lang="es-MX"/>
            </a:p>
          </p:txBody>
        </p:sp>
        <p:sp>
          <p:nvSpPr>
            <p:cNvPr id="32" name="Freeform 34"/>
            <p:cNvSpPr>
              <a:spLocks/>
            </p:cNvSpPr>
            <p:nvPr/>
          </p:nvSpPr>
          <p:spPr bwMode="auto">
            <a:xfrm>
              <a:off x="3822" y="1482"/>
              <a:ext cx="672" cy="294"/>
            </a:xfrm>
            <a:custGeom>
              <a:avLst/>
              <a:gdLst>
                <a:gd name="T0" fmla="*/ 180 w 672"/>
                <a:gd name="T1" fmla="*/ 228 h 294"/>
                <a:gd name="T2" fmla="*/ 174 w 672"/>
                <a:gd name="T3" fmla="*/ 204 h 294"/>
                <a:gd name="T4" fmla="*/ 90 w 672"/>
                <a:gd name="T5" fmla="*/ 204 h 294"/>
                <a:gd name="T6" fmla="*/ 78 w 672"/>
                <a:gd name="T7" fmla="*/ 228 h 294"/>
                <a:gd name="T8" fmla="*/ 54 w 672"/>
                <a:gd name="T9" fmla="*/ 234 h 294"/>
                <a:gd name="T10" fmla="*/ 12 w 672"/>
                <a:gd name="T11" fmla="*/ 132 h 294"/>
                <a:gd name="T12" fmla="*/ 96 w 672"/>
                <a:gd name="T13" fmla="*/ 96 h 294"/>
                <a:gd name="T14" fmla="*/ 168 w 672"/>
                <a:gd name="T15" fmla="*/ 72 h 294"/>
                <a:gd name="T16" fmla="*/ 180 w 672"/>
                <a:gd name="T17" fmla="*/ 24 h 294"/>
                <a:gd name="T18" fmla="*/ 192 w 672"/>
                <a:gd name="T19" fmla="*/ 30 h 294"/>
                <a:gd name="T20" fmla="*/ 216 w 672"/>
                <a:gd name="T21" fmla="*/ 36 h 294"/>
                <a:gd name="T22" fmla="*/ 246 w 672"/>
                <a:gd name="T23" fmla="*/ 36 h 294"/>
                <a:gd name="T24" fmla="*/ 264 w 672"/>
                <a:gd name="T25" fmla="*/ 24 h 294"/>
                <a:gd name="T26" fmla="*/ 276 w 672"/>
                <a:gd name="T27" fmla="*/ 6 h 294"/>
                <a:gd name="T28" fmla="*/ 312 w 672"/>
                <a:gd name="T29" fmla="*/ 6 h 294"/>
                <a:gd name="T30" fmla="*/ 330 w 672"/>
                <a:gd name="T31" fmla="*/ 0 h 294"/>
                <a:gd name="T32" fmla="*/ 360 w 672"/>
                <a:gd name="T33" fmla="*/ 6 h 294"/>
                <a:gd name="T34" fmla="*/ 378 w 672"/>
                <a:gd name="T35" fmla="*/ 6 h 294"/>
                <a:gd name="T36" fmla="*/ 396 w 672"/>
                <a:gd name="T37" fmla="*/ 18 h 294"/>
                <a:gd name="T38" fmla="*/ 408 w 672"/>
                <a:gd name="T39" fmla="*/ 42 h 294"/>
                <a:gd name="T40" fmla="*/ 420 w 672"/>
                <a:gd name="T41" fmla="*/ 60 h 294"/>
                <a:gd name="T42" fmla="*/ 426 w 672"/>
                <a:gd name="T43" fmla="*/ 66 h 294"/>
                <a:gd name="T44" fmla="*/ 438 w 672"/>
                <a:gd name="T45" fmla="*/ 54 h 294"/>
                <a:gd name="T46" fmla="*/ 462 w 672"/>
                <a:gd name="T47" fmla="*/ 42 h 294"/>
                <a:gd name="T48" fmla="*/ 468 w 672"/>
                <a:gd name="T49" fmla="*/ 48 h 294"/>
                <a:gd name="T50" fmla="*/ 480 w 672"/>
                <a:gd name="T51" fmla="*/ 54 h 294"/>
                <a:gd name="T52" fmla="*/ 504 w 672"/>
                <a:gd name="T53" fmla="*/ 60 h 294"/>
                <a:gd name="T54" fmla="*/ 522 w 672"/>
                <a:gd name="T55" fmla="*/ 72 h 294"/>
                <a:gd name="T56" fmla="*/ 570 w 672"/>
                <a:gd name="T57" fmla="*/ 114 h 294"/>
                <a:gd name="T58" fmla="*/ 594 w 672"/>
                <a:gd name="T59" fmla="*/ 144 h 294"/>
                <a:gd name="T60" fmla="*/ 612 w 672"/>
                <a:gd name="T61" fmla="*/ 156 h 294"/>
                <a:gd name="T62" fmla="*/ 636 w 672"/>
                <a:gd name="T63" fmla="*/ 180 h 294"/>
                <a:gd name="T64" fmla="*/ 666 w 672"/>
                <a:gd name="T65" fmla="*/ 222 h 294"/>
                <a:gd name="T66" fmla="*/ 654 w 672"/>
                <a:gd name="T67" fmla="*/ 222 h 294"/>
                <a:gd name="T68" fmla="*/ 642 w 672"/>
                <a:gd name="T69" fmla="*/ 216 h 294"/>
                <a:gd name="T70" fmla="*/ 636 w 672"/>
                <a:gd name="T71" fmla="*/ 228 h 294"/>
                <a:gd name="T72" fmla="*/ 630 w 672"/>
                <a:gd name="T73" fmla="*/ 252 h 294"/>
                <a:gd name="T74" fmla="*/ 630 w 672"/>
                <a:gd name="T75" fmla="*/ 276 h 294"/>
                <a:gd name="T76" fmla="*/ 606 w 672"/>
                <a:gd name="T77" fmla="*/ 270 h 294"/>
                <a:gd name="T78" fmla="*/ 570 w 672"/>
                <a:gd name="T79" fmla="*/ 264 h 294"/>
                <a:gd name="T80" fmla="*/ 540 w 672"/>
                <a:gd name="T81" fmla="*/ 270 h 294"/>
                <a:gd name="T82" fmla="*/ 528 w 672"/>
                <a:gd name="T83" fmla="*/ 294 h 294"/>
                <a:gd name="T84" fmla="*/ 504 w 672"/>
                <a:gd name="T85" fmla="*/ 282 h 294"/>
                <a:gd name="T86" fmla="*/ 486 w 672"/>
                <a:gd name="T87" fmla="*/ 270 h 294"/>
                <a:gd name="T88" fmla="*/ 462 w 672"/>
                <a:gd name="T89" fmla="*/ 282 h 294"/>
                <a:gd name="T90" fmla="*/ 438 w 672"/>
                <a:gd name="T91" fmla="*/ 270 h 294"/>
                <a:gd name="T92" fmla="*/ 408 w 672"/>
                <a:gd name="T93" fmla="*/ 264 h 294"/>
                <a:gd name="T94" fmla="*/ 384 w 672"/>
                <a:gd name="T95" fmla="*/ 270 h 294"/>
                <a:gd name="T96" fmla="*/ 360 w 672"/>
                <a:gd name="T97" fmla="*/ 258 h 294"/>
                <a:gd name="T98" fmla="*/ 336 w 672"/>
                <a:gd name="T99" fmla="*/ 246 h 294"/>
                <a:gd name="T100" fmla="*/ 312 w 672"/>
                <a:gd name="T101" fmla="*/ 246 h 294"/>
                <a:gd name="T102" fmla="*/ 288 w 672"/>
                <a:gd name="T103" fmla="*/ 240 h 294"/>
                <a:gd name="T104" fmla="*/ 264 w 672"/>
                <a:gd name="T105" fmla="*/ 222 h 294"/>
                <a:gd name="T106" fmla="*/ 246 w 672"/>
                <a:gd name="T107" fmla="*/ 228 h 294"/>
                <a:gd name="T108" fmla="*/ 222 w 672"/>
                <a:gd name="T109" fmla="*/ 234 h 294"/>
                <a:gd name="T110" fmla="*/ 204 w 672"/>
                <a:gd name="T111" fmla="*/ 240 h 294"/>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672"/>
                <a:gd name="T169" fmla="*/ 0 h 294"/>
                <a:gd name="T170" fmla="*/ 672 w 672"/>
                <a:gd name="T171" fmla="*/ 294 h 294"/>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672" h="294">
                  <a:moveTo>
                    <a:pt x="198" y="234"/>
                  </a:moveTo>
                  <a:lnTo>
                    <a:pt x="192" y="234"/>
                  </a:lnTo>
                  <a:lnTo>
                    <a:pt x="186" y="234"/>
                  </a:lnTo>
                  <a:lnTo>
                    <a:pt x="180" y="234"/>
                  </a:lnTo>
                  <a:lnTo>
                    <a:pt x="180" y="228"/>
                  </a:lnTo>
                  <a:lnTo>
                    <a:pt x="180" y="222"/>
                  </a:lnTo>
                  <a:lnTo>
                    <a:pt x="180" y="216"/>
                  </a:lnTo>
                  <a:lnTo>
                    <a:pt x="180" y="210"/>
                  </a:lnTo>
                  <a:lnTo>
                    <a:pt x="180" y="204"/>
                  </a:lnTo>
                  <a:lnTo>
                    <a:pt x="174" y="204"/>
                  </a:lnTo>
                  <a:lnTo>
                    <a:pt x="168" y="192"/>
                  </a:lnTo>
                  <a:lnTo>
                    <a:pt x="168" y="186"/>
                  </a:lnTo>
                  <a:lnTo>
                    <a:pt x="150" y="168"/>
                  </a:lnTo>
                  <a:lnTo>
                    <a:pt x="84" y="186"/>
                  </a:lnTo>
                  <a:lnTo>
                    <a:pt x="90" y="204"/>
                  </a:lnTo>
                  <a:lnTo>
                    <a:pt x="90" y="210"/>
                  </a:lnTo>
                  <a:lnTo>
                    <a:pt x="90" y="216"/>
                  </a:lnTo>
                  <a:lnTo>
                    <a:pt x="90" y="222"/>
                  </a:lnTo>
                  <a:lnTo>
                    <a:pt x="84" y="222"/>
                  </a:lnTo>
                  <a:lnTo>
                    <a:pt x="78" y="228"/>
                  </a:lnTo>
                  <a:lnTo>
                    <a:pt x="72" y="228"/>
                  </a:lnTo>
                  <a:lnTo>
                    <a:pt x="72" y="234"/>
                  </a:lnTo>
                  <a:lnTo>
                    <a:pt x="66" y="234"/>
                  </a:lnTo>
                  <a:lnTo>
                    <a:pt x="66" y="240"/>
                  </a:lnTo>
                  <a:lnTo>
                    <a:pt x="54" y="234"/>
                  </a:lnTo>
                  <a:lnTo>
                    <a:pt x="24" y="228"/>
                  </a:lnTo>
                  <a:lnTo>
                    <a:pt x="6" y="228"/>
                  </a:lnTo>
                  <a:lnTo>
                    <a:pt x="0" y="138"/>
                  </a:lnTo>
                  <a:lnTo>
                    <a:pt x="6" y="132"/>
                  </a:lnTo>
                  <a:lnTo>
                    <a:pt x="12" y="132"/>
                  </a:lnTo>
                  <a:lnTo>
                    <a:pt x="18" y="132"/>
                  </a:lnTo>
                  <a:lnTo>
                    <a:pt x="24" y="132"/>
                  </a:lnTo>
                  <a:lnTo>
                    <a:pt x="48" y="120"/>
                  </a:lnTo>
                  <a:lnTo>
                    <a:pt x="66" y="108"/>
                  </a:lnTo>
                  <a:lnTo>
                    <a:pt x="96" y="96"/>
                  </a:lnTo>
                  <a:lnTo>
                    <a:pt x="120" y="84"/>
                  </a:lnTo>
                  <a:lnTo>
                    <a:pt x="132" y="90"/>
                  </a:lnTo>
                  <a:lnTo>
                    <a:pt x="126" y="84"/>
                  </a:lnTo>
                  <a:lnTo>
                    <a:pt x="132" y="84"/>
                  </a:lnTo>
                  <a:lnTo>
                    <a:pt x="168" y="72"/>
                  </a:lnTo>
                  <a:lnTo>
                    <a:pt x="174" y="48"/>
                  </a:lnTo>
                  <a:lnTo>
                    <a:pt x="174" y="42"/>
                  </a:lnTo>
                  <a:lnTo>
                    <a:pt x="174" y="36"/>
                  </a:lnTo>
                  <a:lnTo>
                    <a:pt x="174" y="24"/>
                  </a:lnTo>
                  <a:lnTo>
                    <a:pt x="180" y="24"/>
                  </a:lnTo>
                  <a:lnTo>
                    <a:pt x="180" y="18"/>
                  </a:lnTo>
                  <a:lnTo>
                    <a:pt x="186" y="18"/>
                  </a:lnTo>
                  <a:lnTo>
                    <a:pt x="180" y="24"/>
                  </a:lnTo>
                  <a:lnTo>
                    <a:pt x="186" y="30"/>
                  </a:lnTo>
                  <a:lnTo>
                    <a:pt x="192" y="30"/>
                  </a:lnTo>
                  <a:lnTo>
                    <a:pt x="198" y="30"/>
                  </a:lnTo>
                  <a:lnTo>
                    <a:pt x="198" y="36"/>
                  </a:lnTo>
                  <a:lnTo>
                    <a:pt x="204" y="36"/>
                  </a:lnTo>
                  <a:lnTo>
                    <a:pt x="210" y="36"/>
                  </a:lnTo>
                  <a:lnTo>
                    <a:pt x="216" y="36"/>
                  </a:lnTo>
                  <a:lnTo>
                    <a:pt x="222" y="36"/>
                  </a:lnTo>
                  <a:lnTo>
                    <a:pt x="228" y="36"/>
                  </a:lnTo>
                  <a:lnTo>
                    <a:pt x="234" y="36"/>
                  </a:lnTo>
                  <a:lnTo>
                    <a:pt x="240" y="36"/>
                  </a:lnTo>
                  <a:lnTo>
                    <a:pt x="246" y="36"/>
                  </a:lnTo>
                  <a:lnTo>
                    <a:pt x="252" y="36"/>
                  </a:lnTo>
                  <a:lnTo>
                    <a:pt x="258" y="36"/>
                  </a:lnTo>
                  <a:lnTo>
                    <a:pt x="258" y="30"/>
                  </a:lnTo>
                  <a:lnTo>
                    <a:pt x="264" y="30"/>
                  </a:lnTo>
                  <a:lnTo>
                    <a:pt x="264" y="24"/>
                  </a:lnTo>
                  <a:lnTo>
                    <a:pt x="270" y="24"/>
                  </a:lnTo>
                  <a:lnTo>
                    <a:pt x="276" y="24"/>
                  </a:lnTo>
                  <a:lnTo>
                    <a:pt x="276" y="18"/>
                  </a:lnTo>
                  <a:lnTo>
                    <a:pt x="276" y="12"/>
                  </a:lnTo>
                  <a:lnTo>
                    <a:pt x="276" y="6"/>
                  </a:lnTo>
                  <a:lnTo>
                    <a:pt x="282" y="6"/>
                  </a:lnTo>
                  <a:lnTo>
                    <a:pt x="288" y="6"/>
                  </a:lnTo>
                  <a:lnTo>
                    <a:pt x="306" y="12"/>
                  </a:lnTo>
                  <a:lnTo>
                    <a:pt x="306" y="6"/>
                  </a:lnTo>
                  <a:lnTo>
                    <a:pt x="312" y="6"/>
                  </a:lnTo>
                  <a:lnTo>
                    <a:pt x="312" y="0"/>
                  </a:lnTo>
                  <a:lnTo>
                    <a:pt x="318" y="0"/>
                  </a:lnTo>
                  <a:lnTo>
                    <a:pt x="318" y="6"/>
                  </a:lnTo>
                  <a:lnTo>
                    <a:pt x="324" y="6"/>
                  </a:lnTo>
                  <a:lnTo>
                    <a:pt x="330" y="0"/>
                  </a:lnTo>
                  <a:lnTo>
                    <a:pt x="336" y="0"/>
                  </a:lnTo>
                  <a:lnTo>
                    <a:pt x="342" y="0"/>
                  </a:lnTo>
                  <a:lnTo>
                    <a:pt x="348" y="6"/>
                  </a:lnTo>
                  <a:lnTo>
                    <a:pt x="354" y="6"/>
                  </a:lnTo>
                  <a:lnTo>
                    <a:pt x="360" y="6"/>
                  </a:lnTo>
                  <a:lnTo>
                    <a:pt x="360" y="12"/>
                  </a:lnTo>
                  <a:lnTo>
                    <a:pt x="366" y="12"/>
                  </a:lnTo>
                  <a:lnTo>
                    <a:pt x="366" y="6"/>
                  </a:lnTo>
                  <a:lnTo>
                    <a:pt x="372" y="6"/>
                  </a:lnTo>
                  <a:lnTo>
                    <a:pt x="378" y="6"/>
                  </a:lnTo>
                  <a:lnTo>
                    <a:pt x="384" y="6"/>
                  </a:lnTo>
                  <a:lnTo>
                    <a:pt x="390" y="6"/>
                  </a:lnTo>
                  <a:lnTo>
                    <a:pt x="396" y="6"/>
                  </a:lnTo>
                  <a:lnTo>
                    <a:pt x="396" y="12"/>
                  </a:lnTo>
                  <a:lnTo>
                    <a:pt x="396" y="18"/>
                  </a:lnTo>
                  <a:lnTo>
                    <a:pt x="402" y="18"/>
                  </a:lnTo>
                  <a:lnTo>
                    <a:pt x="402" y="24"/>
                  </a:lnTo>
                  <a:lnTo>
                    <a:pt x="402" y="30"/>
                  </a:lnTo>
                  <a:lnTo>
                    <a:pt x="408" y="36"/>
                  </a:lnTo>
                  <a:lnTo>
                    <a:pt x="408" y="42"/>
                  </a:lnTo>
                  <a:lnTo>
                    <a:pt x="414" y="42"/>
                  </a:lnTo>
                  <a:lnTo>
                    <a:pt x="414" y="48"/>
                  </a:lnTo>
                  <a:lnTo>
                    <a:pt x="420" y="48"/>
                  </a:lnTo>
                  <a:lnTo>
                    <a:pt x="420" y="54"/>
                  </a:lnTo>
                  <a:lnTo>
                    <a:pt x="420" y="60"/>
                  </a:lnTo>
                  <a:lnTo>
                    <a:pt x="420" y="66"/>
                  </a:lnTo>
                  <a:lnTo>
                    <a:pt x="414" y="66"/>
                  </a:lnTo>
                  <a:lnTo>
                    <a:pt x="420" y="66"/>
                  </a:lnTo>
                  <a:lnTo>
                    <a:pt x="420" y="72"/>
                  </a:lnTo>
                  <a:lnTo>
                    <a:pt x="426" y="66"/>
                  </a:lnTo>
                  <a:lnTo>
                    <a:pt x="420" y="60"/>
                  </a:lnTo>
                  <a:lnTo>
                    <a:pt x="426" y="60"/>
                  </a:lnTo>
                  <a:lnTo>
                    <a:pt x="432" y="60"/>
                  </a:lnTo>
                  <a:lnTo>
                    <a:pt x="432" y="54"/>
                  </a:lnTo>
                  <a:lnTo>
                    <a:pt x="438" y="54"/>
                  </a:lnTo>
                  <a:lnTo>
                    <a:pt x="432" y="54"/>
                  </a:lnTo>
                  <a:lnTo>
                    <a:pt x="432" y="48"/>
                  </a:lnTo>
                  <a:lnTo>
                    <a:pt x="438" y="42"/>
                  </a:lnTo>
                  <a:lnTo>
                    <a:pt x="438" y="36"/>
                  </a:lnTo>
                  <a:lnTo>
                    <a:pt x="462" y="42"/>
                  </a:lnTo>
                  <a:lnTo>
                    <a:pt x="462" y="36"/>
                  </a:lnTo>
                  <a:lnTo>
                    <a:pt x="468" y="36"/>
                  </a:lnTo>
                  <a:lnTo>
                    <a:pt x="462" y="48"/>
                  </a:lnTo>
                  <a:lnTo>
                    <a:pt x="468" y="54"/>
                  </a:lnTo>
                  <a:lnTo>
                    <a:pt x="468" y="48"/>
                  </a:lnTo>
                  <a:lnTo>
                    <a:pt x="474" y="48"/>
                  </a:lnTo>
                  <a:lnTo>
                    <a:pt x="474" y="54"/>
                  </a:lnTo>
                  <a:lnTo>
                    <a:pt x="480" y="54"/>
                  </a:lnTo>
                  <a:lnTo>
                    <a:pt x="480" y="60"/>
                  </a:lnTo>
                  <a:lnTo>
                    <a:pt x="480" y="54"/>
                  </a:lnTo>
                  <a:lnTo>
                    <a:pt x="486" y="60"/>
                  </a:lnTo>
                  <a:lnTo>
                    <a:pt x="486" y="54"/>
                  </a:lnTo>
                  <a:lnTo>
                    <a:pt x="492" y="54"/>
                  </a:lnTo>
                  <a:lnTo>
                    <a:pt x="498" y="60"/>
                  </a:lnTo>
                  <a:lnTo>
                    <a:pt x="504" y="60"/>
                  </a:lnTo>
                  <a:lnTo>
                    <a:pt x="504" y="66"/>
                  </a:lnTo>
                  <a:lnTo>
                    <a:pt x="504" y="60"/>
                  </a:lnTo>
                  <a:lnTo>
                    <a:pt x="510" y="60"/>
                  </a:lnTo>
                  <a:lnTo>
                    <a:pt x="522" y="66"/>
                  </a:lnTo>
                  <a:lnTo>
                    <a:pt x="522" y="72"/>
                  </a:lnTo>
                  <a:lnTo>
                    <a:pt x="540" y="90"/>
                  </a:lnTo>
                  <a:lnTo>
                    <a:pt x="546" y="96"/>
                  </a:lnTo>
                  <a:lnTo>
                    <a:pt x="552" y="102"/>
                  </a:lnTo>
                  <a:lnTo>
                    <a:pt x="564" y="114"/>
                  </a:lnTo>
                  <a:lnTo>
                    <a:pt x="570" y="114"/>
                  </a:lnTo>
                  <a:lnTo>
                    <a:pt x="570" y="120"/>
                  </a:lnTo>
                  <a:lnTo>
                    <a:pt x="582" y="126"/>
                  </a:lnTo>
                  <a:lnTo>
                    <a:pt x="582" y="132"/>
                  </a:lnTo>
                  <a:lnTo>
                    <a:pt x="588" y="138"/>
                  </a:lnTo>
                  <a:lnTo>
                    <a:pt x="594" y="144"/>
                  </a:lnTo>
                  <a:lnTo>
                    <a:pt x="600" y="144"/>
                  </a:lnTo>
                  <a:lnTo>
                    <a:pt x="606" y="144"/>
                  </a:lnTo>
                  <a:lnTo>
                    <a:pt x="612" y="144"/>
                  </a:lnTo>
                  <a:lnTo>
                    <a:pt x="612" y="150"/>
                  </a:lnTo>
                  <a:lnTo>
                    <a:pt x="612" y="156"/>
                  </a:lnTo>
                  <a:lnTo>
                    <a:pt x="618" y="156"/>
                  </a:lnTo>
                  <a:lnTo>
                    <a:pt x="618" y="162"/>
                  </a:lnTo>
                  <a:lnTo>
                    <a:pt x="624" y="168"/>
                  </a:lnTo>
                  <a:lnTo>
                    <a:pt x="630" y="174"/>
                  </a:lnTo>
                  <a:lnTo>
                    <a:pt x="636" y="180"/>
                  </a:lnTo>
                  <a:lnTo>
                    <a:pt x="648" y="192"/>
                  </a:lnTo>
                  <a:lnTo>
                    <a:pt x="666" y="210"/>
                  </a:lnTo>
                  <a:lnTo>
                    <a:pt x="672" y="216"/>
                  </a:lnTo>
                  <a:lnTo>
                    <a:pt x="672" y="222"/>
                  </a:lnTo>
                  <a:lnTo>
                    <a:pt x="666" y="222"/>
                  </a:lnTo>
                  <a:lnTo>
                    <a:pt x="666" y="228"/>
                  </a:lnTo>
                  <a:lnTo>
                    <a:pt x="666" y="222"/>
                  </a:lnTo>
                  <a:lnTo>
                    <a:pt x="666" y="216"/>
                  </a:lnTo>
                  <a:lnTo>
                    <a:pt x="660" y="222"/>
                  </a:lnTo>
                  <a:lnTo>
                    <a:pt x="654" y="222"/>
                  </a:lnTo>
                  <a:lnTo>
                    <a:pt x="654" y="216"/>
                  </a:lnTo>
                  <a:lnTo>
                    <a:pt x="648" y="216"/>
                  </a:lnTo>
                  <a:lnTo>
                    <a:pt x="648" y="210"/>
                  </a:lnTo>
                  <a:lnTo>
                    <a:pt x="648" y="216"/>
                  </a:lnTo>
                  <a:lnTo>
                    <a:pt x="642" y="216"/>
                  </a:lnTo>
                  <a:lnTo>
                    <a:pt x="636" y="216"/>
                  </a:lnTo>
                  <a:lnTo>
                    <a:pt x="630" y="216"/>
                  </a:lnTo>
                  <a:lnTo>
                    <a:pt x="630" y="222"/>
                  </a:lnTo>
                  <a:lnTo>
                    <a:pt x="636" y="222"/>
                  </a:lnTo>
                  <a:lnTo>
                    <a:pt x="636" y="228"/>
                  </a:lnTo>
                  <a:lnTo>
                    <a:pt x="636" y="234"/>
                  </a:lnTo>
                  <a:lnTo>
                    <a:pt x="636" y="240"/>
                  </a:lnTo>
                  <a:lnTo>
                    <a:pt x="630" y="240"/>
                  </a:lnTo>
                  <a:lnTo>
                    <a:pt x="630" y="246"/>
                  </a:lnTo>
                  <a:lnTo>
                    <a:pt x="630" y="252"/>
                  </a:lnTo>
                  <a:lnTo>
                    <a:pt x="630" y="258"/>
                  </a:lnTo>
                  <a:lnTo>
                    <a:pt x="630" y="264"/>
                  </a:lnTo>
                  <a:lnTo>
                    <a:pt x="630" y="270"/>
                  </a:lnTo>
                  <a:lnTo>
                    <a:pt x="636" y="276"/>
                  </a:lnTo>
                  <a:lnTo>
                    <a:pt x="630" y="276"/>
                  </a:lnTo>
                  <a:lnTo>
                    <a:pt x="624" y="276"/>
                  </a:lnTo>
                  <a:lnTo>
                    <a:pt x="618" y="276"/>
                  </a:lnTo>
                  <a:lnTo>
                    <a:pt x="618" y="270"/>
                  </a:lnTo>
                  <a:lnTo>
                    <a:pt x="612" y="270"/>
                  </a:lnTo>
                  <a:lnTo>
                    <a:pt x="606" y="270"/>
                  </a:lnTo>
                  <a:lnTo>
                    <a:pt x="600" y="270"/>
                  </a:lnTo>
                  <a:lnTo>
                    <a:pt x="594" y="270"/>
                  </a:lnTo>
                  <a:lnTo>
                    <a:pt x="588" y="270"/>
                  </a:lnTo>
                  <a:lnTo>
                    <a:pt x="582" y="264"/>
                  </a:lnTo>
                  <a:lnTo>
                    <a:pt x="570" y="264"/>
                  </a:lnTo>
                  <a:lnTo>
                    <a:pt x="564" y="264"/>
                  </a:lnTo>
                  <a:lnTo>
                    <a:pt x="540" y="252"/>
                  </a:lnTo>
                  <a:lnTo>
                    <a:pt x="540" y="264"/>
                  </a:lnTo>
                  <a:lnTo>
                    <a:pt x="534" y="264"/>
                  </a:lnTo>
                  <a:lnTo>
                    <a:pt x="540" y="270"/>
                  </a:lnTo>
                  <a:lnTo>
                    <a:pt x="540" y="276"/>
                  </a:lnTo>
                  <a:lnTo>
                    <a:pt x="534" y="276"/>
                  </a:lnTo>
                  <a:lnTo>
                    <a:pt x="528" y="282"/>
                  </a:lnTo>
                  <a:lnTo>
                    <a:pt x="528" y="288"/>
                  </a:lnTo>
                  <a:lnTo>
                    <a:pt x="528" y="294"/>
                  </a:lnTo>
                  <a:lnTo>
                    <a:pt x="522" y="294"/>
                  </a:lnTo>
                  <a:lnTo>
                    <a:pt x="516" y="288"/>
                  </a:lnTo>
                  <a:lnTo>
                    <a:pt x="510" y="288"/>
                  </a:lnTo>
                  <a:lnTo>
                    <a:pt x="510" y="282"/>
                  </a:lnTo>
                  <a:lnTo>
                    <a:pt x="504" y="282"/>
                  </a:lnTo>
                  <a:lnTo>
                    <a:pt x="504" y="276"/>
                  </a:lnTo>
                  <a:lnTo>
                    <a:pt x="498" y="282"/>
                  </a:lnTo>
                  <a:lnTo>
                    <a:pt x="498" y="276"/>
                  </a:lnTo>
                  <a:lnTo>
                    <a:pt x="492" y="276"/>
                  </a:lnTo>
                  <a:lnTo>
                    <a:pt x="486" y="270"/>
                  </a:lnTo>
                  <a:lnTo>
                    <a:pt x="480" y="282"/>
                  </a:lnTo>
                  <a:lnTo>
                    <a:pt x="474" y="288"/>
                  </a:lnTo>
                  <a:lnTo>
                    <a:pt x="468" y="288"/>
                  </a:lnTo>
                  <a:lnTo>
                    <a:pt x="468" y="282"/>
                  </a:lnTo>
                  <a:lnTo>
                    <a:pt x="462" y="282"/>
                  </a:lnTo>
                  <a:lnTo>
                    <a:pt x="456" y="282"/>
                  </a:lnTo>
                  <a:lnTo>
                    <a:pt x="450" y="282"/>
                  </a:lnTo>
                  <a:lnTo>
                    <a:pt x="450" y="276"/>
                  </a:lnTo>
                  <a:lnTo>
                    <a:pt x="444" y="276"/>
                  </a:lnTo>
                  <a:lnTo>
                    <a:pt x="438" y="270"/>
                  </a:lnTo>
                  <a:lnTo>
                    <a:pt x="432" y="264"/>
                  </a:lnTo>
                  <a:lnTo>
                    <a:pt x="426" y="264"/>
                  </a:lnTo>
                  <a:lnTo>
                    <a:pt x="420" y="264"/>
                  </a:lnTo>
                  <a:lnTo>
                    <a:pt x="414" y="264"/>
                  </a:lnTo>
                  <a:lnTo>
                    <a:pt x="408" y="264"/>
                  </a:lnTo>
                  <a:lnTo>
                    <a:pt x="402" y="264"/>
                  </a:lnTo>
                  <a:lnTo>
                    <a:pt x="396" y="264"/>
                  </a:lnTo>
                  <a:lnTo>
                    <a:pt x="396" y="270"/>
                  </a:lnTo>
                  <a:lnTo>
                    <a:pt x="390" y="270"/>
                  </a:lnTo>
                  <a:lnTo>
                    <a:pt x="384" y="270"/>
                  </a:lnTo>
                  <a:lnTo>
                    <a:pt x="384" y="264"/>
                  </a:lnTo>
                  <a:lnTo>
                    <a:pt x="378" y="264"/>
                  </a:lnTo>
                  <a:lnTo>
                    <a:pt x="372" y="264"/>
                  </a:lnTo>
                  <a:lnTo>
                    <a:pt x="366" y="258"/>
                  </a:lnTo>
                  <a:lnTo>
                    <a:pt x="360" y="258"/>
                  </a:lnTo>
                  <a:lnTo>
                    <a:pt x="354" y="258"/>
                  </a:lnTo>
                  <a:lnTo>
                    <a:pt x="348" y="258"/>
                  </a:lnTo>
                  <a:lnTo>
                    <a:pt x="348" y="252"/>
                  </a:lnTo>
                  <a:lnTo>
                    <a:pt x="342" y="246"/>
                  </a:lnTo>
                  <a:lnTo>
                    <a:pt x="336" y="246"/>
                  </a:lnTo>
                  <a:lnTo>
                    <a:pt x="330" y="246"/>
                  </a:lnTo>
                  <a:lnTo>
                    <a:pt x="324" y="252"/>
                  </a:lnTo>
                  <a:lnTo>
                    <a:pt x="318" y="252"/>
                  </a:lnTo>
                  <a:lnTo>
                    <a:pt x="312" y="252"/>
                  </a:lnTo>
                  <a:lnTo>
                    <a:pt x="312" y="246"/>
                  </a:lnTo>
                  <a:lnTo>
                    <a:pt x="306" y="246"/>
                  </a:lnTo>
                  <a:lnTo>
                    <a:pt x="300" y="246"/>
                  </a:lnTo>
                  <a:lnTo>
                    <a:pt x="294" y="246"/>
                  </a:lnTo>
                  <a:lnTo>
                    <a:pt x="294" y="240"/>
                  </a:lnTo>
                  <a:lnTo>
                    <a:pt x="288" y="240"/>
                  </a:lnTo>
                  <a:lnTo>
                    <a:pt x="282" y="234"/>
                  </a:lnTo>
                  <a:lnTo>
                    <a:pt x="276" y="234"/>
                  </a:lnTo>
                  <a:lnTo>
                    <a:pt x="270" y="234"/>
                  </a:lnTo>
                  <a:lnTo>
                    <a:pt x="264" y="228"/>
                  </a:lnTo>
                  <a:lnTo>
                    <a:pt x="264" y="222"/>
                  </a:lnTo>
                  <a:lnTo>
                    <a:pt x="264" y="216"/>
                  </a:lnTo>
                  <a:lnTo>
                    <a:pt x="258" y="216"/>
                  </a:lnTo>
                  <a:lnTo>
                    <a:pt x="252" y="216"/>
                  </a:lnTo>
                  <a:lnTo>
                    <a:pt x="246" y="216"/>
                  </a:lnTo>
                  <a:lnTo>
                    <a:pt x="246" y="228"/>
                  </a:lnTo>
                  <a:lnTo>
                    <a:pt x="240" y="228"/>
                  </a:lnTo>
                  <a:lnTo>
                    <a:pt x="234" y="228"/>
                  </a:lnTo>
                  <a:lnTo>
                    <a:pt x="228" y="228"/>
                  </a:lnTo>
                  <a:lnTo>
                    <a:pt x="228" y="234"/>
                  </a:lnTo>
                  <a:lnTo>
                    <a:pt x="222" y="234"/>
                  </a:lnTo>
                  <a:lnTo>
                    <a:pt x="222" y="240"/>
                  </a:lnTo>
                  <a:lnTo>
                    <a:pt x="216" y="240"/>
                  </a:lnTo>
                  <a:lnTo>
                    <a:pt x="216" y="234"/>
                  </a:lnTo>
                  <a:lnTo>
                    <a:pt x="204" y="234"/>
                  </a:lnTo>
                  <a:lnTo>
                    <a:pt x="204" y="240"/>
                  </a:lnTo>
                  <a:lnTo>
                    <a:pt x="198" y="240"/>
                  </a:lnTo>
                  <a:lnTo>
                    <a:pt x="198" y="234"/>
                  </a:lnTo>
                  <a:close/>
                </a:path>
              </a:pathLst>
            </a:custGeom>
            <a:solidFill>
              <a:srgbClr val="FFCC00"/>
            </a:solidFill>
            <a:ln w="0">
              <a:solidFill>
                <a:srgbClr val="000000"/>
              </a:solidFill>
              <a:prstDash val="solid"/>
              <a:round/>
              <a:headEnd/>
              <a:tailEnd/>
            </a:ln>
          </p:spPr>
          <p:txBody>
            <a:bodyPr/>
            <a:lstStyle/>
            <a:p>
              <a:endParaRPr lang="es-MX"/>
            </a:p>
          </p:txBody>
        </p:sp>
        <p:sp>
          <p:nvSpPr>
            <p:cNvPr id="33" name="Freeform 35"/>
            <p:cNvSpPr>
              <a:spLocks/>
            </p:cNvSpPr>
            <p:nvPr/>
          </p:nvSpPr>
          <p:spPr bwMode="auto">
            <a:xfrm>
              <a:off x="3888" y="1776"/>
              <a:ext cx="162" cy="108"/>
            </a:xfrm>
            <a:custGeom>
              <a:avLst/>
              <a:gdLst>
                <a:gd name="T0" fmla="*/ 78 w 162"/>
                <a:gd name="T1" fmla="*/ 102 h 108"/>
                <a:gd name="T2" fmla="*/ 72 w 162"/>
                <a:gd name="T3" fmla="*/ 108 h 108"/>
                <a:gd name="T4" fmla="*/ 66 w 162"/>
                <a:gd name="T5" fmla="*/ 96 h 108"/>
                <a:gd name="T6" fmla="*/ 60 w 162"/>
                <a:gd name="T7" fmla="*/ 102 h 108"/>
                <a:gd name="T8" fmla="*/ 48 w 162"/>
                <a:gd name="T9" fmla="*/ 108 h 108"/>
                <a:gd name="T10" fmla="*/ 36 w 162"/>
                <a:gd name="T11" fmla="*/ 102 h 108"/>
                <a:gd name="T12" fmla="*/ 30 w 162"/>
                <a:gd name="T13" fmla="*/ 96 h 108"/>
                <a:gd name="T14" fmla="*/ 12 w 162"/>
                <a:gd name="T15" fmla="*/ 78 h 108"/>
                <a:gd name="T16" fmla="*/ 0 w 162"/>
                <a:gd name="T17" fmla="*/ 72 h 108"/>
                <a:gd name="T18" fmla="*/ 0 w 162"/>
                <a:gd name="T19" fmla="*/ 60 h 108"/>
                <a:gd name="T20" fmla="*/ 6 w 162"/>
                <a:gd name="T21" fmla="*/ 48 h 108"/>
                <a:gd name="T22" fmla="*/ 18 w 162"/>
                <a:gd name="T23" fmla="*/ 48 h 108"/>
                <a:gd name="T24" fmla="*/ 54 w 162"/>
                <a:gd name="T25" fmla="*/ 36 h 108"/>
                <a:gd name="T26" fmla="*/ 54 w 162"/>
                <a:gd name="T27" fmla="*/ 24 h 108"/>
                <a:gd name="T28" fmla="*/ 60 w 162"/>
                <a:gd name="T29" fmla="*/ 18 h 108"/>
                <a:gd name="T30" fmla="*/ 66 w 162"/>
                <a:gd name="T31" fmla="*/ 6 h 108"/>
                <a:gd name="T32" fmla="*/ 78 w 162"/>
                <a:gd name="T33" fmla="*/ 6 h 108"/>
                <a:gd name="T34" fmla="*/ 90 w 162"/>
                <a:gd name="T35" fmla="*/ 12 h 108"/>
                <a:gd name="T36" fmla="*/ 96 w 162"/>
                <a:gd name="T37" fmla="*/ 18 h 108"/>
                <a:gd name="T38" fmla="*/ 108 w 162"/>
                <a:gd name="T39" fmla="*/ 18 h 108"/>
                <a:gd name="T40" fmla="*/ 120 w 162"/>
                <a:gd name="T41" fmla="*/ 24 h 108"/>
                <a:gd name="T42" fmla="*/ 126 w 162"/>
                <a:gd name="T43" fmla="*/ 30 h 108"/>
                <a:gd name="T44" fmla="*/ 138 w 162"/>
                <a:gd name="T45" fmla="*/ 30 h 108"/>
                <a:gd name="T46" fmla="*/ 150 w 162"/>
                <a:gd name="T47" fmla="*/ 36 h 108"/>
                <a:gd name="T48" fmla="*/ 162 w 162"/>
                <a:gd name="T49" fmla="*/ 36 h 108"/>
                <a:gd name="T50" fmla="*/ 156 w 162"/>
                <a:gd name="T51" fmla="*/ 42 h 108"/>
                <a:gd name="T52" fmla="*/ 150 w 162"/>
                <a:gd name="T53" fmla="*/ 48 h 108"/>
                <a:gd name="T54" fmla="*/ 144 w 162"/>
                <a:gd name="T55" fmla="*/ 66 h 108"/>
                <a:gd name="T56" fmla="*/ 138 w 162"/>
                <a:gd name="T57" fmla="*/ 66 h 108"/>
                <a:gd name="T58" fmla="*/ 126 w 162"/>
                <a:gd name="T59" fmla="*/ 78 h 108"/>
                <a:gd name="T60" fmla="*/ 120 w 162"/>
                <a:gd name="T61" fmla="*/ 84 h 108"/>
                <a:gd name="T62" fmla="*/ 114 w 162"/>
                <a:gd name="T63" fmla="*/ 90 h 108"/>
                <a:gd name="T64" fmla="*/ 108 w 162"/>
                <a:gd name="T65" fmla="*/ 96 h 108"/>
                <a:gd name="T66" fmla="*/ 96 w 162"/>
                <a:gd name="T67" fmla="*/ 96 h 108"/>
                <a:gd name="T68" fmla="*/ 90 w 162"/>
                <a:gd name="T69" fmla="*/ 102 h 10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62"/>
                <a:gd name="T106" fmla="*/ 0 h 108"/>
                <a:gd name="T107" fmla="*/ 162 w 162"/>
                <a:gd name="T108" fmla="*/ 108 h 10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62" h="108">
                  <a:moveTo>
                    <a:pt x="84" y="102"/>
                  </a:moveTo>
                  <a:lnTo>
                    <a:pt x="78" y="102"/>
                  </a:lnTo>
                  <a:lnTo>
                    <a:pt x="78" y="108"/>
                  </a:lnTo>
                  <a:lnTo>
                    <a:pt x="72" y="108"/>
                  </a:lnTo>
                  <a:lnTo>
                    <a:pt x="66" y="102"/>
                  </a:lnTo>
                  <a:lnTo>
                    <a:pt x="66" y="96"/>
                  </a:lnTo>
                  <a:lnTo>
                    <a:pt x="60" y="96"/>
                  </a:lnTo>
                  <a:lnTo>
                    <a:pt x="60" y="102"/>
                  </a:lnTo>
                  <a:lnTo>
                    <a:pt x="54" y="108"/>
                  </a:lnTo>
                  <a:lnTo>
                    <a:pt x="48" y="108"/>
                  </a:lnTo>
                  <a:lnTo>
                    <a:pt x="42" y="108"/>
                  </a:lnTo>
                  <a:lnTo>
                    <a:pt x="36" y="102"/>
                  </a:lnTo>
                  <a:lnTo>
                    <a:pt x="30" y="102"/>
                  </a:lnTo>
                  <a:lnTo>
                    <a:pt x="30" y="96"/>
                  </a:lnTo>
                  <a:lnTo>
                    <a:pt x="18" y="84"/>
                  </a:lnTo>
                  <a:lnTo>
                    <a:pt x="12" y="78"/>
                  </a:lnTo>
                  <a:lnTo>
                    <a:pt x="6" y="72"/>
                  </a:lnTo>
                  <a:lnTo>
                    <a:pt x="0" y="72"/>
                  </a:lnTo>
                  <a:lnTo>
                    <a:pt x="0" y="66"/>
                  </a:lnTo>
                  <a:lnTo>
                    <a:pt x="0" y="60"/>
                  </a:lnTo>
                  <a:lnTo>
                    <a:pt x="0" y="54"/>
                  </a:lnTo>
                  <a:lnTo>
                    <a:pt x="6" y="48"/>
                  </a:lnTo>
                  <a:lnTo>
                    <a:pt x="12" y="54"/>
                  </a:lnTo>
                  <a:lnTo>
                    <a:pt x="18" y="48"/>
                  </a:lnTo>
                  <a:lnTo>
                    <a:pt x="48" y="36"/>
                  </a:lnTo>
                  <a:lnTo>
                    <a:pt x="54" y="36"/>
                  </a:lnTo>
                  <a:lnTo>
                    <a:pt x="54" y="30"/>
                  </a:lnTo>
                  <a:lnTo>
                    <a:pt x="54" y="24"/>
                  </a:lnTo>
                  <a:lnTo>
                    <a:pt x="60" y="24"/>
                  </a:lnTo>
                  <a:lnTo>
                    <a:pt x="60" y="18"/>
                  </a:lnTo>
                  <a:lnTo>
                    <a:pt x="66" y="12"/>
                  </a:lnTo>
                  <a:lnTo>
                    <a:pt x="66" y="6"/>
                  </a:lnTo>
                  <a:lnTo>
                    <a:pt x="66" y="0"/>
                  </a:lnTo>
                  <a:lnTo>
                    <a:pt x="78" y="6"/>
                  </a:lnTo>
                  <a:lnTo>
                    <a:pt x="84" y="12"/>
                  </a:lnTo>
                  <a:lnTo>
                    <a:pt x="90" y="12"/>
                  </a:lnTo>
                  <a:lnTo>
                    <a:pt x="96" y="12"/>
                  </a:lnTo>
                  <a:lnTo>
                    <a:pt x="96" y="18"/>
                  </a:lnTo>
                  <a:lnTo>
                    <a:pt x="102" y="18"/>
                  </a:lnTo>
                  <a:lnTo>
                    <a:pt x="108" y="18"/>
                  </a:lnTo>
                  <a:lnTo>
                    <a:pt x="114" y="24"/>
                  </a:lnTo>
                  <a:lnTo>
                    <a:pt x="120" y="24"/>
                  </a:lnTo>
                  <a:lnTo>
                    <a:pt x="126" y="24"/>
                  </a:lnTo>
                  <a:lnTo>
                    <a:pt x="126" y="30"/>
                  </a:lnTo>
                  <a:lnTo>
                    <a:pt x="132" y="30"/>
                  </a:lnTo>
                  <a:lnTo>
                    <a:pt x="138" y="30"/>
                  </a:lnTo>
                  <a:lnTo>
                    <a:pt x="144" y="30"/>
                  </a:lnTo>
                  <a:lnTo>
                    <a:pt x="150" y="36"/>
                  </a:lnTo>
                  <a:lnTo>
                    <a:pt x="156" y="36"/>
                  </a:lnTo>
                  <a:lnTo>
                    <a:pt x="162" y="36"/>
                  </a:lnTo>
                  <a:lnTo>
                    <a:pt x="162" y="42"/>
                  </a:lnTo>
                  <a:lnTo>
                    <a:pt x="156" y="42"/>
                  </a:lnTo>
                  <a:lnTo>
                    <a:pt x="156" y="48"/>
                  </a:lnTo>
                  <a:lnTo>
                    <a:pt x="150" y="48"/>
                  </a:lnTo>
                  <a:lnTo>
                    <a:pt x="150" y="54"/>
                  </a:lnTo>
                  <a:lnTo>
                    <a:pt x="144" y="66"/>
                  </a:lnTo>
                  <a:lnTo>
                    <a:pt x="144" y="60"/>
                  </a:lnTo>
                  <a:lnTo>
                    <a:pt x="138" y="66"/>
                  </a:lnTo>
                  <a:lnTo>
                    <a:pt x="132" y="72"/>
                  </a:lnTo>
                  <a:lnTo>
                    <a:pt x="126" y="78"/>
                  </a:lnTo>
                  <a:lnTo>
                    <a:pt x="126" y="84"/>
                  </a:lnTo>
                  <a:lnTo>
                    <a:pt x="120" y="84"/>
                  </a:lnTo>
                  <a:lnTo>
                    <a:pt x="114" y="84"/>
                  </a:lnTo>
                  <a:lnTo>
                    <a:pt x="114" y="90"/>
                  </a:lnTo>
                  <a:lnTo>
                    <a:pt x="108" y="90"/>
                  </a:lnTo>
                  <a:lnTo>
                    <a:pt x="108" y="96"/>
                  </a:lnTo>
                  <a:lnTo>
                    <a:pt x="102" y="96"/>
                  </a:lnTo>
                  <a:lnTo>
                    <a:pt x="96" y="96"/>
                  </a:lnTo>
                  <a:lnTo>
                    <a:pt x="90" y="96"/>
                  </a:lnTo>
                  <a:lnTo>
                    <a:pt x="90" y="102"/>
                  </a:lnTo>
                  <a:lnTo>
                    <a:pt x="84" y="102"/>
                  </a:lnTo>
                  <a:close/>
                </a:path>
              </a:pathLst>
            </a:custGeom>
            <a:solidFill>
              <a:srgbClr val="FFCC00"/>
            </a:solidFill>
            <a:ln w="0">
              <a:solidFill>
                <a:srgbClr val="000000"/>
              </a:solidFill>
              <a:prstDash val="solid"/>
              <a:round/>
              <a:headEnd/>
              <a:tailEnd/>
            </a:ln>
          </p:spPr>
          <p:txBody>
            <a:bodyPr/>
            <a:lstStyle/>
            <a:p>
              <a:endParaRPr lang="es-MX"/>
            </a:p>
          </p:txBody>
        </p:sp>
        <p:sp>
          <p:nvSpPr>
            <p:cNvPr id="34" name="Freeform 36"/>
            <p:cNvSpPr>
              <a:spLocks/>
            </p:cNvSpPr>
            <p:nvPr/>
          </p:nvSpPr>
          <p:spPr bwMode="auto">
            <a:xfrm>
              <a:off x="3756" y="1596"/>
              <a:ext cx="180" cy="234"/>
            </a:xfrm>
            <a:custGeom>
              <a:avLst/>
              <a:gdLst>
                <a:gd name="T0" fmla="*/ 90 w 180"/>
                <a:gd name="T1" fmla="*/ 114 h 234"/>
                <a:gd name="T2" fmla="*/ 132 w 180"/>
                <a:gd name="T3" fmla="*/ 126 h 234"/>
                <a:gd name="T4" fmla="*/ 144 w 180"/>
                <a:gd name="T5" fmla="*/ 120 h 234"/>
                <a:gd name="T6" fmla="*/ 144 w 180"/>
                <a:gd name="T7" fmla="*/ 132 h 234"/>
                <a:gd name="T8" fmla="*/ 144 w 180"/>
                <a:gd name="T9" fmla="*/ 144 h 234"/>
                <a:gd name="T10" fmla="*/ 138 w 180"/>
                <a:gd name="T11" fmla="*/ 150 h 234"/>
                <a:gd name="T12" fmla="*/ 144 w 180"/>
                <a:gd name="T13" fmla="*/ 162 h 234"/>
                <a:gd name="T14" fmla="*/ 150 w 180"/>
                <a:gd name="T15" fmla="*/ 174 h 234"/>
                <a:gd name="T16" fmla="*/ 156 w 180"/>
                <a:gd name="T17" fmla="*/ 180 h 234"/>
                <a:gd name="T18" fmla="*/ 168 w 180"/>
                <a:gd name="T19" fmla="*/ 180 h 234"/>
                <a:gd name="T20" fmla="*/ 174 w 180"/>
                <a:gd name="T21" fmla="*/ 192 h 234"/>
                <a:gd name="T22" fmla="*/ 174 w 180"/>
                <a:gd name="T23" fmla="*/ 192 h 234"/>
                <a:gd name="T24" fmla="*/ 168 w 180"/>
                <a:gd name="T25" fmla="*/ 204 h 234"/>
                <a:gd name="T26" fmla="*/ 174 w 180"/>
                <a:gd name="T27" fmla="*/ 210 h 234"/>
                <a:gd name="T28" fmla="*/ 180 w 180"/>
                <a:gd name="T29" fmla="*/ 216 h 234"/>
                <a:gd name="T30" fmla="*/ 144 w 180"/>
                <a:gd name="T31" fmla="*/ 234 h 234"/>
                <a:gd name="T32" fmla="*/ 132 w 180"/>
                <a:gd name="T33" fmla="*/ 228 h 234"/>
                <a:gd name="T34" fmla="*/ 114 w 180"/>
                <a:gd name="T35" fmla="*/ 216 h 234"/>
                <a:gd name="T36" fmla="*/ 102 w 180"/>
                <a:gd name="T37" fmla="*/ 210 h 234"/>
                <a:gd name="T38" fmla="*/ 90 w 180"/>
                <a:gd name="T39" fmla="*/ 204 h 234"/>
                <a:gd name="T40" fmla="*/ 78 w 180"/>
                <a:gd name="T41" fmla="*/ 198 h 234"/>
                <a:gd name="T42" fmla="*/ 72 w 180"/>
                <a:gd name="T43" fmla="*/ 192 h 234"/>
                <a:gd name="T44" fmla="*/ 60 w 180"/>
                <a:gd name="T45" fmla="*/ 192 h 234"/>
                <a:gd name="T46" fmla="*/ 36 w 180"/>
                <a:gd name="T47" fmla="*/ 180 h 234"/>
                <a:gd name="T48" fmla="*/ 24 w 180"/>
                <a:gd name="T49" fmla="*/ 174 h 234"/>
                <a:gd name="T50" fmla="*/ 24 w 180"/>
                <a:gd name="T51" fmla="*/ 156 h 234"/>
                <a:gd name="T52" fmla="*/ 24 w 180"/>
                <a:gd name="T53" fmla="*/ 144 h 234"/>
                <a:gd name="T54" fmla="*/ 24 w 180"/>
                <a:gd name="T55" fmla="*/ 132 h 234"/>
                <a:gd name="T56" fmla="*/ 30 w 180"/>
                <a:gd name="T57" fmla="*/ 120 h 234"/>
                <a:gd name="T58" fmla="*/ 36 w 180"/>
                <a:gd name="T59" fmla="*/ 102 h 234"/>
                <a:gd name="T60" fmla="*/ 36 w 180"/>
                <a:gd name="T61" fmla="*/ 90 h 234"/>
                <a:gd name="T62" fmla="*/ 30 w 180"/>
                <a:gd name="T63" fmla="*/ 84 h 234"/>
                <a:gd name="T64" fmla="*/ 30 w 180"/>
                <a:gd name="T65" fmla="*/ 72 h 234"/>
                <a:gd name="T66" fmla="*/ 24 w 180"/>
                <a:gd name="T67" fmla="*/ 60 h 234"/>
                <a:gd name="T68" fmla="*/ 18 w 180"/>
                <a:gd name="T69" fmla="*/ 48 h 234"/>
                <a:gd name="T70" fmla="*/ 12 w 180"/>
                <a:gd name="T71" fmla="*/ 36 h 234"/>
                <a:gd name="T72" fmla="*/ 6 w 180"/>
                <a:gd name="T73" fmla="*/ 30 h 234"/>
                <a:gd name="T74" fmla="*/ 6 w 180"/>
                <a:gd name="T75" fmla="*/ 18 h 234"/>
                <a:gd name="T76" fmla="*/ 0 w 180"/>
                <a:gd name="T77" fmla="*/ 12 h 234"/>
                <a:gd name="T78" fmla="*/ 6 w 180"/>
                <a:gd name="T79" fmla="*/ 0 h 234"/>
                <a:gd name="T80" fmla="*/ 18 w 180"/>
                <a:gd name="T81" fmla="*/ 0 h 234"/>
                <a:gd name="T82" fmla="*/ 24 w 180"/>
                <a:gd name="T83" fmla="*/ 6 h 234"/>
                <a:gd name="T84" fmla="*/ 36 w 180"/>
                <a:gd name="T85" fmla="*/ 6 h 234"/>
                <a:gd name="T86" fmla="*/ 42 w 180"/>
                <a:gd name="T87" fmla="*/ 12 h 234"/>
                <a:gd name="T88" fmla="*/ 54 w 180"/>
                <a:gd name="T89" fmla="*/ 12 h 234"/>
                <a:gd name="T90" fmla="*/ 60 w 180"/>
                <a:gd name="T91" fmla="*/ 18 h 234"/>
                <a:gd name="T92" fmla="*/ 66 w 180"/>
                <a:gd name="T93" fmla="*/ 24 h 234"/>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80"/>
                <a:gd name="T142" fmla="*/ 0 h 234"/>
                <a:gd name="T143" fmla="*/ 180 w 180"/>
                <a:gd name="T144" fmla="*/ 234 h 234"/>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80" h="234">
                  <a:moveTo>
                    <a:pt x="72" y="114"/>
                  </a:moveTo>
                  <a:lnTo>
                    <a:pt x="90" y="114"/>
                  </a:lnTo>
                  <a:lnTo>
                    <a:pt x="120" y="120"/>
                  </a:lnTo>
                  <a:lnTo>
                    <a:pt x="132" y="126"/>
                  </a:lnTo>
                  <a:lnTo>
                    <a:pt x="138" y="126"/>
                  </a:lnTo>
                  <a:lnTo>
                    <a:pt x="144" y="120"/>
                  </a:lnTo>
                  <a:lnTo>
                    <a:pt x="144" y="126"/>
                  </a:lnTo>
                  <a:lnTo>
                    <a:pt x="144" y="132"/>
                  </a:lnTo>
                  <a:lnTo>
                    <a:pt x="144" y="138"/>
                  </a:lnTo>
                  <a:lnTo>
                    <a:pt x="144" y="144"/>
                  </a:lnTo>
                  <a:lnTo>
                    <a:pt x="138" y="144"/>
                  </a:lnTo>
                  <a:lnTo>
                    <a:pt x="138" y="150"/>
                  </a:lnTo>
                  <a:lnTo>
                    <a:pt x="144" y="156"/>
                  </a:lnTo>
                  <a:lnTo>
                    <a:pt x="144" y="162"/>
                  </a:lnTo>
                  <a:lnTo>
                    <a:pt x="150" y="168"/>
                  </a:lnTo>
                  <a:lnTo>
                    <a:pt x="150" y="174"/>
                  </a:lnTo>
                  <a:lnTo>
                    <a:pt x="156" y="174"/>
                  </a:lnTo>
                  <a:lnTo>
                    <a:pt x="156" y="180"/>
                  </a:lnTo>
                  <a:lnTo>
                    <a:pt x="162" y="180"/>
                  </a:lnTo>
                  <a:lnTo>
                    <a:pt x="168" y="180"/>
                  </a:lnTo>
                  <a:lnTo>
                    <a:pt x="174" y="186"/>
                  </a:lnTo>
                  <a:lnTo>
                    <a:pt x="174" y="192"/>
                  </a:lnTo>
                  <a:lnTo>
                    <a:pt x="174" y="186"/>
                  </a:lnTo>
                  <a:lnTo>
                    <a:pt x="174" y="192"/>
                  </a:lnTo>
                  <a:lnTo>
                    <a:pt x="168" y="198"/>
                  </a:lnTo>
                  <a:lnTo>
                    <a:pt x="168" y="204"/>
                  </a:lnTo>
                  <a:lnTo>
                    <a:pt x="174" y="204"/>
                  </a:lnTo>
                  <a:lnTo>
                    <a:pt x="174" y="210"/>
                  </a:lnTo>
                  <a:lnTo>
                    <a:pt x="174" y="216"/>
                  </a:lnTo>
                  <a:lnTo>
                    <a:pt x="180" y="216"/>
                  </a:lnTo>
                  <a:lnTo>
                    <a:pt x="150" y="228"/>
                  </a:lnTo>
                  <a:lnTo>
                    <a:pt x="144" y="234"/>
                  </a:lnTo>
                  <a:lnTo>
                    <a:pt x="138" y="228"/>
                  </a:lnTo>
                  <a:lnTo>
                    <a:pt x="132" y="228"/>
                  </a:lnTo>
                  <a:lnTo>
                    <a:pt x="120" y="222"/>
                  </a:lnTo>
                  <a:lnTo>
                    <a:pt x="114" y="216"/>
                  </a:lnTo>
                  <a:lnTo>
                    <a:pt x="108" y="210"/>
                  </a:lnTo>
                  <a:lnTo>
                    <a:pt x="102" y="210"/>
                  </a:lnTo>
                  <a:lnTo>
                    <a:pt x="96" y="204"/>
                  </a:lnTo>
                  <a:lnTo>
                    <a:pt x="90" y="204"/>
                  </a:lnTo>
                  <a:lnTo>
                    <a:pt x="84" y="198"/>
                  </a:lnTo>
                  <a:lnTo>
                    <a:pt x="78" y="198"/>
                  </a:lnTo>
                  <a:lnTo>
                    <a:pt x="72" y="198"/>
                  </a:lnTo>
                  <a:lnTo>
                    <a:pt x="72" y="192"/>
                  </a:lnTo>
                  <a:lnTo>
                    <a:pt x="66" y="192"/>
                  </a:lnTo>
                  <a:lnTo>
                    <a:pt x="60" y="192"/>
                  </a:lnTo>
                  <a:lnTo>
                    <a:pt x="54" y="186"/>
                  </a:lnTo>
                  <a:lnTo>
                    <a:pt x="36" y="180"/>
                  </a:lnTo>
                  <a:lnTo>
                    <a:pt x="30" y="174"/>
                  </a:lnTo>
                  <a:lnTo>
                    <a:pt x="24" y="174"/>
                  </a:lnTo>
                  <a:lnTo>
                    <a:pt x="24" y="162"/>
                  </a:lnTo>
                  <a:lnTo>
                    <a:pt x="24" y="156"/>
                  </a:lnTo>
                  <a:lnTo>
                    <a:pt x="24" y="150"/>
                  </a:lnTo>
                  <a:lnTo>
                    <a:pt x="24" y="144"/>
                  </a:lnTo>
                  <a:lnTo>
                    <a:pt x="24" y="138"/>
                  </a:lnTo>
                  <a:lnTo>
                    <a:pt x="24" y="132"/>
                  </a:lnTo>
                  <a:lnTo>
                    <a:pt x="30" y="126"/>
                  </a:lnTo>
                  <a:lnTo>
                    <a:pt x="30" y="120"/>
                  </a:lnTo>
                  <a:lnTo>
                    <a:pt x="36" y="108"/>
                  </a:lnTo>
                  <a:lnTo>
                    <a:pt x="36" y="102"/>
                  </a:lnTo>
                  <a:lnTo>
                    <a:pt x="36" y="96"/>
                  </a:lnTo>
                  <a:lnTo>
                    <a:pt x="36" y="90"/>
                  </a:lnTo>
                  <a:lnTo>
                    <a:pt x="36" y="84"/>
                  </a:lnTo>
                  <a:lnTo>
                    <a:pt x="30" y="84"/>
                  </a:lnTo>
                  <a:lnTo>
                    <a:pt x="30" y="78"/>
                  </a:lnTo>
                  <a:lnTo>
                    <a:pt x="30" y="72"/>
                  </a:lnTo>
                  <a:lnTo>
                    <a:pt x="24" y="66"/>
                  </a:lnTo>
                  <a:lnTo>
                    <a:pt x="24" y="60"/>
                  </a:lnTo>
                  <a:lnTo>
                    <a:pt x="18" y="54"/>
                  </a:lnTo>
                  <a:lnTo>
                    <a:pt x="18" y="48"/>
                  </a:lnTo>
                  <a:lnTo>
                    <a:pt x="12" y="42"/>
                  </a:lnTo>
                  <a:lnTo>
                    <a:pt x="12" y="36"/>
                  </a:lnTo>
                  <a:lnTo>
                    <a:pt x="12" y="30"/>
                  </a:lnTo>
                  <a:lnTo>
                    <a:pt x="6" y="30"/>
                  </a:lnTo>
                  <a:lnTo>
                    <a:pt x="6" y="24"/>
                  </a:lnTo>
                  <a:lnTo>
                    <a:pt x="6" y="18"/>
                  </a:lnTo>
                  <a:lnTo>
                    <a:pt x="0" y="18"/>
                  </a:lnTo>
                  <a:lnTo>
                    <a:pt x="0" y="12"/>
                  </a:lnTo>
                  <a:lnTo>
                    <a:pt x="6" y="6"/>
                  </a:lnTo>
                  <a:lnTo>
                    <a:pt x="6" y="0"/>
                  </a:lnTo>
                  <a:lnTo>
                    <a:pt x="12" y="0"/>
                  </a:lnTo>
                  <a:lnTo>
                    <a:pt x="18" y="0"/>
                  </a:lnTo>
                  <a:lnTo>
                    <a:pt x="24" y="0"/>
                  </a:lnTo>
                  <a:lnTo>
                    <a:pt x="24" y="6"/>
                  </a:lnTo>
                  <a:lnTo>
                    <a:pt x="30" y="6"/>
                  </a:lnTo>
                  <a:lnTo>
                    <a:pt x="36" y="6"/>
                  </a:lnTo>
                  <a:lnTo>
                    <a:pt x="36" y="12"/>
                  </a:lnTo>
                  <a:lnTo>
                    <a:pt x="42" y="12"/>
                  </a:lnTo>
                  <a:lnTo>
                    <a:pt x="48" y="12"/>
                  </a:lnTo>
                  <a:lnTo>
                    <a:pt x="54" y="12"/>
                  </a:lnTo>
                  <a:lnTo>
                    <a:pt x="54" y="18"/>
                  </a:lnTo>
                  <a:lnTo>
                    <a:pt x="60" y="18"/>
                  </a:lnTo>
                  <a:lnTo>
                    <a:pt x="66" y="18"/>
                  </a:lnTo>
                  <a:lnTo>
                    <a:pt x="66" y="24"/>
                  </a:lnTo>
                  <a:lnTo>
                    <a:pt x="72" y="114"/>
                  </a:lnTo>
                  <a:close/>
                </a:path>
              </a:pathLst>
            </a:custGeom>
            <a:solidFill>
              <a:srgbClr val="B8220E"/>
            </a:solidFill>
            <a:ln w="0">
              <a:solidFill>
                <a:srgbClr val="000000"/>
              </a:solidFill>
              <a:prstDash val="solid"/>
              <a:round/>
              <a:headEnd/>
              <a:tailEnd/>
            </a:ln>
          </p:spPr>
          <p:txBody>
            <a:bodyPr/>
            <a:lstStyle/>
            <a:p>
              <a:endParaRPr lang="es-MX"/>
            </a:p>
          </p:txBody>
        </p:sp>
        <p:sp>
          <p:nvSpPr>
            <p:cNvPr id="35" name="Freeform 37"/>
            <p:cNvSpPr>
              <a:spLocks/>
            </p:cNvSpPr>
            <p:nvPr/>
          </p:nvSpPr>
          <p:spPr bwMode="auto">
            <a:xfrm>
              <a:off x="4236" y="2466"/>
              <a:ext cx="222" cy="126"/>
            </a:xfrm>
            <a:custGeom>
              <a:avLst/>
              <a:gdLst>
                <a:gd name="T0" fmla="*/ 114 w 222"/>
                <a:gd name="T1" fmla="*/ 102 h 126"/>
                <a:gd name="T2" fmla="*/ 108 w 222"/>
                <a:gd name="T3" fmla="*/ 108 h 126"/>
                <a:gd name="T4" fmla="*/ 96 w 222"/>
                <a:gd name="T5" fmla="*/ 102 h 126"/>
                <a:gd name="T6" fmla="*/ 90 w 222"/>
                <a:gd name="T7" fmla="*/ 108 h 126"/>
                <a:gd name="T8" fmla="*/ 78 w 222"/>
                <a:gd name="T9" fmla="*/ 108 h 126"/>
                <a:gd name="T10" fmla="*/ 72 w 222"/>
                <a:gd name="T11" fmla="*/ 114 h 126"/>
                <a:gd name="T12" fmla="*/ 60 w 222"/>
                <a:gd name="T13" fmla="*/ 114 h 126"/>
                <a:gd name="T14" fmla="*/ 48 w 222"/>
                <a:gd name="T15" fmla="*/ 108 h 126"/>
                <a:gd name="T16" fmla="*/ 42 w 222"/>
                <a:gd name="T17" fmla="*/ 114 h 126"/>
                <a:gd name="T18" fmla="*/ 36 w 222"/>
                <a:gd name="T19" fmla="*/ 108 h 126"/>
                <a:gd name="T20" fmla="*/ 30 w 222"/>
                <a:gd name="T21" fmla="*/ 114 h 126"/>
                <a:gd name="T22" fmla="*/ 18 w 222"/>
                <a:gd name="T23" fmla="*/ 108 h 126"/>
                <a:gd name="T24" fmla="*/ 6 w 222"/>
                <a:gd name="T25" fmla="*/ 120 h 126"/>
                <a:gd name="T26" fmla="*/ 0 w 222"/>
                <a:gd name="T27" fmla="*/ 108 h 126"/>
                <a:gd name="T28" fmla="*/ 6 w 222"/>
                <a:gd name="T29" fmla="*/ 96 h 126"/>
                <a:gd name="T30" fmla="*/ 12 w 222"/>
                <a:gd name="T31" fmla="*/ 90 h 126"/>
                <a:gd name="T32" fmla="*/ 12 w 222"/>
                <a:gd name="T33" fmla="*/ 78 h 126"/>
                <a:gd name="T34" fmla="*/ 18 w 222"/>
                <a:gd name="T35" fmla="*/ 72 h 126"/>
                <a:gd name="T36" fmla="*/ 24 w 222"/>
                <a:gd name="T37" fmla="*/ 66 h 126"/>
                <a:gd name="T38" fmla="*/ 30 w 222"/>
                <a:gd name="T39" fmla="*/ 60 h 126"/>
                <a:gd name="T40" fmla="*/ 36 w 222"/>
                <a:gd name="T41" fmla="*/ 48 h 126"/>
                <a:gd name="T42" fmla="*/ 42 w 222"/>
                <a:gd name="T43" fmla="*/ 42 h 126"/>
                <a:gd name="T44" fmla="*/ 48 w 222"/>
                <a:gd name="T45" fmla="*/ 36 h 126"/>
                <a:gd name="T46" fmla="*/ 54 w 222"/>
                <a:gd name="T47" fmla="*/ 30 h 126"/>
                <a:gd name="T48" fmla="*/ 48 w 222"/>
                <a:gd name="T49" fmla="*/ 18 h 126"/>
                <a:gd name="T50" fmla="*/ 60 w 222"/>
                <a:gd name="T51" fmla="*/ 18 h 126"/>
                <a:gd name="T52" fmla="*/ 66 w 222"/>
                <a:gd name="T53" fmla="*/ 24 h 126"/>
                <a:gd name="T54" fmla="*/ 78 w 222"/>
                <a:gd name="T55" fmla="*/ 30 h 126"/>
                <a:gd name="T56" fmla="*/ 90 w 222"/>
                <a:gd name="T57" fmla="*/ 30 h 126"/>
                <a:gd name="T58" fmla="*/ 102 w 222"/>
                <a:gd name="T59" fmla="*/ 24 h 126"/>
                <a:gd name="T60" fmla="*/ 108 w 222"/>
                <a:gd name="T61" fmla="*/ 30 h 126"/>
                <a:gd name="T62" fmla="*/ 120 w 222"/>
                <a:gd name="T63" fmla="*/ 30 h 126"/>
                <a:gd name="T64" fmla="*/ 126 w 222"/>
                <a:gd name="T65" fmla="*/ 30 h 126"/>
                <a:gd name="T66" fmla="*/ 150 w 222"/>
                <a:gd name="T67" fmla="*/ 24 h 126"/>
                <a:gd name="T68" fmla="*/ 156 w 222"/>
                <a:gd name="T69" fmla="*/ 18 h 126"/>
                <a:gd name="T70" fmla="*/ 168 w 222"/>
                <a:gd name="T71" fmla="*/ 18 h 126"/>
                <a:gd name="T72" fmla="*/ 180 w 222"/>
                <a:gd name="T73" fmla="*/ 18 h 126"/>
                <a:gd name="T74" fmla="*/ 186 w 222"/>
                <a:gd name="T75" fmla="*/ 12 h 126"/>
                <a:gd name="T76" fmla="*/ 198 w 222"/>
                <a:gd name="T77" fmla="*/ 6 h 126"/>
                <a:gd name="T78" fmla="*/ 210 w 222"/>
                <a:gd name="T79" fmla="*/ 6 h 126"/>
                <a:gd name="T80" fmla="*/ 192 w 222"/>
                <a:gd name="T81" fmla="*/ 48 h 126"/>
                <a:gd name="T82" fmla="*/ 180 w 222"/>
                <a:gd name="T83" fmla="*/ 66 h 126"/>
                <a:gd name="T84" fmla="*/ 168 w 222"/>
                <a:gd name="T85" fmla="*/ 78 h 126"/>
                <a:gd name="T86" fmla="*/ 162 w 222"/>
                <a:gd name="T87" fmla="*/ 84 h 126"/>
                <a:gd name="T88" fmla="*/ 156 w 222"/>
                <a:gd name="T89" fmla="*/ 90 h 126"/>
                <a:gd name="T90" fmla="*/ 144 w 222"/>
                <a:gd name="T91" fmla="*/ 102 h 126"/>
                <a:gd name="T92" fmla="*/ 138 w 222"/>
                <a:gd name="T93" fmla="*/ 108 h 126"/>
                <a:gd name="T94" fmla="*/ 132 w 222"/>
                <a:gd name="T95" fmla="*/ 102 h 126"/>
                <a:gd name="T96" fmla="*/ 120 w 222"/>
                <a:gd name="T97" fmla="*/ 102 h 12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22"/>
                <a:gd name="T148" fmla="*/ 0 h 126"/>
                <a:gd name="T149" fmla="*/ 222 w 222"/>
                <a:gd name="T150" fmla="*/ 126 h 12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22" h="126">
                  <a:moveTo>
                    <a:pt x="120" y="102"/>
                  </a:moveTo>
                  <a:lnTo>
                    <a:pt x="114" y="102"/>
                  </a:lnTo>
                  <a:lnTo>
                    <a:pt x="108" y="102"/>
                  </a:lnTo>
                  <a:lnTo>
                    <a:pt x="108" y="108"/>
                  </a:lnTo>
                  <a:lnTo>
                    <a:pt x="102" y="108"/>
                  </a:lnTo>
                  <a:lnTo>
                    <a:pt x="96" y="102"/>
                  </a:lnTo>
                  <a:lnTo>
                    <a:pt x="96" y="108"/>
                  </a:lnTo>
                  <a:lnTo>
                    <a:pt x="90" y="108"/>
                  </a:lnTo>
                  <a:lnTo>
                    <a:pt x="84" y="108"/>
                  </a:lnTo>
                  <a:lnTo>
                    <a:pt x="78" y="108"/>
                  </a:lnTo>
                  <a:lnTo>
                    <a:pt x="72" y="108"/>
                  </a:lnTo>
                  <a:lnTo>
                    <a:pt x="72" y="114"/>
                  </a:lnTo>
                  <a:lnTo>
                    <a:pt x="66" y="114"/>
                  </a:lnTo>
                  <a:lnTo>
                    <a:pt x="60" y="114"/>
                  </a:lnTo>
                  <a:lnTo>
                    <a:pt x="54" y="108"/>
                  </a:lnTo>
                  <a:lnTo>
                    <a:pt x="48" y="108"/>
                  </a:lnTo>
                  <a:lnTo>
                    <a:pt x="48" y="114"/>
                  </a:lnTo>
                  <a:lnTo>
                    <a:pt x="42" y="114"/>
                  </a:lnTo>
                  <a:lnTo>
                    <a:pt x="42" y="108"/>
                  </a:lnTo>
                  <a:lnTo>
                    <a:pt x="36" y="108"/>
                  </a:lnTo>
                  <a:lnTo>
                    <a:pt x="36" y="114"/>
                  </a:lnTo>
                  <a:lnTo>
                    <a:pt x="30" y="114"/>
                  </a:lnTo>
                  <a:lnTo>
                    <a:pt x="24" y="114"/>
                  </a:lnTo>
                  <a:lnTo>
                    <a:pt x="18" y="108"/>
                  </a:lnTo>
                  <a:lnTo>
                    <a:pt x="12" y="126"/>
                  </a:lnTo>
                  <a:lnTo>
                    <a:pt x="6" y="120"/>
                  </a:lnTo>
                  <a:lnTo>
                    <a:pt x="0" y="114"/>
                  </a:lnTo>
                  <a:lnTo>
                    <a:pt x="0" y="108"/>
                  </a:lnTo>
                  <a:lnTo>
                    <a:pt x="6" y="102"/>
                  </a:lnTo>
                  <a:lnTo>
                    <a:pt x="6" y="96"/>
                  </a:lnTo>
                  <a:lnTo>
                    <a:pt x="12" y="96"/>
                  </a:lnTo>
                  <a:lnTo>
                    <a:pt x="12" y="90"/>
                  </a:lnTo>
                  <a:lnTo>
                    <a:pt x="12" y="84"/>
                  </a:lnTo>
                  <a:lnTo>
                    <a:pt x="12" y="78"/>
                  </a:lnTo>
                  <a:lnTo>
                    <a:pt x="18" y="78"/>
                  </a:lnTo>
                  <a:lnTo>
                    <a:pt x="18" y="72"/>
                  </a:lnTo>
                  <a:lnTo>
                    <a:pt x="18" y="66"/>
                  </a:lnTo>
                  <a:lnTo>
                    <a:pt x="24" y="66"/>
                  </a:lnTo>
                  <a:lnTo>
                    <a:pt x="24" y="60"/>
                  </a:lnTo>
                  <a:lnTo>
                    <a:pt x="30" y="60"/>
                  </a:lnTo>
                  <a:lnTo>
                    <a:pt x="36" y="54"/>
                  </a:lnTo>
                  <a:lnTo>
                    <a:pt x="36" y="48"/>
                  </a:lnTo>
                  <a:lnTo>
                    <a:pt x="42" y="48"/>
                  </a:lnTo>
                  <a:lnTo>
                    <a:pt x="42" y="42"/>
                  </a:lnTo>
                  <a:lnTo>
                    <a:pt x="48" y="42"/>
                  </a:lnTo>
                  <a:lnTo>
                    <a:pt x="48" y="36"/>
                  </a:lnTo>
                  <a:lnTo>
                    <a:pt x="48" y="30"/>
                  </a:lnTo>
                  <a:lnTo>
                    <a:pt x="54" y="30"/>
                  </a:lnTo>
                  <a:lnTo>
                    <a:pt x="48" y="24"/>
                  </a:lnTo>
                  <a:lnTo>
                    <a:pt x="48" y="18"/>
                  </a:lnTo>
                  <a:lnTo>
                    <a:pt x="54" y="18"/>
                  </a:lnTo>
                  <a:lnTo>
                    <a:pt x="60" y="18"/>
                  </a:lnTo>
                  <a:lnTo>
                    <a:pt x="60" y="24"/>
                  </a:lnTo>
                  <a:lnTo>
                    <a:pt x="66" y="24"/>
                  </a:lnTo>
                  <a:lnTo>
                    <a:pt x="72" y="30"/>
                  </a:lnTo>
                  <a:lnTo>
                    <a:pt x="78" y="30"/>
                  </a:lnTo>
                  <a:lnTo>
                    <a:pt x="84" y="30"/>
                  </a:lnTo>
                  <a:lnTo>
                    <a:pt x="90" y="30"/>
                  </a:lnTo>
                  <a:lnTo>
                    <a:pt x="96" y="30"/>
                  </a:lnTo>
                  <a:lnTo>
                    <a:pt x="102" y="24"/>
                  </a:lnTo>
                  <a:lnTo>
                    <a:pt x="108" y="24"/>
                  </a:lnTo>
                  <a:lnTo>
                    <a:pt x="108" y="30"/>
                  </a:lnTo>
                  <a:lnTo>
                    <a:pt x="114" y="30"/>
                  </a:lnTo>
                  <a:lnTo>
                    <a:pt x="120" y="30"/>
                  </a:lnTo>
                  <a:lnTo>
                    <a:pt x="126" y="24"/>
                  </a:lnTo>
                  <a:lnTo>
                    <a:pt x="126" y="30"/>
                  </a:lnTo>
                  <a:lnTo>
                    <a:pt x="138" y="30"/>
                  </a:lnTo>
                  <a:lnTo>
                    <a:pt x="150" y="24"/>
                  </a:lnTo>
                  <a:lnTo>
                    <a:pt x="156" y="24"/>
                  </a:lnTo>
                  <a:lnTo>
                    <a:pt x="156" y="18"/>
                  </a:lnTo>
                  <a:lnTo>
                    <a:pt x="162" y="18"/>
                  </a:lnTo>
                  <a:lnTo>
                    <a:pt x="168" y="18"/>
                  </a:lnTo>
                  <a:lnTo>
                    <a:pt x="174" y="18"/>
                  </a:lnTo>
                  <a:lnTo>
                    <a:pt x="180" y="18"/>
                  </a:lnTo>
                  <a:lnTo>
                    <a:pt x="180" y="12"/>
                  </a:lnTo>
                  <a:lnTo>
                    <a:pt x="186" y="12"/>
                  </a:lnTo>
                  <a:lnTo>
                    <a:pt x="192" y="12"/>
                  </a:lnTo>
                  <a:lnTo>
                    <a:pt x="198" y="6"/>
                  </a:lnTo>
                  <a:lnTo>
                    <a:pt x="204" y="6"/>
                  </a:lnTo>
                  <a:lnTo>
                    <a:pt x="210" y="6"/>
                  </a:lnTo>
                  <a:lnTo>
                    <a:pt x="222" y="0"/>
                  </a:lnTo>
                  <a:lnTo>
                    <a:pt x="192" y="48"/>
                  </a:lnTo>
                  <a:lnTo>
                    <a:pt x="186" y="60"/>
                  </a:lnTo>
                  <a:lnTo>
                    <a:pt x="180" y="66"/>
                  </a:lnTo>
                  <a:lnTo>
                    <a:pt x="174" y="72"/>
                  </a:lnTo>
                  <a:lnTo>
                    <a:pt x="168" y="78"/>
                  </a:lnTo>
                  <a:lnTo>
                    <a:pt x="168" y="84"/>
                  </a:lnTo>
                  <a:lnTo>
                    <a:pt x="162" y="84"/>
                  </a:lnTo>
                  <a:lnTo>
                    <a:pt x="162" y="90"/>
                  </a:lnTo>
                  <a:lnTo>
                    <a:pt x="156" y="90"/>
                  </a:lnTo>
                  <a:lnTo>
                    <a:pt x="150" y="96"/>
                  </a:lnTo>
                  <a:lnTo>
                    <a:pt x="144" y="102"/>
                  </a:lnTo>
                  <a:lnTo>
                    <a:pt x="144" y="108"/>
                  </a:lnTo>
                  <a:lnTo>
                    <a:pt x="138" y="108"/>
                  </a:lnTo>
                  <a:lnTo>
                    <a:pt x="132" y="108"/>
                  </a:lnTo>
                  <a:lnTo>
                    <a:pt x="132" y="102"/>
                  </a:lnTo>
                  <a:lnTo>
                    <a:pt x="126" y="102"/>
                  </a:lnTo>
                  <a:lnTo>
                    <a:pt x="120" y="102"/>
                  </a:lnTo>
                  <a:close/>
                </a:path>
              </a:pathLst>
            </a:custGeom>
            <a:solidFill>
              <a:srgbClr val="3366FF"/>
            </a:solidFill>
            <a:ln w="0">
              <a:solidFill>
                <a:srgbClr val="000000"/>
              </a:solidFill>
              <a:prstDash val="solid"/>
              <a:round/>
              <a:headEnd/>
              <a:tailEnd/>
            </a:ln>
          </p:spPr>
          <p:txBody>
            <a:bodyPr/>
            <a:lstStyle/>
            <a:p>
              <a:endParaRPr lang="es-MX"/>
            </a:p>
          </p:txBody>
        </p:sp>
        <p:sp>
          <p:nvSpPr>
            <p:cNvPr id="36" name="Freeform 38"/>
            <p:cNvSpPr>
              <a:spLocks/>
            </p:cNvSpPr>
            <p:nvPr/>
          </p:nvSpPr>
          <p:spPr bwMode="auto">
            <a:xfrm>
              <a:off x="4134" y="2172"/>
              <a:ext cx="138" cy="144"/>
            </a:xfrm>
            <a:custGeom>
              <a:avLst/>
              <a:gdLst>
                <a:gd name="T0" fmla="*/ 48 w 138"/>
                <a:gd name="T1" fmla="*/ 6 h 144"/>
                <a:gd name="T2" fmla="*/ 60 w 138"/>
                <a:gd name="T3" fmla="*/ 6 h 144"/>
                <a:gd name="T4" fmla="*/ 54 w 138"/>
                <a:gd name="T5" fmla="*/ 12 h 144"/>
                <a:gd name="T6" fmla="*/ 60 w 138"/>
                <a:gd name="T7" fmla="*/ 18 h 144"/>
                <a:gd name="T8" fmla="*/ 72 w 138"/>
                <a:gd name="T9" fmla="*/ 18 h 144"/>
                <a:gd name="T10" fmla="*/ 66 w 138"/>
                <a:gd name="T11" fmla="*/ 24 h 144"/>
                <a:gd name="T12" fmla="*/ 66 w 138"/>
                <a:gd name="T13" fmla="*/ 24 h 144"/>
                <a:gd name="T14" fmla="*/ 66 w 138"/>
                <a:gd name="T15" fmla="*/ 30 h 144"/>
                <a:gd name="T16" fmla="*/ 72 w 138"/>
                <a:gd name="T17" fmla="*/ 36 h 144"/>
                <a:gd name="T18" fmla="*/ 78 w 138"/>
                <a:gd name="T19" fmla="*/ 48 h 144"/>
                <a:gd name="T20" fmla="*/ 90 w 138"/>
                <a:gd name="T21" fmla="*/ 42 h 144"/>
                <a:gd name="T22" fmla="*/ 108 w 138"/>
                <a:gd name="T23" fmla="*/ 48 h 144"/>
                <a:gd name="T24" fmla="*/ 102 w 138"/>
                <a:gd name="T25" fmla="*/ 54 h 144"/>
                <a:gd name="T26" fmla="*/ 114 w 138"/>
                <a:gd name="T27" fmla="*/ 60 h 144"/>
                <a:gd name="T28" fmla="*/ 132 w 138"/>
                <a:gd name="T29" fmla="*/ 66 h 144"/>
                <a:gd name="T30" fmla="*/ 138 w 138"/>
                <a:gd name="T31" fmla="*/ 72 h 144"/>
                <a:gd name="T32" fmla="*/ 132 w 138"/>
                <a:gd name="T33" fmla="*/ 78 h 144"/>
                <a:gd name="T34" fmla="*/ 120 w 138"/>
                <a:gd name="T35" fmla="*/ 78 h 144"/>
                <a:gd name="T36" fmla="*/ 114 w 138"/>
                <a:gd name="T37" fmla="*/ 90 h 144"/>
                <a:gd name="T38" fmla="*/ 114 w 138"/>
                <a:gd name="T39" fmla="*/ 96 h 144"/>
                <a:gd name="T40" fmla="*/ 102 w 138"/>
                <a:gd name="T41" fmla="*/ 96 h 144"/>
                <a:gd name="T42" fmla="*/ 96 w 138"/>
                <a:gd name="T43" fmla="*/ 102 h 144"/>
                <a:gd name="T44" fmla="*/ 96 w 138"/>
                <a:gd name="T45" fmla="*/ 114 h 144"/>
                <a:gd name="T46" fmla="*/ 102 w 138"/>
                <a:gd name="T47" fmla="*/ 120 h 144"/>
                <a:gd name="T48" fmla="*/ 90 w 138"/>
                <a:gd name="T49" fmla="*/ 138 h 144"/>
                <a:gd name="T50" fmla="*/ 72 w 138"/>
                <a:gd name="T51" fmla="*/ 138 h 144"/>
                <a:gd name="T52" fmla="*/ 54 w 138"/>
                <a:gd name="T53" fmla="*/ 138 h 144"/>
                <a:gd name="T54" fmla="*/ 42 w 138"/>
                <a:gd name="T55" fmla="*/ 138 h 144"/>
                <a:gd name="T56" fmla="*/ 36 w 138"/>
                <a:gd name="T57" fmla="*/ 132 h 144"/>
                <a:gd name="T58" fmla="*/ 30 w 138"/>
                <a:gd name="T59" fmla="*/ 120 h 144"/>
                <a:gd name="T60" fmla="*/ 30 w 138"/>
                <a:gd name="T61" fmla="*/ 108 h 144"/>
                <a:gd name="T62" fmla="*/ 24 w 138"/>
                <a:gd name="T63" fmla="*/ 102 h 144"/>
                <a:gd name="T64" fmla="*/ 24 w 138"/>
                <a:gd name="T65" fmla="*/ 90 h 144"/>
                <a:gd name="T66" fmla="*/ 12 w 138"/>
                <a:gd name="T67" fmla="*/ 90 h 144"/>
                <a:gd name="T68" fmla="*/ 6 w 138"/>
                <a:gd name="T69" fmla="*/ 96 h 144"/>
                <a:gd name="T70" fmla="*/ 6 w 138"/>
                <a:gd name="T71" fmla="*/ 96 h 144"/>
                <a:gd name="T72" fmla="*/ 6 w 138"/>
                <a:gd name="T73" fmla="*/ 84 h 144"/>
                <a:gd name="T74" fmla="*/ 12 w 138"/>
                <a:gd name="T75" fmla="*/ 78 h 144"/>
                <a:gd name="T76" fmla="*/ 18 w 138"/>
                <a:gd name="T77" fmla="*/ 66 h 144"/>
                <a:gd name="T78" fmla="*/ 24 w 138"/>
                <a:gd name="T79" fmla="*/ 60 h 144"/>
                <a:gd name="T80" fmla="*/ 24 w 138"/>
                <a:gd name="T81" fmla="*/ 54 h 144"/>
                <a:gd name="T82" fmla="*/ 18 w 138"/>
                <a:gd name="T83" fmla="*/ 48 h 144"/>
                <a:gd name="T84" fmla="*/ 24 w 138"/>
                <a:gd name="T85" fmla="*/ 42 h 144"/>
                <a:gd name="T86" fmla="*/ 30 w 138"/>
                <a:gd name="T87" fmla="*/ 36 h 144"/>
                <a:gd name="T88" fmla="*/ 30 w 138"/>
                <a:gd name="T89" fmla="*/ 24 h 144"/>
                <a:gd name="T90" fmla="*/ 24 w 138"/>
                <a:gd name="T91" fmla="*/ 18 h 144"/>
                <a:gd name="T92" fmla="*/ 12 w 138"/>
                <a:gd name="T93" fmla="*/ 18 h 144"/>
                <a:gd name="T94" fmla="*/ 6 w 138"/>
                <a:gd name="T95" fmla="*/ 12 h 144"/>
                <a:gd name="T96" fmla="*/ 6 w 138"/>
                <a:gd name="T97" fmla="*/ 12 h 144"/>
                <a:gd name="T98" fmla="*/ 12 w 138"/>
                <a:gd name="T99" fmla="*/ 6 h 144"/>
                <a:gd name="T100" fmla="*/ 24 w 138"/>
                <a:gd name="T101" fmla="*/ 6 h 144"/>
                <a:gd name="T102" fmla="*/ 36 w 138"/>
                <a:gd name="T103" fmla="*/ 12 h 144"/>
                <a:gd name="T104" fmla="*/ 42 w 138"/>
                <a:gd name="T105" fmla="*/ 0 h 144"/>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38"/>
                <a:gd name="T160" fmla="*/ 0 h 144"/>
                <a:gd name="T161" fmla="*/ 138 w 138"/>
                <a:gd name="T162" fmla="*/ 144 h 144"/>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38" h="144">
                  <a:moveTo>
                    <a:pt x="42" y="0"/>
                  </a:moveTo>
                  <a:lnTo>
                    <a:pt x="48" y="6"/>
                  </a:lnTo>
                  <a:lnTo>
                    <a:pt x="54" y="0"/>
                  </a:lnTo>
                  <a:lnTo>
                    <a:pt x="60" y="6"/>
                  </a:lnTo>
                  <a:lnTo>
                    <a:pt x="60" y="12"/>
                  </a:lnTo>
                  <a:lnTo>
                    <a:pt x="54" y="12"/>
                  </a:lnTo>
                  <a:lnTo>
                    <a:pt x="54" y="18"/>
                  </a:lnTo>
                  <a:lnTo>
                    <a:pt x="60" y="18"/>
                  </a:lnTo>
                  <a:lnTo>
                    <a:pt x="66" y="18"/>
                  </a:lnTo>
                  <a:lnTo>
                    <a:pt x="72" y="18"/>
                  </a:lnTo>
                  <a:lnTo>
                    <a:pt x="72" y="24"/>
                  </a:lnTo>
                  <a:lnTo>
                    <a:pt x="66" y="24"/>
                  </a:lnTo>
                  <a:lnTo>
                    <a:pt x="72" y="24"/>
                  </a:lnTo>
                  <a:lnTo>
                    <a:pt x="66" y="24"/>
                  </a:lnTo>
                  <a:lnTo>
                    <a:pt x="72" y="30"/>
                  </a:lnTo>
                  <a:lnTo>
                    <a:pt x="66" y="30"/>
                  </a:lnTo>
                  <a:lnTo>
                    <a:pt x="72" y="30"/>
                  </a:lnTo>
                  <a:lnTo>
                    <a:pt x="72" y="36"/>
                  </a:lnTo>
                  <a:lnTo>
                    <a:pt x="72" y="42"/>
                  </a:lnTo>
                  <a:lnTo>
                    <a:pt x="78" y="48"/>
                  </a:lnTo>
                  <a:lnTo>
                    <a:pt x="84" y="54"/>
                  </a:lnTo>
                  <a:lnTo>
                    <a:pt x="90" y="42"/>
                  </a:lnTo>
                  <a:lnTo>
                    <a:pt x="96" y="48"/>
                  </a:lnTo>
                  <a:lnTo>
                    <a:pt x="108" y="48"/>
                  </a:lnTo>
                  <a:lnTo>
                    <a:pt x="108" y="54"/>
                  </a:lnTo>
                  <a:lnTo>
                    <a:pt x="102" y="54"/>
                  </a:lnTo>
                  <a:lnTo>
                    <a:pt x="102" y="60"/>
                  </a:lnTo>
                  <a:lnTo>
                    <a:pt x="114" y="60"/>
                  </a:lnTo>
                  <a:lnTo>
                    <a:pt x="114" y="72"/>
                  </a:lnTo>
                  <a:lnTo>
                    <a:pt x="132" y="66"/>
                  </a:lnTo>
                  <a:lnTo>
                    <a:pt x="132" y="72"/>
                  </a:lnTo>
                  <a:lnTo>
                    <a:pt x="138" y="72"/>
                  </a:lnTo>
                  <a:lnTo>
                    <a:pt x="138" y="78"/>
                  </a:lnTo>
                  <a:lnTo>
                    <a:pt x="132" y="78"/>
                  </a:lnTo>
                  <a:lnTo>
                    <a:pt x="126" y="78"/>
                  </a:lnTo>
                  <a:lnTo>
                    <a:pt x="120" y="78"/>
                  </a:lnTo>
                  <a:lnTo>
                    <a:pt x="114" y="84"/>
                  </a:lnTo>
                  <a:lnTo>
                    <a:pt x="114" y="90"/>
                  </a:lnTo>
                  <a:lnTo>
                    <a:pt x="108" y="96"/>
                  </a:lnTo>
                  <a:lnTo>
                    <a:pt x="114" y="96"/>
                  </a:lnTo>
                  <a:lnTo>
                    <a:pt x="108" y="96"/>
                  </a:lnTo>
                  <a:lnTo>
                    <a:pt x="102" y="96"/>
                  </a:lnTo>
                  <a:lnTo>
                    <a:pt x="102" y="102"/>
                  </a:lnTo>
                  <a:lnTo>
                    <a:pt x="96" y="102"/>
                  </a:lnTo>
                  <a:lnTo>
                    <a:pt x="96" y="108"/>
                  </a:lnTo>
                  <a:lnTo>
                    <a:pt x="96" y="114"/>
                  </a:lnTo>
                  <a:lnTo>
                    <a:pt x="102" y="114"/>
                  </a:lnTo>
                  <a:lnTo>
                    <a:pt x="102" y="120"/>
                  </a:lnTo>
                  <a:lnTo>
                    <a:pt x="96" y="132"/>
                  </a:lnTo>
                  <a:lnTo>
                    <a:pt x="90" y="138"/>
                  </a:lnTo>
                  <a:lnTo>
                    <a:pt x="90" y="144"/>
                  </a:lnTo>
                  <a:lnTo>
                    <a:pt x="72" y="138"/>
                  </a:lnTo>
                  <a:lnTo>
                    <a:pt x="66" y="144"/>
                  </a:lnTo>
                  <a:lnTo>
                    <a:pt x="54" y="138"/>
                  </a:lnTo>
                  <a:lnTo>
                    <a:pt x="48" y="138"/>
                  </a:lnTo>
                  <a:lnTo>
                    <a:pt x="42" y="138"/>
                  </a:lnTo>
                  <a:lnTo>
                    <a:pt x="42" y="132"/>
                  </a:lnTo>
                  <a:lnTo>
                    <a:pt x="36" y="132"/>
                  </a:lnTo>
                  <a:lnTo>
                    <a:pt x="36" y="126"/>
                  </a:lnTo>
                  <a:lnTo>
                    <a:pt x="30" y="120"/>
                  </a:lnTo>
                  <a:lnTo>
                    <a:pt x="30" y="114"/>
                  </a:lnTo>
                  <a:lnTo>
                    <a:pt x="30" y="108"/>
                  </a:lnTo>
                  <a:lnTo>
                    <a:pt x="30" y="102"/>
                  </a:lnTo>
                  <a:lnTo>
                    <a:pt x="24" y="102"/>
                  </a:lnTo>
                  <a:lnTo>
                    <a:pt x="24" y="96"/>
                  </a:lnTo>
                  <a:lnTo>
                    <a:pt x="24" y="90"/>
                  </a:lnTo>
                  <a:lnTo>
                    <a:pt x="18" y="90"/>
                  </a:lnTo>
                  <a:lnTo>
                    <a:pt x="12" y="90"/>
                  </a:lnTo>
                  <a:lnTo>
                    <a:pt x="6" y="90"/>
                  </a:lnTo>
                  <a:lnTo>
                    <a:pt x="6" y="96"/>
                  </a:lnTo>
                  <a:lnTo>
                    <a:pt x="0" y="96"/>
                  </a:lnTo>
                  <a:lnTo>
                    <a:pt x="6" y="96"/>
                  </a:lnTo>
                  <a:lnTo>
                    <a:pt x="6" y="90"/>
                  </a:lnTo>
                  <a:lnTo>
                    <a:pt x="6" y="84"/>
                  </a:lnTo>
                  <a:lnTo>
                    <a:pt x="6" y="78"/>
                  </a:lnTo>
                  <a:lnTo>
                    <a:pt x="12" y="78"/>
                  </a:lnTo>
                  <a:lnTo>
                    <a:pt x="18" y="72"/>
                  </a:lnTo>
                  <a:lnTo>
                    <a:pt x="18" y="66"/>
                  </a:lnTo>
                  <a:lnTo>
                    <a:pt x="24" y="66"/>
                  </a:lnTo>
                  <a:lnTo>
                    <a:pt x="24" y="60"/>
                  </a:lnTo>
                  <a:lnTo>
                    <a:pt x="30" y="54"/>
                  </a:lnTo>
                  <a:lnTo>
                    <a:pt x="24" y="54"/>
                  </a:lnTo>
                  <a:lnTo>
                    <a:pt x="18" y="54"/>
                  </a:lnTo>
                  <a:lnTo>
                    <a:pt x="18" y="48"/>
                  </a:lnTo>
                  <a:lnTo>
                    <a:pt x="24" y="48"/>
                  </a:lnTo>
                  <a:lnTo>
                    <a:pt x="24" y="42"/>
                  </a:lnTo>
                  <a:lnTo>
                    <a:pt x="30" y="42"/>
                  </a:lnTo>
                  <a:lnTo>
                    <a:pt x="30" y="36"/>
                  </a:lnTo>
                  <a:lnTo>
                    <a:pt x="36" y="30"/>
                  </a:lnTo>
                  <a:lnTo>
                    <a:pt x="30" y="24"/>
                  </a:lnTo>
                  <a:lnTo>
                    <a:pt x="24" y="24"/>
                  </a:lnTo>
                  <a:lnTo>
                    <a:pt x="24" y="18"/>
                  </a:lnTo>
                  <a:lnTo>
                    <a:pt x="18" y="18"/>
                  </a:lnTo>
                  <a:lnTo>
                    <a:pt x="12" y="18"/>
                  </a:lnTo>
                  <a:lnTo>
                    <a:pt x="12" y="12"/>
                  </a:lnTo>
                  <a:lnTo>
                    <a:pt x="6" y="12"/>
                  </a:lnTo>
                  <a:lnTo>
                    <a:pt x="0" y="12"/>
                  </a:lnTo>
                  <a:lnTo>
                    <a:pt x="6" y="12"/>
                  </a:lnTo>
                  <a:lnTo>
                    <a:pt x="6" y="6"/>
                  </a:lnTo>
                  <a:lnTo>
                    <a:pt x="12" y="6"/>
                  </a:lnTo>
                  <a:lnTo>
                    <a:pt x="18" y="6"/>
                  </a:lnTo>
                  <a:lnTo>
                    <a:pt x="24" y="6"/>
                  </a:lnTo>
                  <a:lnTo>
                    <a:pt x="30" y="12"/>
                  </a:lnTo>
                  <a:lnTo>
                    <a:pt x="36" y="12"/>
                  </a:lnTo>
                  <a:lnTo>
                    <a:pt x="42" y="12"/>
                  </a:lnTo>
                  <a:lnTo>
                    <a:pt x="42" y="0"/>
                  </a:lnTo>
                  <a:close/>
                </a:path>
              </a:pathLst>
            </a:custGeom>
            <a:solidFill>
              <a:srgbClr val="FFCC00"/>
            </a:solidFill>
            <a:ln w="0">
              <a:solidFill>
                <a:srgbClr val="000000"/>
              </a:solidFill>
              <a:prstDash val="solid"/>
              <a:round/>
              <a:headEnd/>
              <a:tailEnd/>
            </a:ln>
          </p:spPr>
          <p:txBody>
            <a:bodyPr/>
            <a:lstStyle/>
            <a:p>
              <a:endParaRPr lang="es-MX"/>
            </a:p>
          </p:txBody>
        </p:sp>
        <p:sp>
          <p:nvSpPr>
            <p:cNvPr id="37" name="Freeform 39"/>
            <p:cNvSpPr>
              <a:spLocks/>
            </p:cNvSpPr>
            <p:nvPr/>
          </p:nvSpPr>
          <p:spPr bwMode="auto">
            <a:xfrm>
              <a:off x="4188" y="2316"/>
              <a:ext cx="348" cy="264"/>
            </a:xfrm>
            <a:custGeom>
              <a:avLst/>
              <a:gdLst>
                <a:gd name="T0" fmla="*/ 210 w 348"/>
                <a:gd name="T1" fmla="*/ 24 h 264"/>
                <a:gd name="T2" fmla="*/ 228 w 348"/>
                <a:gd name="T3" fmla="*/ 18 h 264"/>
                <a:gd name="T4" fmla="*/ 246 w 348"/>
                <a:gd name="T5" fmla="*/ 0 h 264"/>
                <a:gd name="T6" fmla="*/ 264 w 348"/>
                <a:gd name="T7" fmla="*/ 0 h 264"/>
                <a:gd name="T8" fmla="*/ 288 w 348"/>
                <a:gd name="T9" fmla="*/ 0 h 264"/>
                <a:gd name="T10" fmla="*/ 306 w 348"/>
                <a:gd name="T11" fmla="*/ 6 h 264"/>
                <a:gd name="T12" fmla="*/ 330 w 348"/>
                <a:gd name="T13" fmla="*/ 30 h 264"/>
                <a:gd name="T14" fmla="*/ 330 w 348"/>
                <a:gd name="T15" fmla="*/ 36 h 264"/>
                <a:gd name="T16" fmla="*/ 336 w 348"/>
                <a:gd name="T17" fmla="*/ 54 h 264"/>
                <a:gd name="T18" fmla="*/ 330 w 348"/>
                <a:gd name="T19" fmla="*/ 72 h 264"/>
                <a:gd name="T20" fmla="*/ 330 w 348"/>
                <a:gd name="T21" fmla="*/ 120 h 264"/>
                <a:gd name="T22" fmla="*/ 282 w 348"/>
                <a:gd name="T23" fmla="*/ 144 h 264"/>
                <a:gd name="T24" fmla="*/ 252 w 348"/>
                <a:gd name="T25" fmla="*/ 156 h 264"/>
                <a:gd name="T26" fmla="*/ 228 w 348"/>
                <a:gd name="T27" fmla="*/ 162 h 264"/>
                <a:gd name="T28" fmla="*/ 210 w 348"/>
                <a:gd name="T29" fmla="*/ 168 h 264"/>
                <a:gd name="T30" fmla="*/ 186 w 348"/>
                <a:gd name="T31" fmla="*/ 180 h 264"/>
                <a:gd name="T32" fmla="*/ 162 w 348"/>
                <a:gd name="T33" fmla="*/ 180 h 264"/>
                <a:gd name="T34" fmla="*/ 144 w 348"/>
                <a:gd name="T35" fmla="*/ 180 h 264"/>
                <a:gd name="T36" fmla="*/ 120 w 348"/>
                <a:gd name="T37" fmla="*/ 180 h 264"/>
                <a:gd name="T38" fmla="*/ 102 w 348"/>
                <a:gd name="T39" fmla="*/ 168 h 264"/>
                <a:gd name="T40" fmla="*/ 96 w 348"/>
                <a:gd name="T41" fmla="*/ 180 h 264"/>
                <a:gd name="T42" fmla="*/ 90 w 348"/>
                <a:gd name="T43" fmla="*/ 198 h 264"/>
                <a:gd name="T44" fmla="*/ 72 w 348"/>
                <a:gd name="T45" fmla="*/ 210 h 264"/>
                <a:gd name="T46" fmla="*/ 66 w 348"/>
                <a:gd name="T47" fmla="*/ 228 h 264"/>
                <a:gd name="T48" fmla="*/ 60 w 348"/>
                <a:gd name="T49" fmla="*/ 246 h 264"/>
                <a:gd name="T50" fmla="*/ 48 w 348"/>
                <a:gd name="T51" fmla="*/ 264 h 264"/>
                <a:gd name="T52" fmla="*/ 24 w 348"/>
                <a:gd name="T53" fmla="*/ 258 h 264"/>
                <a:gd name="T54" fmla="*/ 6 w 348"/>
                <a:gd name="T55" fmla="*/ 246 h 264"/>
                <a:gd name="T56" fmla="*/ 12 w 348"/>
                <a:gd name="T57" fmla="*/ 234 h 264"/>
                <a:gd name="T58" fmla="*/ 18 w 348"/>
                <a:gd name="T59" fmla="*/ 216 h 264"/>
                <a:gd name="T60" fmla="*/ 18 w 348"/>
                <a:gd name="T61" fmla="*/ 210 h 264"/>
                <a:gd name="T62" fmla="*/ 36 w 348"/>
                <a:gd name="T63" fmla="*/ 204 h 264"/>
                <a:gd name="T64" fmla="*/ 36 w 348"/>
                <a:gd name="T65" fmla="*/ 192 h 264"/>
                <a:gd name="T66" fmla="*/ 48 w 348"/>
                <a:gd name="T67" fmla="*/ 180 h 264"/>
                <a:gd name="T68" fmla="*/ 60 w 348"/>
                <a:gd name="T69" fmla="*/ 168 h 264"/>
                <a:gd name="T70" fmla="*/ 78 w 348"/>
                <a:gd name="T71" fmla="*/ 162 h 264"/>
                <a:gd name="T72" fmla="*/ 90 w 348"/>
                <a:gd name="T73" fmla="*/ 144 h 264"/>
                <a:gd name="T74" fmla="*/ 78 w 348"/>
                <a:gd name="T75" fmla="*/ 132 h 264"/>
                <a:gd name="T76" fmla="*/ 60 w 348"/>
                <a:gd name="T77" fmla="*/ 120 h 264"/>
                <a:gd name="T78" fmla="*/ 54 w 348"/>
                <a:gd name="T79" fmla="*/ 114 h 264"/>
                <a:gd name="T80" fmla="*/ 60 w 348"/>
                <a:gd name="T81" fmla="*/ 102 h 264"/>
                <a:gd name="T82" fmla="*/ 72 w 348"/>
                <a:gd name="T83" fmla="*/ 90 h 264"/>
                <a:gd name="T84" fmla="*/ 78 w 348"/>
                <a:gd name="T85" fmla="*/ 72 h 264"/>
                <a:gd name="T86" fmla="*/ 66 w 348"/>
                <a:gd name="T87" fmla="*/ 72 h 264"/>
                <a:gd name="T88" fmla="*/ 60 w 348"/>
                <a:gd name="T89" fmla="*/ 54 h 264"/>
                <a:gd name="T90" fmla="*/ 66 w 348"/>
                <a:gd name="T91" fmla="*/ 30 h 264"/>
                <a:gd name="T92" fmla="*/ 78 w 348"/>
                <a:gd name="T93" fmla="*/ 30 h 264"/>
                <a:gd name="T94" fmla="*/ 96 w 348"/>
                <a:gd name="T95" fmla="*/ 30 h 264"/>
                <a:gd name="T96" fmla="*/ 96 w 348"/>
                <a:gd name="T97" fmla="*/ 42 h 264"/>
                <a:gd name="T98" fmla="*/ 108 w 348"/>
                <a:gd name="T99" fmla="*/ 42 h 264"/>
                <a:gd name="T100" fmla="*/ 126 w 348"/>
                <a:gd name="T101" fmla="*/ 36 h 264"/>
                <a:gd name="T102" fmla="*/ 150 w 348"/>
                <a:gd name="T103" fmla="*/ 24 h 264"/>
                <a:gd name="T104" fmla="*/ 174 w 348"/>
                <a:gd name="T105" fmla="*/ 30 h 264"/>
                <a:gd name="T106" fmla="*/ 198 w 348"/>
                <a:gd name="T107" fmla="*/ 36 h 264"/>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348"/>
                <a:gd name="T163" fmla="*/ 0 h 264"/>
                <a:gd name="T164" fmla="*/ 348 w 348"/>
                <a:gd name="T165" fmla="*/ 264 h 264"/>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348" h="264">
                  <a:moveTo>
                    <a:pt x="198" y="36"/>
                  </a:moveTo>
                  <a:lnTo>
                    <a:pt x="198" y="24"/>
                  </a:lnTo>
                  <a:lnTo>
                    <a:pt x="204" y="24"/>
                  </a:lnTo>
                  <a:lnTo>
                    <a:pt x="210" y="24"/>
                  </a:lnTo>
                  <a:lnTo>
                    <a:pt x="216" y="24"/>
                  </a:lnTo>
                  <a:lnTo>
                    <a:pt x="216" y="18"/>
                  </a:lnTo>
                  <a:lnTo>
                    <a:pt x="222" y="18"/>
                  </a:lnTo>
                  <a:lnTo>
                    <a:pt x="228" y="18"/>
                  </a:lnTo>
                  <a:lnTo>
                    <a:pt x="228" y="12"/>
                  </a:lnTo>
                  <a:lnTo>
                    <a:pt x="234" y="12"/>
                  </a:lnTo>
                  <a:lnTo>
                    <a:pt x="240" y="6"/>
                  </a:lnTo>
                  <a:lnTo>
                    <a:pt x="246" y="0"/>
                  </a:lnTo>
                  <a:lnTo>
                    <a:pt x="252" y="0"/>
                  </a:lnTo>
                  <a:lnTo>
                    <a:pt x="252" y="6"/>
                  </a:lnTo>
                  <a:lnTo>
                    <a:pt x="258" y="6"/>
                  </a:lnTo>
                  <a:lnTo>
                    <a:pt x="264" y="0"/>
                  </a:lnTo>
                  <a:lnTo>
                    <a:pt x="270" y="0"/>
                  </a:lnTo>
                  <a:lnTo>
                    <a:pt x="276" y="0"/>
                  </a:lnTo>
                  <a:lnTo>
                    <a:pt x="282" y="0"/>
                  </a:lnTo>
                  <a:lnTo>
                    <a:pt x="288" y="0"/>
                  </a:lnTo>
                  <a:lnTo>
                    <a:pt x="294" y="0"/>
                  </a:lnTo>
                  <a:lnTo>
                    <a:pt x="300" y="0"/>
                  </a:lnTo>
                  <a:lnTo>
                    <a:pt x="306" y="0"/>
                  </a:lnTo>
                  <a:lnTo>
                    <a:pt x="306" y="6"/>
                  </a:lnTo>
                  <a:lnTo>
                    <a:pt x="312" y="12"/>
                  </a:lnTo>
                  <a:lnTo>
                    <a:pt x="318" y="18"/>
                  </a:lnTo>
                  <a:lnTo>
                    <a:pt x="318" y="24"/>
                  </a:lnTo>
                  <a:lnTo>
                    <a:pt x="330" y="30"/>
                  </a:lnTo>
                  <a:lnTo>
                    <a:pt x="336" y="30"/>
                  </a:lnTo>
                  <a:lnTo>
                    <a:pt x="342" y="30"/>
                  </a:lnTo>
                  <a:lnTo>
                    <a:pt x="336" y="36"/>
                  </a:lnTo>
                  <a:lnTo>
                    <a:pt x="330" y="36"/>
                  </a:lnTo>
                  <a:lnTo>
                    <a:pt x="330" y="42"/>
                  </a:lnTo>
                  <a:lnTo>
                    <a:pt x="330" y="48"/>
                  </a:lnTo>
                  <a:lnTo>
                    <a:pt x="324" y="48"/>
                  </a:lnTo>
                  <a:lnTo>
                    <a:pt x="336" y="54"/>
                  </a:lnTo>
                  <a:lnTo>
                    <a:pt x="336" y="60"/>
                  </a:lnTo>
                  <a:lnTo>
                    <a:pt x="336" y="66"/>
                  </a:lnTo>
                  <a:lnTo>
                    <a:pt x="330" y="66"/>
                  </a:lnTo>
                  <a:lnTo>
                    <a:pt x="330" y="72"/>
                  </a:lnTo>
                  <a:lnTo>
                    <a:pt x="348" y="90"/>
                  </a:lnTo>
                  <a:lnTo>
                    <a:pt x="336" y="108"/>
                  </a:lnTo>
                  <a:lnTo>
                    <a:pt x="336" y="114"/>
                  </a:lnTo>
                  <a:lnTo>
                    <a:pt x="330" y="120"/>
                  </a:lnTo>
                  <a:lnTo>
                    <a:pt x="324" y="126"/>
                  </a:lnTo>
                  <a:lnTo>
                    <a:pt x="300" y="138"/>
                  </a:lnTo>
                  <a:lnTo>
                    <a:pt x="294" y="144"/>
                  </a:lnTo>
                  <a:lnTo>
                    <a:pt x="282" y="144"/>
                  </a:lnTo>
                  <a:lnTo>
                    <a:pt x="270" y="144"/>
                  </a:lnTo>
                  <a:lnTo>
                    <a:pt x="270" y="150"/>
                  </a:lnTo>
                  <a:lnTo>
                    <a:pt x="258" y="156"/>
                  </a:lnTo>
                  <a:lnTo>
                    <a:pt x="252" y="156"/>
                  </a:lnTo>
                  <a:lnTo>
                    <a:pt x="246" y="156"/>
                  </a:lnTo>
                  <a:lnTo>
                    <a:pt x="240" y="162"/>
                  </a:lnTo>
                  <a:lnTo>
                    <a:pt x="234" y="162"/>
                  </a:lnTo>
                  <a:lnTo>
                    <a:pt x="228" y="162"/>
                  </a:lnTo>
                  <a:lnTo>
                    <a:pt x="228" y="168"/>
                  </a:lnTo>
                  <a:lnTo>
                    <a:pt x="222" y="168"/>
                  </a:lnTo>
                  <a:lnTo>
                    <a:pt x="216" y="168"/>
                  </a:lnTo>
                  <a:lnTo>
                    <a:pt x="210" y="168"/>
                  </a:lnTo>
                  <a:lnTo>
                    <a:pt x="204" y="168"/>
                  </a:lnTo>
                  <a:lnTo>
                    <a:pt x="204" y="174"/>
                  </a:lnTo>
                  <a:lnTo>
                    <a:pt x="198" y="174"/>
                  </a:lnTo>
                  <a:lnTo>
                    <a:pt x="186" y="180"/>
                  </a:lnTo>
                  <a:lnTo>
                    <a:pt x="174" y="180"/>
                  </a:lnTo>
                  <a:lnTo>
                    <a:pt x="174" y="174"/>
                  </a:lnTo>
                  <a:lnTo>
                    <a:pt x="168" y="180"/>
                  </a:lnTo>
                  <a:lnTo>
                    <a:pt x="162" y="180"/>
                  </a:lnTo>
                  <a:lnTo>
                    <a:pt x="156" y="180"/>
                  </a:lnTo>
                  <a:lnTo>
                    <a:pt x="156" y="174"/>
                  </a:lnTo>
                  <a:lnTo>
                    <a:pt x="150" y="174"/>
                  </a:lnTo>
                  <a:lnTo>
                    <a:pt x="144" y="180"/>
                  </a:lnTo>
                  <a:lnTo>
                    <a:pt x="138" y="180"/>
                  </a:lnTo>
                  <a:lnTo>
                    <a:pt x="132" y="180"/>
                  </a:lnTo>
                  <a:lnTo>
                    <a:pt x="126" y="180"/>
                  </a:lnTo>
                  <a:lnTo>
                    <a:pt x="120" y="180"/>
                  </a:lnTo>
                  <a:lnTo>
                    <a:pt x="114" y="174"/>
                  </a:lnTo>
                  <a:lnTo>
                    <a:pt x="108" y="174"/>
                  </a:lnTo>
                  <a:lnTo>
                    <a:pt x="108" y="168"/>
                  </a:lnTo>
                  <a:lnTo>
                    <a:pt x="102" y="168"/>
                  </a:lnTo>
                  <a:lnTo>
                    <a:pt x="96" y="168"/>
                  </a:lnTo>
                  <a:lnTo>
                    <a:pt x="96" y="174"/>
                  </a:lnTo>
                  <a:lnTo>
                    <a:pt x="102" y="180"/>
                  </a:lnTo>
                  <a:lnTo>
                    <a:pt x="96" y="180"/>
                  </a:lnTo>
                  <a:lnTo>
                    <a:pt x="96" y="186"/>
                  </a:lnTo>
                  <a:lnTo>
                    <a:pt x="96" y="192"/>
                  </a:lnTo>
                  <a:lnTo>
                    <a:pt x="90" y="192"/>
                  </a:lnTo>
                  <a:lnTo>
                    <a:pt x="90" y="198"/>
                  </a:lnTo>
                  <a:lnTo>
                    <a:pt x="84" y="198"/>
                  </a:lnTo>
                  <a:lnTo>
                    <a:pt x="84" y="204"/>
                  </a:lnTo>
                  <a:lnTo>
                    <a:pt x="78" y="210"/>
                  </a:lnTo>
                  <a:lnTo>
                    <a:pt x="72" y="210"/>
                  </a:lnTo>
                  <a:lnTo>
                    <a:pt x="72" y="216"/>
                  </a:lnTo>
                  <a:lnTo>
                    <a:pt x="66" y="216"/>
                  </a:lnTo>
                  <a:lnTo>
                    <a:pt x="66" y="222"/>
                  </a:lnTo>
                  <a:lnTo>
                    <a:pt x="66" y="228"/>
                  </a:lnTo>
                  <a:lnTo>
                    <a:pt x="60" y="228"/>
                  </a:lnTo>
                  <a:lnTo>
                    <a:pt x="60" y="234"/>
                  </a:lnTo>
                  <a:lnTo>
                    <a:pt x="60" y="240"/>
                  </a:lnTo>
                  <a:lnTo>
                    <a:pt x="60" y="246"/>
                  </a:lnTo>
                  <a:lnTo>
                    <a:pt x="54" y="246"/>
                  </a:lnTo>
                  <a:lnTo>
                    <a:pt x="54" y="252"/>
                  </a:lnTo>
                  <a:lnTo>
                    <a:pt x="48" y="258"/>
                  </a:lnTo>
                  <a:lnTo>
                    <a:pt x="48" y="264"/>
                  </a:lnTo>
                  <a:lnTo>
                    <a:pt x="42" y="264"/>
                  </a:lnTo>
                  <a:lnTo>
                    <a:pt x="36" y="264"/>
                  </a:lnTo>
                  <a:lnTo>
                    <a:pt x="30" y="258"/>
                  </a:lnTo>
                  <a:lnTo>
                    <a:pt x="24" y="258"/>
                  </a:lnTo>
                  <a:lnTo>
                    <a:pt x="18" y="258"/>
                  </a:lnTo>
                  <a:lnTo>
                    <a:pt x="12" y="258"/>
                  </a:lnTo>
                  <a:lnTo>
                    <a:pt x="12" y="252"/>
                  </a:lnTo>
                  <a:lnTo>
                    <a:pt x="6" y="246"/>
                  </a:lnTo>
                  <a:lnTo>
                    <a:pt x="0" y="240"/>
                  </a:lnTo>
                  <a:lnTo>
                    <a:pt x="6" y="240"/>
                  </a:lnTo>
                  <a:lnTo>
                    <a:pt x="6" y="234"/>
                  </a:lnTo>
                  <a:lnTo>
                    <a:pt x="12" y="234"/>
                  </a:lnTo>
                  <a:lnTo>
                    <a:pt x="12" y="228"/>
                  </a:lnTo>
                  <a:lnTo>
                    <a:pt x="18" y="228"/>
                  </a:lnTo>
                  <a:lnTo>
                    <a:pt x="18" y="222"/>
                  </a:lnTo>
                  <a:lnTo>
                    <a:pt x="18" y="216"/>
                  </a:lnTo>
                  <a:lnTo>
                    <a:pt x="12" y="210"/>
                  </a:lnTo>
                  <a:lnTo>
                    <a:pt x="12" y="204"/>
                  </a:lnTo>
                  <a:lnTo>
                    <a:pt x="18" y="204"/>
                  </a:lnTo>
                  <a:lnTo>
                    <a:pt x="18" y="210"/>
                  </a:lnTo>
                  <a:lnTo>
                    <a:pt x="24" y="210"/>
                  </a:lnTo>
                  <a:lnTo>
                    <a:pt x="30" y="210"/>
                  </a:lnTo>
                  <a:lnTo>
                    <a:pt x="30" y="204"/>
                  </a:lnTo>
                  <a:lnTo>
                    <a:pt x="36" y="204"/>
                  </a:lnTo>
                  <a:lnTo>
                    <a:pt x="30" y="204"/>
                  </a:lnTo>
                  <a:lnTo>
                    <a:pt x="36" y="204"/>
                  </a:lnTo>
                  <a:lnTo>
                    <a:pt x="36" y="198"/>
                  </a:lnTo>
                  <a:lnTo>
                    <a:pt x="36" y="192"/>
                  </a:lnTo>
                  <a:lnTo>
                    <a:pt x="42" y="192"/>
                  </a:lnTo>
                  <a:lnTo>
                    <a:pt x="42" y="186"/>
                  </a:lnTo>
                  <a:lnTo>
                    <a:pt x="42" y="180"/>
                  </a:lnTo>
                  <a:lnTo>
                    <a:pt x="48" y="180"/>
                  </a:lnTo>
                  <a:lnTo>
                    <a:pt x="48" y="174"/>
                  </a:lnTo>
                  <a:lnTo>
                    <a:pt x="54" y="174"/>
                  </a:lnTo>
                  <a:lnTo>
                    <a:pt x="54" y="168"/>
                  </a:lnTo>
                  <a:lnTo>
                    <a:pt x="60" y="168"/>
                  </a:lnTo>
                  <a:lnTo>
                    <a:pt x="66" y="168"/>
                  </a:lnTo>
                  <a:lnTo>
                    <a:pt x="66" y="162"/>
                  </a:lnTo>
                  <a:lnTo>
                    <a:pt x="72" y="162"/>
                  </a:lnTo>
                  <a:lnTo>
                    <a:pt x="78" y="162"/>
                  </a:lnTo>
                  <a:lnTo>
                    <a:pt x="78" y="156"/>
                  </a:lnTo>
                  <a:lnTo>
                    <a:pt x="84" y="150"/>
                  </a:lnTo>
                  <a:lnTo>
                    <a:pt x="84" y="144"/>
                  </a:lnTo>
                  <a:lnTo>
                    <a:pt x="90" y="144"/>
                  </a:lnTo>
                  <a:lnTo>
                    <a:pt x="90" y="138"/>
                  </a:lnTo>
                  <a:lnTo>
                    <a:pt x="84" y="138"/>
                  </a:lnTo>
                  <a:lnTo>
                    <a:pt x="84" y="132"/>
                  </a:lnTo>
                  <a:lnTo>
                    <a:pt x="78" y="132"/>
                  </a:lnTo>
                  <a:lnTo>
                    <a:pt x="78" y="126"/>
                  </a:lnTo>
                  <a:lnTo>
                    <a:pt x="72" y="126"/>
                  </a:lnTo>
                  <a:lnTo>
                    <a:pt x="66" y="126"/>
                  </a:lnTo>
                  <a:lnTo>
                    <a:pt x="60" y="120"/>
                  </a:lnTo>
                  <a:lnTo>
                    <a:pt x="54" y="120"/>
                  </a:lnTo>
                  <a:lnTo>
                    <a:pt x="54" y="114"/>
                  </a:lnTo>
                  <a:lnTo>
                    <a:pt x="60" y="114"/>
                  </a:lnTo>
                  <a:lnTo>
                    <a:pt x="54" y="114"/>
                  </a:lnTo>
                  <a:lnTo>
                    <a:pt x="60" y="108"/>
                  </a:lnTo>
                  <a:lnTo>
                    <a:pt x="54" y="108"/>
                  </a:lnTo>
                  <a:lnTo>
                    <a:pt x="60" y="108"/>
                  </a:lnTo>
                  <a:lnTo>
                    <a:pt x="60" y="102"/>
                  </a:lnTo>
                  <a:lnTo>
                    <a:pt x="66" y="102"/>
                  </a:lnTo>
                  <a:lnTo>
                    <a:pt x="66" y="96"/>
                  </a:lnTo>
                  <a:lnTo>
                    <a:pt x="66" y="90"/>
                  </a:lnTo>
                  <a:lnTo>
                    <a:pt x="72" y="90"/>
                  </a:lnTo>
                  <a:lnTo>
                    <a:pt x="72" y="84"/>
                  </a:lnTo>
                  <a:lnTo>
                    <a:pt x="72" y="78"/>
                  </a:lnTo>
                  <a:lnTo>
                    <a:pt x="78" y="78"/>
                  </a:lnTo>
                  <a:lnTo>
                    <a:pt x="78" y="72"/>
                  </a:lnTo>
                  <a:lnTo>
                    <a:pt x="72" y="72"/>
                  </a:lnTo>
                  <a:lnTo>
                    <a:pt x="66" y="72"/>
                  </a:lnTo>
                  <a:lnTo>
                    <a:pt x="66" y="66"/>
                  </a:lnTo>
                  <a:lnTo>
                    <a:pt x="66" y="72"/>
                  </a:lnTo>
                  <a:lnTo>
                    <a:pt x="66" y="66"/>
                  </a:lnTo>
                  <a:lnTo>
                    <a:pt x="60" y="66"/>
                  </a:lnTo>
                  <a:lnTo>
                    <a:pt x="60" y="60"/>
                  </a:lnTo>
                  <a:lnTo>
                    <a:pt x="60" y="54"/>
                  </a:lnTo>
                  <a:lnTo>
                    <a:pt x="66" y="48"/>
                  </a:lnTo>
                  <a:lnTo>
                    <a:pt x="66" y="42"/>
                  </a:lnTo>
                  <a:lnTo>
                    <a:pt x="66" y="36"/>
                  </a:lnTo>
                  <a:lnTo>
                    <a:pt x="66" y="30"/>
                  </a:lnTo>
                  <a:lnTo>
                    <a:pt x="66" y="24"/>
                  </a:lnTo>
                  <a:lnTo>
                    <a:pt x="72" y="24"/>
                  </a:lnTo>
                  <a:lnTo>
                    <a:pt x="78" y="24"/>
                  </a:lnTo>
                  <a:lnTo>
                    <a:pt x="78" y="30"/>
                  </a:lnTo>
                  <a:lnTo>
                    <a:pt x="84" y="30"/>
                  </a:lnTo>
                  <a:lnTo>
                    <a:pt x="84" y="24"/>
                  </a:lnTo>
                  <a:lnTo>
                    <a:pt x="90" y="24"/>
                  </a:lnTo>
                  <a:lnTo>
                    <a:pt x="96" y="30"/>
                  </a:lnTo>
                  <a:lnTo>
                    <a:pt x="96" y="36"/>
                  </a:lnTo>
                  <a:lnTo>
                    <a:pt x="102" y="36"/>
                  </a:lnTo>
                  <a:lnTo>
                    <a:pt x="102" y="42"/>
                  </a:lnTo>
                  <a:lnTo>
                    <a:pt x="96" y="42"/>
                  </a:lnTo>
                  <a:lnTo>
                    <a:pt x="96" y="48"/>
                  </a:lnTo>
                  <a:lnTo>
                    <a:pt x="102" y="48"/>
                  </a:lnTo>
                  <a:lnTo>
                    <a:pt x="108" y="48"/>
                  </a:lnTo>
                  <a:lnTo>
                    <a:pt x="108" y="42"/>
                  </a:lnTo>
                  <a:lnTo>
                    <a:pt x="114" y="42"/>
                  </a:lnTo>
                  <a:lnTo>
                    <a:pt x="120" y="42"/>
                  </a:lnTo>
                  <a:lnTo>
                    <a:pt x="120" y="36"/>
                  </a:lnTo>
                  <a:lnTo>
                    <a:pt x="126" y="36"/>
                  </a:lnTo>
                  <a:lnTo>
                    <a:pt x="132" y="36"/>
                  </a:lnTo>
                  <a:lnTo>
                    <a:pt x="138" y="30"/>
                  </a:lnTo>
                  <a:lnTo>
                    <a:pt x="144" y="30"/>
                  </a:lnTo>
                  <a:lnTo>
                    <a:pt x="150" y="24"/>
                  </a:lnTo>
                  <a:lnTo>
                    <a:pt x="156" y="24"/>
                  </a:lnTo>
                  <a:lnTo>
                    <a:pt x="162" y="30"/>
                  </a:lnTo>
                  <a:lnTo>
                    <a:pt x="168" y="30"/>
                  </a:lnTo>
                  <a:lnTo>
                    <a:pt x="174" y="30"/>
                  </a:lnTo>
                  <a:lnTo>
                    <a:pt x="180" y="30"/>
                  </a:lnTo>
                  <a:lnTo>
                    <a:pt x="186" y="36"/>
                  </a:lnTo>
                  <a:lnTo>
                    <a:pt x="192" y="36"/>
                  </a:lnTo>
                  <a:lnTo>
                    <a:pt x="198" y="36"/>
                  </a:lnTo>
                  <a:close/>
                </a:path>
              </a:pathLst>
            </a:custGeom>
            <a:solidFill>
              <a:srgbClr val="0000A0"/>
            </a:solidFill>
            <a:ln w="0">
              <a:solidFill>
                <a:srgbClr val="000000"/>
              </a:solidFill>
              <a:prstDash val="solid"/>
              <a:round/>
              <a:headEnd/>
              <a:tailEnd/>
            </a:ln>
          </p:spPr>
          <p:txBody>
            <a:bodyPr/>
            <a:lstStyle/>
            <a:p>
              <a:endParaRPr lang="es-MX"/>
            </a:p>
          </p:txBody>
        </p:sp>
        <p:sp>
          <p:nvSpPr>
            <p:cNvPr id="38" name="Freeform 40"/>
            <p:cNvSpPr>
              <a:spLocks/>
            </p:cNvSpPr>
            <p:nvPr/>
          </p:nvSpPr>
          <p:spPr bwMode="auto">
            <a:xfrm>
              <a:off x="3936" y="1902"/>
              <a:ext cx="480" cy="294"/>
            </a:xfrm>
            <a:custGeom>
              <a:avLst/>
              <a:gdLst>
                <a:gd name="T0" fmla="*/ 180 w 480"/>
                <a:gd name="T1" fmla="*/ 30 h 294"/>
                <a:gd name="T2" fmla="*/ 204 w 480"/>
                <a:gd name="T3" fmla="*/ 36 h 294"/>
                <a:gd name="T4" fmla="*/ 216 w 480"/>
                <a:gd name="T5" fmla="*/ 60 h 294"/>
                <a:gd name="T6" fmla="*/ 234 w 480"/>
                <a:gd name="T7" fmla="*/ 42 h 294"/>
                <a:gd name="T8" fmla="*/ 252 w 480"/>
                <a:gd name="T9" fmla="*/ 36 h 294"/>
                <a:gd name="T10" fmla="*/ 270 w 480"/>
                <a:gd name="T11" fmla="*/ 24 h 294"/>
                <a:gd name="T12" fmla="*/ 270 w 480"/>
                <a:gd name="T13" fmla="*/ 42 h 294"/>
                <a:gd name="T14" fmla="*/ 258 w 480"/>
                <a:gd name="T15" fmla="*/ 60 h 294"/>
                <a:gd name="T16" fmla="*/ 282 w 480"/>
                <a:gd name="T17" fmla="*/ 54 h 294"/>
                <a:gd name="T18" fmla="*/ 300 w 480"/>
                <a:gd name="T19" fmla="*/ 36 h 294"/>
                <a:gd name="T20" fmla="*/ 324 w 480"/>
                <a:gd name="T21" fmla="*/ 48 h 294"/>
                <a:gd name="T22" fmla="*/ 336 w 480"/>
                <a:gd name="T23" fmla="*/ 42 h 294"/>
                <a:gd name="T24" fmla="*/ 360 w 480"/>
                <a:gd name="T25" fmla="*/ 36 h 294"/>
                <a:gd name="T26" fmla="*/ 378 w 480"/>
                <a:gd name="T27" fmla="*/ 6 h 294"/>
                <a:gd name="T28" fmla="*/ 414 w 480"/>
                <a:gd name="T29" fmla="*/ 0 h 294"/>
                <a:gd name="T30" fmla="*/ 474 w 480"/>
                <a:gd name="T31" fmla="*/ 96 h 294"/>
                <a:gd name="T32" fmla="*/ 444 w 480"/>
                <a:gd name="T33" fmla="*/ 120 h 294"/>
                <a:gd name="T34" fmla="*/ 414 w 480"/>
                <a:gd name="T35" fmla="*/ 120 h 294"/>
                <a:gd name="T36" fmla="*/ 384 w 480"/>
                <a:gd name="T37" fmla="*/ 120 h 294"/>
                <a:gd name="T38" fmla="*/ 354 w 480"/>
                <a:gd name="T39" fmla="*/ 132 h 294"/>
                <a:gd name="T40" fmla="*/ 330 w 480"/>
                <a:gd name="T41" fmla="*/ 144 h 294"/>
                <a:gd name="T42" fmla="*/ 312 w 480"/>
                <a:gd name="T43" fmla="*/ 150 h 294"/>
                <a:gd name="T44" fmla="*/ 318 w 480"/>
                <a:gd name="T45" fmla="*/ 162 h 294"/>
                <a:gd name="T46" fmla="*/ 312 w 480"/>
                <a:gd name="T47" fmla="*/ 174 h 294"/>
                <a:gd name="T48" fmla="*/ 306 w 480"/>
                <a:gd name="T49" fmla="*/ 192 h 294"/>
                <a:gd name="T50" fmla="*/ 300 w 480"/>
                <a:gd name="T51" fmla="*/ 180 h 294"/>
                <a:gd name="T52" fmla="*/ 282 w 480"/>
                <a:gd name="T53" fmla="*/ 186 h 294"/>
                <a:gd name="T54" fmla="*/ 276 w 480"/>
                <a:gd name="T55" fmla="*/ 162 h 294"/>
                <a:gd name="T56" fmla="*/ 270 w 480"/>
                <a:gd name="T57" fmla="*/ 186 h 294"/>
                <a:gd name="T58" fmla="*/ 270 w 480"/>
                <a:gd name="T59" fmla="*/ 192 h 294"/>
                <a:gd name="T60" fmla="*/ 252 w 480"/>
                <a:gd name="T61" fmla="*/ 210 h 294"/>
                <a:gd name="T62" fmla="*/ 234 w 480"/>
                <a:gd name="T63" fmla="*/ 186 h 294"/>
                <a:gd name="T64" fmla="*/ 222 w 480"/>
                <a:gd name="T65" fmla="*/ 168 h 294"/>
                <a:gd name="T66" fmla="*/ 192 w 480"/>
                <a:gd name="T67" fmla="*/ 144 h 294"/>
                <a:gd name="T68" fmla="*/ 156 w 480"/>
                <a:gd name="T69" fmla="*/ 132 h 294"/>
                <a:gd name="T70" fmla="*/ 150 w 480"/>
                <a:gd name="T71" fmla="*/ 168 h 294"/>
                <a:gd name="T72" fmla="*/ 132 w 480"/>
                <a:gd name="T73" fmla="*/ 168 h 294"/>
                <a:gd name="T74" fmla="*/ 138 w 480"/>
                <a:gd name="T75" fmla="*/ 192 h 294"/>
                <a:gd name="T76" fmla="*/ 132 w 480"/>
                <a:gd name="T77" fmla="*/ 210 h 294"/>
                <a:gd name="T78" fmla="*/ 114 w 480"/>
                <a:gd name="T79" fmla="*/ 252 h 294"/>
                <a:gd name="T80" fmla="*/ 84 w 480"/>
                <a:gd name="T81" fmla="*/ 270 h 294"/>
                <a:gd name="T82" fmla="*/ 54 w 480"/>
                <a:gd name="T83" fmla="*/ 294 h 294"/>
                <a:gd name="T84" fmla="*/ 24 w 480"/>
                <a:gd name="T85" fmla="*/ 270 h 294"/>
                <a:gd name="T86" fmla="*/ 6 w 480"/>
                <a:gd name="T87" fmla="*/ 240 h 294"/>
                <a:gd name="T88" fmla="*/ 6 w 480"/>
                <a:gd name="T89" fmla="*/ 204 h 294"/>
                <a:gd name="T90" fmla="*/ 12 w 480"/>
                <a:gd name="T91" fmla="*/ 192 h 294"/>
                <a:gd name="T92" fmla="*/ 30 w 480"/>
                <a:gd name="T93" fmla="*/ 192 h 294"/>
                <a:gd name="T94" fmla="*/ 42 w 480"/>
                <a:gd name="T95" fmla="*/ 174 h 294"/>
                <a:gd name="T96" fmla="*/ 78 w 480"/>
                <a:gd name="T97" fmla="*/ 138 h 294"/>
                <a:gd name="T98" fmla="*/ 54 w 480"/>
                <a:gd name="T99" fmla="*/ 120 h 294"/>
                <a:gd name="T100" fmla="*/ 72 w 480"/>
                <a:gd name="T101" fmla="*/ 102 h 294"/>
                <a:gd name="T102" fmla="*/ 90 w 480"/>
                <a:gd name="T103" fmla="*/ 78 h 294"/>
                <a:gd name="T104" fmla="*/ 84 w 480"/>
                <a:gd name="T105" fmla="*/ 60 h 294"/>
                <a:gd name="T106" fmla="*/ 102 w 480"/>
                <a:gd name="T107" fmla="*/ 60 h 294"/>
                <a:gd name="T108" fmla="*/ 132 w 480"/>
                <a:gd name="T109" fmla="*/ 60 h 294"/>
                <a:gd name="T110" fmla="*/ 150 w 480"/>
                <a:gd name="T111" fmla="*/ 48 h 294"/>
                <a:gd name="T112" fmla="*/ 162 w 480"/>
                <a:gd name="T113" fmla="*/ 36 h 294"/>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480"/>
                <a:gd name="T172" fmla="*/ 0 h 294"/>
                <a:gd name="T173" fmla="*/ 480 w 480"/>
                <a:gd name="T174" fmla="*/ 294 h 294"/>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480" h="294">
                  <a:moveTo>
                    <a:pt x="162" y="36"/>
                  </a:moveTo>
                  <a:lnTo>
                    <a:pt x="168" y="36"/>
                  </a:lnTo>
                  <a:lnTo>
                    <a:pt x="174" y="36"/>
                  </a:lnTo>
                  <a:lnTo>
                    <a:pt x="180" y="36"/>
                  </a:lnTo>
                  <a:lnTo>
                    <a:pt x="180" y="30"/>
                  </a:lnTo>
                  <a:lnTo>
                    <a:pt x="186" y="30"/>
                  </a:lnTo>
                  <a:lnTo>
                    <a:pt x="192" y="30"/>
                  </a:lnTo>
                  <a:lnTo>
                    <a:pt x="192" y="36"/>
                  </a:lnTo>
                  <a:lnTo>
                    <a:pt x="198" y="36"/>
                  </a:lnTo>
                  <a:lnTo>
                    <a:pt x="204" y="36"/>
                  </a:lnTo>
                  <a:lnTo>
                    <a:pt x="204" y="42"/>
                  </a:lnTo>
                  <a:lnTo>
                    <a:pt x="204" y="48"/>
                  </a:lnTo>
                  <a:lnTo>
                    <a:pt x="198" y="54"/>
                  </a:lnTo>
                  <a:lnTo>
                    <a:pt x="210" y="60"/>
                  </a:lnTo>
                  <a:lnTo>
                    <a:pt x="216" y="60"/>
                  </a:lnTo>
                  <a:lnTo>
                    <a:pt x="222" y="60"/>
                  </a:lnTo>
                  <a:lnTo>
                    <a:pt x="228" y="54"/>
                  </a:lnTo>
                  <a:lnTo>
                    <a:pt x="228" y="48"/>
                  </a:lnTo>
                  <a:lnTo>
                    <a:pt x="234" y="48"/>
                  </a:lnTo>
                  <a:lnTo>
                    <a:pt x="234" y="42"/>
                  </a:lnTo>
                  <a:lnTo>
                    <a:pt x="240" y="42"/>
                  </a:lnTo>
                  <a:lnTo>
                    <a:pt x="240" y="36"/>
                  </a:lnTo>
                  <a:lnTo>
                    <a:pt x="246" y="36"/>
                  </a:lnTo>
                  <a:lnTo>
                    <a:pt x="246" y="30"/>
                  </a:lnTo>
                  <a:lnTo>
                    <a:pt x="252" y="36"/>
                  </a:lnTo>
                  <a:lnTo>
                    <a:pt x="252" y="30"/>
                  </a:lnTo>
                  <a:lnTo>
                    <a:pt x="258" y="30"/>
                  </a:lnTo>
                  <a:lnTo>
                    <a:pt x="258" y="24"/>
                  </a:lnTo>
                  <a:lnTo>
                    <a:pt x="264" y="24"/>
                  </a:lnTo>
                  <a:lnTo>
                    <a:pt x="270" y="24"/>
                  </a:lnTo>
                  <a:lnTo>
                    <a:pt x="270" y="30"/>
                  </a:lnTo>
                  <a:lnTo>
                    <a:pt x="270" y="36"/>
                  </a:lnTo>
                  <a:lnTo>
                    <a:pt x="276" y="36"/>
                  </a:lnTo>
                  <a:lnTo>
                    <a:pt x="270" y="36"/>
                  </a:lnTo>
                  <a:lnTo>
                    <a:pt x="270" y="42"/>
                  </a:lnTo>
                  <a:lnTo>
                    <a:pt x="270" y="48"/>
                  </a:lnTo>
                  <a:lnTo>
                    <a:pt x="264" y="48"/>
                  </a:lnTo>
                  <a:lnTo>
                    <a:pt x="258" y="48"/>
                  </a:lnTo>
                  <a:lnTo>
                    <a:pt x="258" y="54"/>
                  </a:lnTo>
                  <a:lnTo>
                    <a:pt x="258" y="60"/>
                  </a:lnTo>
                  <a:lnTo>
                    <a:pt x="264" y="60"/>
                  </a:lnTo>
                  <a:lnTo>
                    <a:pt x="270" y="60"/>
                  </a:lnTo>
                  <a:lnTo>
                    <a:pt x="276" y="60"/>
                  </a:lnTo>
                  <a:lnTo>
                    <a:pt x="282" y="60"/>
                  </a:lnTo>
                  <a:lnTo>
                    <a:pt x="282" y="54"/>
                  </a:lnTo>
                  <a:lnTo>
                    <a:pt x="288" y="54"/>
                  </a:lnTo>
                  <a:lnTo>
                    <a:pt x="294" y="48"/>
                  </a:lnTo>
                  <a:lnTo>
                    <a:pt x="294" y="42"/>
                  </a:lnTo>
                  <a:lnTo>
                    <a:pt x="300" y="42"/>
                  </a:lnTo>
                  <a:lnTo>
                    <a:pt x="300" y="36"/>
                  </a:lnTo>
                  <a:lnTo>
                    <a:pt x="306" y="36"/>
                  </a:lnTo>
                  <a:lnTo>
                    <a:pt x="312" y="36"/>
                  </a:lnTo>
                  <a:lnTo>
                    <a:pt x="312" y="42"/>
                  </a:lnTo>
                  <a:lnTo>
                    <a:pt x="318" y="42"/>
                  </a:lnTo>
                  <a:lnTo>
                    <a:pt x="324" y="48"/>
                  </a:lnTo>
                  <a:lnTo>
                    <a:pt x="324" y="54"/>
                  </a:lnTo>
                  <a:lnTo>
                    <a:pt x="330" y="54"/>
                  </a:lnTo>
                  <a:lnTo>
                    <a:pt x="330" y="48"/>
                  </a:lnTo>
                  <a:lnTo>
                    <a:pt x="336" y="48"/>
                  </a:lnTo>
                  <a:lnTo>
                    <a:pt x="336" y="42"/>
                  </a:lnTo>
                  <a:lnTo>
                    <a:pt x="342" y="42"/>
                  </a:lnTo>
                  <a:lnTo>
                    <a:pt x="348" y="42"/>
                  </a:lnTo>
                  <a:lnTo>
                    <a:pt x="354" y="42"/>
                  </a:lnTo>
                  <a:lnTo>
                    <a:pt x="354" y="36"/>
                  </a:lnTo>
                  <a:lnTo>
                    <a:pt x="360" y="36"/>
                  </a:lnTo>
                  <a:lnTo>
                    <a:pt x="366" y="36"/>
                  </a:lnTo>
                  <a:lnTo>
                    <a:pt x="372" y="36"/>
                  </a:lnTo>
                  <a:lnTo>
                    <a:pt x="372" y="30"/>
                  </a:lnTo>
                  <a:lnTo>
                    <a:pt x="378" y="18"/>
                  </a:lnTo>
                  <a:lnTo>
                    <a:pt x="378" y="6"/>
                  </a:lnTo>
                  <a:lnTo>
                    <a:pt x="384" y="6"/>
                  </a:lnTo>
                  <a:lnTo>
                    <a:pt x="390" y="6"/>
                  </a:lnTo>
                  <a:lnTo>
                    <a:pt x="402" y="6"/>
                  </a:lnTo>
                  <a:lnTo>
                    <a:pt x="408" y="6"/>
                  </a:lnTo>
                  <a:lnTo>
                    <a:pt x="414" y="0"/>
                  </a:lnTo>
                  <a:lnTo>
                    <a:pt x="426" y="6"/>
                  </a:lnTo>
                  <a:lnTo>
                    <a:pt x="438" y="12"/>
                  </a:lnTo>
                  <a:lnTo>
                    <a:pt x="450" y="18"/>
                  </a:lnTo>
                  <a:lnTo>
                    <a:pt x="456" y="36"/>
                  </a:lnTo>
                  <a:lnTo>
                    <a:pt x="474" y="96"/>
                  </a:lnTo>
                  <a:lnTo>
                    <a:pt x="480" y="102"/>
                  </a:lnTo>
                  <a:lnTo>
                    <a:pt x="474" y="108"/>
                  </a:lnTo>
                  <a:lnTo>
                    <a:pt x="444" y="120"/>
                  </a:lnTo>
                  <a:lnTo>
                    <a:pt x="444" y="114"/>
                  </a:lnTo>
                  <a:lnTo>
                    <a:pt x="444" y="120"/>
                  </a:lnTo>
                  <a:lnTo>
                    <a:pt x="438" y="120"/>
                  </a:lnTo>
                  <a:lnTo>
                    <a:pt x="432" y="120"/>
                  </a:lnTo>
                  <a:lnTo>
                    <a:pt x="426" y="120"/>
                  </a:lnTo>
                  <a:lnTo>
                    <a:pt x="420" y="120"/>
                  </a:lnTo>
                  <a:lnTo>
                    <a:pt x="414" y="120"/>
                  </a:lnTo>
                  <a:lnTo>
                    <a:pt x="408" y="120"/>
                  </a:lnTo>
                  <a:lnTo>
                    <a:pt x="402" y="120"/>
                  </a:lnTo>
                  <a:lnTo>
                    <a:pt x="396" y="120"/>
                  </a:lnTo>
                  <a:lnTo>
                    <a:pt x="390" y="120"/>
                  </a:lnTo>
                  <a:lnTo>
                    <a:pt x="384" y="120"/>
                  </a:lnTo>
                  <a:lnTo>
                    <a:pt x="378" y="120"/>
                  </a:lnTo>
                  <a:lnTo>
                    <a:pt x="366" y="126"/>
                  </a:lnTo>
                  <a:lnTo>
                    <a:pt x="366" y="132"/>
                  </a:lnTo>
                  <a:lnTo>
                    <a:pt x="360" y="132"/>
                  </a:lnTo>
                  <a:lnTo>
                    <a:pt x="354" y="132"/>
                  </a:lnTo>
                  <a:lnTo>
                    <a:pt x="354" y="138"/>
                  </a:lnTo>
                  <a:lnTo>
                    <a:pt x="348" y="138"/>
                  </a:lnTo>
                  <a:lnTo>
                    <a:pt x="342" y="138"/>
                  </a:lnTo>
                  <a:lnTo>
                    <a:pt x="336" y="138"/>
                  </a:lnTo>
                  <a:lnTo>
                    <a:pt x="330" y="144"/>
                  </a:lnTo>
                  <a:lnTo>
                    <a:pt x="324" y="144"/>
                  </a:lnTo>
                  <a:lnTo>
                    <a:pt x="318" y="144"/>
                  </a:lnTo>
                  <a:lnTo>
                    <a:pt x="312" y="144"/>
                  </a:lnTo>
                  <a:lnTo>
                    <a:pt x="306" y="150"/>
                  </a:lnTo>
                  <a:lnTo>
                    <a:pt x="312" y="150"/>
                  </a:lnTo>
                  <a:lnTo>
                    <a:pt x="318" y="150"/>
                  </a:lnTo>
                  <a:lnTo>
                    <a:pt x="324" y="150"/>
                  </a:lnTo>
                  <a:lnTo>
                    <a:pt x="324" y="156"/>
                  </a:lnTo>
                  <a:lnTo>
                    <a:pt x="324" y="162"/>
                  </a:lnTo>
                  <a:lnTo>
                    <a:pt x="318" y="162"/>
                  </a:lnTo>
                  <a:lnTo>
                    <a:pt x="318" y="168"/>
                  </a:lnTo>
                  <a:lnTo>
                    <a:pt x="312" y="168"/>
                  </a:lnTo>
                  <a:lnTo>
                    <a:pt x="312" y="174"/>
                  </a:lnTo>
                  <a:lnTo>
                    <a:pt x="312" y="180"/>
                  </a:lnTo>
                  <a:lnTo>
                    <a:pt x="312" y="174"/>
                  </a:lnTo>
                  <a:lnTo>
                    <a:pt x="318" y="180"/>
                  </a:lnTo>
                  <a:lnTo>
                    <a:pt x="318" y="186"/>
                  </a:lnTo>
                  <a:lnTo>
                    <a:pt x="312" y="186"/>
                  </a:lnTo>
                  <a:lnTo>
                    <a:pt x="312" y="192"/>
                  </a:lnTo>
                  <a:lnTo>
                    <a:pt x="306" y="192"/>
                  </a:lnTo>
                  <a:lnTo>
                    <a:pt x="300" y="192"/>
                  </a:lnTo>
                  <a:lnTo>
                    <a:pt x="300" y="186"/>
                  </a:lnTo>
                  <a:lnTo>
                    <a:pt x="300" y="180"/>
                  </a:lnTo>
                  <a:lnTo>
                    <a:pt x="300" y="174"/>
                  </a:lnTo>
                  <a:lnTo>
                    <a:pt x="300" y="180"/>
                  </a:lnTo>
                  <a:lnTo>
                    <a:pt x="294" y="180"/>
                  </a:lnTo>
                  <a:lnTo>
                    <a:pt x="288" y="180"/>
                  </a:lnTo>
                  <a:lnTo>
                    <a:pt x="288" y="186"/>
                  </a:lnTo>
                  <a:lnTo>
                    <a:pt x="282" y="192"/>
                  </a:lnTo>
                  <a:lnTo>
                    <a:pt x="282" y="186"/>
                  </a:lnTo>
                  <a:lnTo>
                    <a:pt x="288" y="186"/>
                  </a:lnTo>
                  <a:lnTo>
                    <a:pt x="288" y="180"/>
                  </a:lnTo>
                  <a:lnTo>
                    <a:pt x="288" y="156"/>
                  </a:lnTo>
                  <a:lnTo>
                    <a:pt x="276" y="156"/>
                  </a:lnTo>
                  <a:lnTo>
                    <a:pt x="276" y="162"/>
                  </a:lnTo>
                  <a:lnTo>
                    <a:pt x="276" y="168"/>
                  </a:lnTo>
                  <a:lnTo>
                    <a:pt x="276" y="174"/>
                  </a:lnTo>
                  <a:lnTo>
                    <a:pt x="276" y="180"/>
                  </a:lnTo>
                  <a:lnTo>
                    <a:pt x="270" y="180"/>
                  </a:lnTo>
                  <a:lnTo>
                    <a:pt x="270" y="186"/>
                  </a:lnTo>
                  <a:lnTo>
                    <a:pt x="276" y="186"/>
                  </a:lnTo>
                  <a:lnTo>
                    <a:pt x="270" y="186"/>
                  </a:lnTo>
                  <a:lnTo>
                    <a:pt x="270" y="180"/>
                  </a:lnTo>
                  <a:lnTo>
                    <a:pt x="270" y="186"/>
                  </a:lnTo>
                  <a:lnTo>
                    <a:pt x="270" y="192"/>
                  </a:lnTo>
                  <a:lnTo>
                    <a:pt x="270" y="198"/>
                  </a:lnTo>
                  <a:lnTo>
                    <a:pt x="264" y="198"/>
                  </a:lnTo>
                  <a:lnTo>
                    <a:pt x="258" y="198"/>
                  </a:lnTo>
                  <a:lnTo>
                    <a:pt x="252" y="198"/>
                  </a:lnTo>
                  <a:lnTo>
                    <a:pt x="252" y="210"/>
                  </a:lnTo>
                  <a:lnTo>
                    <a:pt x="246" y="204"/>
                  </a:lnTo>
                  <a:lnTo>
                    <a:pt x="240" y="204"/>
                  </a:lnTo>
                  <a:lnTo>
                    <a:pt x="228" y="198"/>
                  </a:lnTo>
                  <a:lnTo>
                    <a:pt x="234" y="192"/>
                  </a:lnTo>
                  <a:lnTo>
                    <a:pt x="234" y="186"/>
                  </a:lnTo>
                  <a:lnTo>
                    <a:pt x="228" y="180"/>
                  </a:lnTo>
                  <a:lnTo>
                    <a:pt x="222" y="180"/>
                  </a:lnTo>
                  <a:lnTo>
                    <a:pt x="222" y="174"/>
                  </a:lnTo>
                  <a:lnTo>
                    <a:pt x="228" y="174"/>
                  </a:lnTo>
                  <a:lnTo>
                    <a:pt x="222" y="168"/>
                  </a:lnTo>
                  <a:lnTo>
                    <a:pt x="210" y="156"/>
                  </a:lnTo>
                  <a:lnTo>
                    <a:pt x="204" y="156"/>
                  </a:lnTo>
                  <a:lnTo>
                    <a:pt x="198" y="150"/>
                  </a:lnTo>
                  <a:lnTo>
                    <a:pt x="192" y="150"/>
                  </a:lnTo>
                  <a:lnTo>
                    <a:pt x="192" y="144"/>
                  </a:lnTo>
                  <a:lnTo>
                    <a:pt x="186" y="144"/>
                  </a:lnTo>
                  <a:lnTo>
                    <a:pt x="186" y="132"/>
                  </a:lnTo>
                  <a:lnTo>
                    <a:pt x="162" y="126"/>
                  </a:lnTo>
                  <a:lnTo>
                    <a:pt x="162" y="132"/>
                  </a:lnTo>
                  <a:lnTo>
                    <a:pt x="156" y="132"/>
                  </a:lnTo>
                  <a:lnTo>
                    <a:pt x="156" y="138"/>
                  </a:lnTo>
                  <a:lnTo>
                    <a:pt x="156" y="144"/>
                  </a:lnTo>
                  <a:lnTo>
                    <a:pt x="162" y="150"/>
                  </a:lnTo>
                  <a:lnTo>
                    <a:pt x="156" y="150"/>
                  </a:lnTo>
                  <a:lnTo>
                    <a:pt x="150" y="168"/>
                  </a:lnTo>
                  <a:lnTo>
                    <a:pt x="150" y="174"/>
                  </a:lnTo>
                  <a:lnTo>
                    <a:pt x="150" y="180"/>
                  </a:lnTo>
                  <a:lnTo>
                    <a:pt x="144" y="180"/>
                  </a:lnTo>
                  <a:lnTo>
                    <a:pt x="138" y="168"/>
                  </a:lnTo>
                  <a:lnTo>
                    <a:pt x="132" y="168"/>
                  </a:lnTo>
                  <a:lnTo>
                    <a:pt x="126" y="174"/>
                  </a:lnTo>
                  <a:lnTo>
                    <a:pt x="126" y="180"/>
                  </a:lnTo>
                  <a:lnTo>
                    <a:pt x="120" y="198"/>
                  </a:lnTo>
                  <a:lnTo>
                    <a:pt x="132" y="198"/>
                  </a:lnTo>
                  <a:lnTo>
                    <a:pt x="138" y="192"/>
                  </a:lnTo>
                  <a:lnTo>
                    <a:pt x="132" y="198"/>
                  </a:lnTo>
                  <a:lnTo>
                    <a:pt x="138" y="198"/>
                  </a:lnTo>
                  <a:lnTo>
                    <a:pt x="132" y="198"/>
                  </a:lnTo>
                  <a:lnTo>
                    <a:pt x="132" y="204"/>
                  </a:lnTo>
                  <a:lnTo>
                    <a:pt x="132" y="210"/>
                  </a:lnTo>
                  <a:lnTo>
                    <a:pt x="126" y="216"/>
                  </a:lnTo>
                  <a:lnTo>
                    <a:pt x="126" y="222"/>
                  </a:lnTo>
                  <a:lnTo>
                    <a:pt x="126" y="228"/>
                  </a:lnTo>
                  <a:lnTo>
                    <a:pt x="126" y="234"/>
                  </a:lnTo>
                  <a:lnTo>
                    <a:pt x="114" y="252"/>
                  </a:lnTo>
                  <a:lnTo>
                    <a:pt x="108" y="252"/>
                  </a:lnTo>
                  <a:lnTo>
                    <a:pt x="102" y="258"/>
                  </a:lnTo>
                  <a:lnTo>
                    <a:pt x="90" y="264"/>
                  </a:lnTo>
                  <a:lnTo>
                    <a:pt x="84" y="264"/>
                  </a:lnTo>
                  <a:lnTo>
                    <a:pt x="84" y="270"/>
                  </a:lnTo>
                  <a:lnTo>
                    <a:pt x="78" y="294"/>
                  </a:lnTo>
                  <a:lnTo>
                    <a:pt x="72" y="294"/>
                  </a:lnTo>
                  <a:lnTo>
                    <a:pt x="66" y="294"/>
                  </a:lnTo>
                  <a:lnTo>
                    <a:pt x="60" y="294"/>
                  </a:lnTo>
                  <a:lnTo>
                    <a:pt x="54" y="294"/>
                  </a:lnTo>
                  <a:lnTo>
                    <a:pt x="48" y="294"/>
                  </a:lnTo>
                  <a:lnTo>
                    <a:pt x="48" y="288"/>
                  </a:lnTo>
                  <a:lnTo>
                    <a:pt x="42" y="282"/>
                  </a:lnTo>
                  <a:lnTo>
                    <a:pt x="30" y="264"/>
                  </a:lnTo>
                  <a:lnTo>
                    <a:pt x="24" y="270"/>
                  </a:lnTo>
                  <a:lnTo>
                    <a:pt x="24" y="264"/>
                  </a:lnTo>
                  <a:lnTo>
                    <a:pt x="18" y="258"/>
                  </a:lnTo>
                  <a:lnTo>
                    <a:pt x="12" y="252"/>
                  </a:lnTo>
                  <a:lnTo>
                    <a:pt x="6" y="246"/>
                  </a:lnTo>
                  <a:lnTo>
                    <a:pt x="6" y="240"/>
                  </a:lnTo>
                  <a:lnTo>
                    <a:pt x="0" y="234"/>
                  </a:lnTo>
                  <a:lnTo>
                    <a:pt x="0" y="222"/>
                  </a:lnTo>
                  <a:lnTo>
                    <a:pt x="0" y="216"/>
                  </a:lnTo>
                  <a:lnTo>
                    <a:pt x="0" y="210"/>
                  </a:lnTo>
                  <a:lnTo>
                    <a:pt x="6" y="204"/>
                  </a:lnTo>
                  <a:lnTo>
                    <a:pt x="0" y="204"/>
                  </a:lnTo>
                  <a:lnTo>
                    <a:pt x="0" y="198"/>
                  </a:lnTo>
                  <a:lnTo>
                    <a:pt x="6" y="198"/>
                  </a:lnTo>
                  <a:lnTo>
                    <a:pt x="6" y="192"/>
                  </a:lnTo>
                  <a:lnTo>
                    <a:pt x="12" y="192"/>
                  </a:lnTo>
                  <a:lnTo>
                    <a:pt x="12" y="198"/>
                  </a:lnTo>
                  <a:lnTo>
                    <a:pt x="12" y="192"/>
                  </a:lnTo>
                  <a:lnTo>
                    <a:pt x="18" y="192"/>
                  </a:lnTo>
                  <a:lnTo>
                    <a:pt x="24" y="192"/>
                  </a:lnTo>
                  <a:lnTo>
                    <a:pt x="30" y="192"/>
                  </a:lnTo>
                  <a:lnTo>
                    <a:pt x="30" y="186"/>
                  </a:lnTo>
                  <a:lnTo>
                    <a:pt x="42" y="192"/>
                  </a:lnTo>
                  <a:lnTo>
                    <a:pt x="48" y="186"/>
                  </a:lnTo>
                  <a:lnTo>
                    <a:pt x="48" y="180"/>
                  </a:lnTo>
                  <a:lnTo>
                    <a:pt x="42" y="174"/>
                  </a:lnTo>
                  <a:lnTo>
                    <a:pt x="66" y="150"/>
                  </a:lnTo>
                  <a:lnTo>
                    <a:pt x="66" y="144"/>
                  </a:lnTo>
                  <a:lnTo>
                    <a:pt x="72" y="144"/>
                  </a:lnTo>
                  <a:lnTo>
                    <a:pt x="72" y="138"/>
                  </a:lnTo>
                  <a:lnTo>
                    <a:pt x="78" y="138"/>
                  </a:lnTo>
                  <a:lnTo>
                    <a:pt x="78" y="132"/>
                  </a:lnTo>
                  <a:lnTo>
                    <a:pt x="78" y="138"/>
                  </a:lnTo>
                  <a:lnTo>
                    <a:pt x="72" y="132"/>
                  </a:lnTo>
                  <a:lnTo>
                    <a:pt x="60" y="132"/>
                  </a:lnTo>
                  <a:lnTo>
                    <a:pt x="54" y="120"/>
                  </a:lnTo>
                  <a:lnTo>
                    <a:pt x="54" y="114"/>
                  </a:lnTo>
                  <a:lnTo>
                    <a:pt x="60" y="114"/>
                  </a:lnTo>
                  <a:lnTo>
                    <a:pt x="66" y="108"/>
                  </a:lnTo>
                  <a:lnTo>
                    <a:pt x="66" y="102"/>
                  </a:lnTo>
                  <a:lnTo>
                    <a:pt x="72" y="102"/>
                  </a:lnTo>
                  <a:lnTo>
                    <a:pt x="72" y="96"/>
                  </a:lnTo>
                  <a:lnTo>
                    <a:pt x="78" y="90"/>
                  </a:lnTo>
                  <a:lnTo>
                    <a:pt x="84" y="84"/>
                  </a:lnTo>
                  <a:lnTo>
                    <a:pt x="90" y="84"/>
                  </a:lnTo>
                  <a:lnTo>
                    <a:pt x="90" y="78"/>
                  </a:lnTo>
                  <a:lnTo>
                    <a:pt x="96" y="72"/>
                  </a:lnTo>
                  <a:lnTo>
                    <a:pt x="90" y="72"/>
                  </a:lnTo>
                  <a:lnTo>
                    <a:pt x="90" y="66"/>
                  </a:lnTo>
                  <a:lnTo>
                    <a:pt x="84" y="66"/>
                  </a:lnTo>
                  <a:lnTo>
                    <a:pt x="84" y="60"/>
                  </a:lnTo>
                  <a:lnTo>
                    <a:pt x="90" y="60"/>
                  </a:lnTo>
                  <a:lnTo>
                    <a:pt x="96" y="60"/>
                  </a:lnTo>
                  <a:lnTo>
                    <a:pt x="90" y="60"/>
                  </a:lnTo>
                  <a:lnTo>
                    <a:pt x="96" y="60"/>
                  </a:lnTo>
                  <a:lnTo>
                    <a:pt x="102" y="60"/>
                  </a:lnTo>
                  <a:lnTo>
                    <a:pt x="108" y="60"/>
                  </a:lnTo>
                  <a:lnTo>
                    <a:pt x="114" y="60"/>
                  </a:lnTo>
                  <a:lnTo>
                    <a:pt x="120" y="60"/>
                  </a:lnTo>
                  <a:lnTo>
                    <a:pt x="126" y="60"/>
                  </a:lnTo>
                  <a:lnTo>
                    <a:pt x="132" y="60"/>
                  </a:lnTo>
                  <a:lnTo>
                    <a:pt x="138" y="60"/>
                  </a:lnTo>
                  <a:lnTo>
                    <a:pt x="144" y="60"/>
                  </a:lnTo>
                  <a:lnTo>
                    <a:pt x="150" y="60"/>
                  </a:lnTo>
                  <a:lnTo>
                    <a:pt x="150" y="54"/>
                  </a:lnTo>
                  <a:lnTo>
                    <a:pt x="150" y="48"/>
                  </a:lnTo>
                  <a:lnTo>
                    <a:pt x="150" y="42"/>
                  </a:lnTo>
                  <a:lnTo>
                    <a:pt x="156" y="42"/>
                  </a:lnTo>
                  <a:lnTo>
                    <a:pt x="156" y="36"/>
                  </a:lnTo>
                  <a:lnTo>
                    <a:pt x="156" y="30"/>
                  </a:lnTo>
                  <a:lnTo>
                    <a:pt x="162" y="36"/>
                  </a:lnTo>
                  <a:close/>
                </a:path>
              </a:pathLst>
            </a:custGeom>
            <a:solidFill>
              <a:srgbClr val="FFCC00"/>
            </a:solidFill>
            <a:ln w="0">
              <a:solidFill>
                <a:srgbClr val="000000"/>
              </a:solidFill>
              <a:prstDash val="solid"/>
              <a:round/>
              <a:headEnd/>
              <a:tailEnd/>
            </a:ln>
          </p:spPr>
          <p:txBody>
            <a:bodyPr/>
            <a:lstStyle/>
            <a:p>
              <a:endParaRPr lang="es-MX"/>
            </a:p>
          </p:txBody>
        </p:sp>
        <p:sp>
          <p:nvSpPr>
            <p:cNvPr id="39" name="Freeform 41"/>
            <p:cNvSpPr>
              <a:spLocks/>
            </p:cNvSpPr>
            <p:nvPr/>
          </p:nvSpPr>
          <p:spPr bwMode="auto">
            <a:xfrm>
              <a:off x="3924" y="1872"/>
              <a:ext cx="108" cy="204"/>
            </a:xfrm>
            <a:custGeom>
              <a:avLst/>
              <a:gdLst>
                <a:gd name="T0" fmla="*/ 78 w 108"/>
                <a:gd name="T1" fmla="*/ 138 h 204"/>
                <a:gd name="T2" fmla="*/ 66 w 108"/>
                <a:gd name="T3" fmla="*/ 144 h 204"/>
                <a:gd name="T4" fmla="*/ 72 w 108"/>
                <a:gd name="T5" fmla="*/ 162 h 204"/>
                <a:gd name="T6" fmla="*/ 90 w 108"/>
                <a:gd name="T7" fmla="*/ 168 h 204"/>
                <a:gd name="T8" fmla="*/ 90 w 108"/>
                <a:gd name="T9" fmla="*/ 168 h 204"/>
                <a:gd name="T10" fmla="*/ 84 w 108"/>
                <a:gd name="T11" fmla="*/ 174 h 204"/>
                <a:gd name="T12" fmla="*/ 78 w 108"/>
                <a:gd name="T13" fmla="*/ 180 h 204"/>
                <a:gd name="T14" fmla="*/ 48 w 108"/>
                <a:gd name="T15" fmla="*/ 204 h 204"/>
                <a:gd name="T16" fmla="*/ 24 w 108"/>
                <a:gd name="T17" fmla="*/ 198 h 204"/>
                <a:gd name="T18" fmla="*/ 12 w 108"/>
                <a:gd name="T19" fmla="*/ 186 h 204"/>
                <a:gd name="T20" fmla="*/ 0 w 108"/>
                <a:gd name="T21" fmla="*/ 156 h 204"/>
                <a:gd name="T22" fmla="*/ 0 w 108"/>
                <a:gd name="T23" fmla="*/ 138 h 204"/>
                <a:gd name="T24" fmla="*/ 6 w 108"/>
                <a:gd name="T25" fmla="*/ 108 h 204"/>
                <a:gd name="T26" fmla="*/ 6 w 108"/>
                <a:gd name="T27" fmla="*/ 90 h 204"/>
                <a:gd name="T28" fmla="*/ 12 w 108"/>
                <a:gd name="T29" fmla="*/ 66 h 204"/>
                <a:gd name="T30" fmla="*/ 18 w 108"/>
                <a:gd name="T31" fmla="*/ 60 h 204"/>
                <a:gd name="T32" fmla="*/ 18 w 108"/>
                <a:gd name="T33" fmla="*/ 48 h 204"/>
                <a:gd name="T34" fmla="*/ 24 w 108"/>
                <a:gd name="T35" fmla="*/ 36 h 204"/>
                <a:gd name="T36" fmla="*/ 18 w 108"/>
                <a:gd name="T37" fmla="*/ 24 h 204"/>
                <a:gd name="T38" fmla="*/ 6 w 108"/>
                <a:gd name="T39" fmla="*/ 12 h 204"/>
                <a:gd name="T40" fmla="*/ 6 w 108"/>
                <a:gd name="T41" fmla="*/ 12 h 204"/>
                <a:gd name="T42" fmla="*/ 18 w 108"/>
                <a:gd name="T43" fmla="*/ 12 h 204"/>
                <a:gd name="T44" fmla="*/ 24 w 108"/>
                <a:gd name="T45" fmla="*/ 0 h 204"/>
                <a:gd name="T46" fmla="*/ 30 w 108"/>
                <a:gd name="T47" fmla="*/ 6 h 204"/>
                <a:gd name="T48" fmla="*/ 36 w 108"/>
                <a:gd name="T49" fmla="*/ 18 h 204"/>
                <a:gd name="T50" fmla="*/ 36 w 108"/>
                <a:gd name="T51" fmla="*/ 18 h 204"/>
                <a:gd name="T52" fmla="*/ 42 w 108"/>
                <a:gd name="T53" fmla="*/ 30 h 204"/>
                <a:gd name="T54" fmla="*/ 48 w 108"/>
                <a:gd name="T55" fmla="*/ 42 h 204"/>
                <a:gd name="T56" fmla="*/ 54 w 108"/>
                <a:gd name="T57" fmla="*/ 48 h 204"/>
                <a:gd name="T58" fmla="*/ 60 w 108"/>
                <a:gd name="T59" fmla="*/ 54 h 204"/>
                <a:gd name="T60" fmla="*/ 66 w 108"/>
                <a:gd name="T61" fmla="*/ 60 h 204"/>
                <a:gd name="T62" fmla="*/ 72 w 108"/>
                <a:gd name="T63" fmla="*/ 66 h 204"/>
                <a:gd name="T64" fmla="*/ 78 w 108"/>
                <a:gd name="T65" fmla="*/ 72 h 204"/>
                <a:gd name="T66" fmla="*/ 84 w 108"/>
                <a:gd name="T67" fmla="*/ 78 h 204"/>
                <a:gd name="T68" fmla="*/ 90 w 108"/>
                <a:gd name="T69" fmla="*/ 84 h 204"/>
                <a:gd name="T70" fmla="*/ 96 w 108"/>
                <a:gd name="T71" fmla="*/ 90 h 204"/>
                <a:gd name="T72" fmla="*/ 102 w 108"/>
                <a:gd name="T73" fmla="*/ 90 h 204"/>
                <a:gd name="T74" fmla="*/ 102 w 108"/>
                <a:gd name="T75" fmla="*/ 90 h 204"/>
                <a:gd name="T76" fmla="*/ 96 w 108"/>
                <a:gd name="T77" fmla="*/ 96 h 204"/>
                <a:gd name="T78" fmla="*/ 102 w 108"/>
                <a:gd name="T79" fmla="*/ 102 h 204"/>
                <a:gd name="T80" fmla="*/ 102 w 108"/>
                <a:gd name="T81" fmla="*/ 108 h 204"/>
                <a:gd name="T82" fmla="*/ 96 w 108"/>
                <a:gd name="T83" fmla="*/ 114 h 204"/>
                <a:gd name="T84" fmla="*/ 84 w 108"/>
                <a:gd name="T85" fmla="*/ 126 h 204"/>
                <a:gd name="T86" fmla="*/ 78 w 108"/>
                <a:gd name="T87" fmla="*/ 132 h 204"/>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08"/>
                <a:gd name="T133" fmla="*/ 0 h 204"/>
                <a:gd name="T134" fmla="*/ 108 w 108"/>
                <a:gd name="T135" fmla="*/ 204 h 204"/>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08" h="204">
                  <a:moveTo>
                    <a:pt x="78" y="132"/>
                  </a:moveTo>
                  <a:lnTo>
                    <a:pt x="78" y="138"/>
                  </a:lnTo>
                  <a:lnTo>
                    <a:pt x="72" y="144"/>
                  </a:lnTo>
                  <a:lnTo>
                    <a:pt x="66" y="144"/>
                  </a:lnTo>
                  <a:lnTo>
                    <a:pt x="66" y="150"/>
                  </a:lnTo>
                  <a:lnTo>
                    <a:pt x="72" y="162"/>
                  </a:lnTo>
                  <a:lnTo>
                    <a:pt x="84" y="162"/>
                  </a:lnTo>
                  <a:lnTo>
                    <a:pt x="90" y="168"/>
                  </a:lnTo>
                  <a:lnTo>
                    <a:pt x="90" y="162"/>
                  </a:lnTo>
                  <a:lnTo>
                    <a:pt x="90" y="168"/>
                  </a:lnTo>
                  <a:lnTo>
                    <a:pt x="84" y="168"/>
                  </a:lnTo>
                  <a:lnTo>
                    <a:pt x="84" y="174"/>
                  </a:lnTo>
                  <a:lnTo>
                    <a:pt x="78" y="174"/>
                  </a:lnTo>
                  <a:lnTo>
                    <a:pt x="78" y="180"/>
                  </a:lnTo>
                  <a:lnTo>
                    <a:pt x="54" y="204"/>
                  </a:lnTo>
                  <a:lnTo>
                    <a:pt x="48" y="204"/>
                  </a:lnTo>
                  <a:lnTo>
                    <a:pt x="36" y="198"/>
                  </a:lnTo>
                  <a:lnTo>
                    <a:pt x="24" y="198"/>
                  </a:lnTo>
                  <a:lnTo>
                    <a:pt x="12" y="192"/>
                  </a:lnTo>
                  <a:lnTo>
                    <a:pt x="12" y="186"/>
                  </a:lnTo>
                  <a:lnTo>
                    <a:pt x="18" y="162"/>
                  </a:lnTo>
                  <a:lnTo>
                    <a:pt x="0" y="156"/>
                  </a:lnTo>
                  <a:lnTo>
                    <a:pt x="0" y="150"/>
                  </a:lnTo>
                  <a:lnTo>
                    <a:pt x="0" y="138"/>
                  </a:lnTo>
                  <a:lnTo>
                    <a:pt x="6" y="114"/>
                  </a:lnTo>
                  <a:lnTo>
                    <a:pt x="6" y="108"/>
                  </a:lnTo>
                  <a:lnTo>
                    <a:pt x="6" y="96"/>
                  </a:lnTo>
                  <a:lnTo>
                    <a:pt x="6" y="90"/>
                  </a:lnTo>
                  <a:lnTo>
                    <a:pt x="12" y="72"/>
                  </a:lnTo>
                  <a:lnTo>
                    <a:pt x="12" y="66"/>
                  </a:lnTo>
                  <a:lnTo>
                    <a:pt x="12" y="60"/>
                  </a:lnTo>
                  <a:lnTo>
                    <a:pt x="18" y="60"/>
                  </a:lnTo>
                  <a:lnTo>
                    <a:pt x="18" y="54"/>
                  </a:lnTo>
                  <a:lnTo>
                    <a:pt x="18" y="48"/>
                  </a:lnTo>
                  <a:lnTo>
                    <a:pt x="18" y="42"/>
                  </a:lnTo>
                  <a:lnTo>
                    <a:pt x="24" y="36"/>
                  </a:lnTo>
                  <a:lnTo>
                    <a:pt x="24" y="30"/>
                  </a:lnTo>
                  <a:lnTo>
                    <a:pt x="18" y="24"/>
                  </a:lnTo>
                  <a:lnTo>
                    <a:pt x="12" y="18"/>
                  </a:lnTo>
                  <a:lnTo>
                    <a:pt x="6" y="12"/>
                  </a:lnTo>
                  <a:lnTo>
                    <a:pt x="0" y="6"/>
                  </a:lnTo>
                  <a:lnTo>
                    <a:pt x="6" y="12"/>
                  </a:lnTo>
                  <a:lnTo>
                    <a:pt x="12" y="12"/>
                  </a:lnTo>
                  <a:lnTo>
                    <a:pt x="18" y="12"/>
                  </a:lnTo>
                  <a:lnTo>
                    <a:pt x="24" y="6"/>
                  </a:lnTo>
                  <a:lnTo>
                    <a:pt x="24" y="0"/>
                  </a:lnTo>
                  <a:lnTo>
                    <a:pt x="30" y="0"/>
                  </a:lnTo>
                  <a:lnTo>
                    <a:pt x="30" y="6"/>
                  </a:lnTo>
                  <a:lnTo>
                    <a:pt x="36" y="12"/>
                  </a:lnTo>
                  <a:lnTo>
                    <a:pt x="36" y="18"/>
                  </a:lnTo>
                  <a:lnTo>
                    <a:pt x="30" y="18"/>
                  </a:lnTo>
                  <a:lnTo>
                    <a:pt x="36" y="18"/>
                  </a:lnTo>
                  <a:lnTo>
                    <a:pt x="36" y="24"/>
                  </a:lnTo>
                  <a:lnTo>
                    <a:pt x="42" y="30"/>
                  </a:lnTo>
                  <a:lnTo>
                    <a:pt x="48" y="36"/>
                  </a:lnTo>
                  <a:lnTo>
                    <a:pt x="48" y="42"/>
                  </a:lnTo>
                  <a:lnTo>
                    <a:pt x="54" y="42"/>
                  </a:lnTo>
                  <a:lnTo>
                    <a:pt x="54" y="48"/>
                  </a:lnTo>
                  <a:lnTo>
                    <a:pt x="60" y="48"/>
                  </a:lnTo>
                  <a:lnTo>
                    <a:pt x="60" y="54"/>
                  </a:lnTo>
                  <a:lnTo>
                    <a:pt x="66" y="54"/>
                  </a:lnTo>
                  <a:lnTo>
                    <a:pt x="66" y="60"/>
                  </a:lnTo>
                  <a:lnTo>
                    <a:pt x="72" y="60"/>
                  </a:lnTo>
                  <a:lnTo>
                    <a:pt x="72" y="66"/>
                  </a:lnTo>
                  <a:lnTo>
                    <a:pt x="78" y="66"/>
                  </a:lnTo>
                  <a:lnTo>
                    <a:pt x="78" y="72"/>
                  </a:lnTo>
                  <a:lnTo>
                    <a:pt x="84" y="72"/>
                  </a:lnTo>
                  <a:lnTo>
                    <a:pt x="84" y="78"/>
                  </a:lnTo>
                  <a:lnTo>
                    <a:pt x="90" y="78"/>
                  </a:lnTo>
                  <a:lnTo>
                    <a:pt x="90" y="84"/>
                  </a:lnTo>
                  <a:lnTo>
                    <a:pt x="96" y="84"/>
                  </a:lnTo>
                  <a:lnTo>
                    <a:pt x="96" y="90"/>
                  </a:lnTo>
                  <a:lnTo>
                    <a:pt x="96" y="84"/>
                  </a:lnTo>
                  <a:lnTo>
                    <a:pt x="102" y="90"/>
                  </a:lnTo>
                  <a:lnTo>
                    <a:pt x="108" y="90"/>
                  </a:lnTo>
                  <a:lnTo>
                    <a:pt x="102" y="90"/>
                  </a:lnTo>
                  <a:lnTo>
                    <a:pt x="96" y="90"/>
                  </a:lnTo>
                  <a:lnTo>
                    <a:pt x="96" y="96"/>
                  </a:lnTo>
                  <a:lnTo>
                    <a:pt x="102" y="96"/>
                  </a:lnTo>
                  <a:lnTo>
                    <a:pt x="102" y="102"/>
                  </a:lnTo>
                  <a:lnTo>
                    <a:pt x="108" y="102"/>
                  </a:lnTo>
                  <a:lnTo>
                    <a:pt x="102" y="108"/>
                  </a:lnTo>
                  <a:lnTo>
                    <a:pt x="102" y="114"/>
                  </a:lnTo>
                  <a:lnTo>
                    <a:pt x="96" y="114"/>
                  </a:lnTo>
                  <a:lnTo>
                    <a:pt x="90" y="120"/>
                  </a:lnTo>
                  <a:lnTo>
                    <a:pt x="84" y="126"/>
                  </a:lnTo>
                  <a:lnTo>
                    <a:pt x="84" y="132"/>
                  </a:lnTo>
                  <a:lnTo>
                    <a:pt x="78" y="132"/>
                  </a:lnTo>
                  <a:close/>
                </a:path>
              </a:pathLst>
            </a:custGeom>
            <a:solidFill>
              <a:srgbClr val="FFCC00"/>
            </a:solidFill>
            <a:ln w="0">
              <a:solidFill>
                <a:srgbClr val="000000"/>
              </a:solidFill>
              <a:prstDash val="solid"/>
              <a:round/>
              <a:headEnd/>
              <a:tailEnd/>
            </a:ln>
          </p:spPr>
          <p:txBody>
            <a:bodyPr/>
            <a:lstStyle/>
            <a:p>
              <a:endParaRPr lang="es-MX"/>
            </a:p>
          </p:txBody>
        </p:sp>
        <p:sp>
          <p:nvSpPr>
            <p:cNvPr id="40" name="Freeform 42"/>
            <p:cNvSpPr>
              <a:spLocks/>
            </p:cNvSpPr>
            <p:nvPr/>
          </p:nvSpPr>
          <p:spPr bwMode="auto">
            <a:xfrm>
              <a:off x="4128" y="1998"/>
              <a:ext cx="384" cy="204"/>
            </a:xfrm>
            <a:custGeom>
              <a:avLst/>
              <a:gdLst>
                <a:gd name="T0" fmla="*/ 96 w 384"/>
                <a:gd name="T1" fmla="*/ 84 h 204"/>
                <a:gd name="T2" fmla="*/ 108 w 384"/>
                <a:gd name="T3" fmla="*/ 84 h 204"/>
                <a:gd name="T4" fmla="*/ 120 w 384"/>
                <a:gd name="T5" fmla="*/ 96 h 204"/>
                <a:gd name="T6" fmla="*/ 120 w 384"/>
                <a:gd name="T7" fmla="*/ 78 h 204"/>
                <a:gd name="T8" fmla="*/ 126 w 384"/>
                <a:gd name="T9" fmla="*/ 72 h 204"/>
                <a:gd name="T10" fmla="*/ 132 w 384"/>
                <a:gd name="T11" fmla="*/ 54 h 204"/>
                <a:gd name="T12" fmla="*/ 120 w 384"/>
                <a:gd name="T13" fmla="*/ 48 h 204"/>
                <a:gd name="T14" fmla="*/ 144 w 384"/>
                <a:gd name="T15" fmla="*/ 42 h 204"/>
                <a:gd name="T16" fmla="*/ 162 w 384"/>
                <a:gd name="T17" fmla="*/ 36 h 204"/>
                <a:gd name="T18" fmla="*/ 186 w 384"/>
                <a:gd name="T19" fmla="*/ 24 h 204"/>
                <a:gd name="T20" fmla="*/ 210 w 384"/>
                <a:gd name="T21" fmla="*/ 24 h 204"/>
                <a:gd name="T22" fmla="*/ 234 w 384"/>
                <a:gd name="T23" fmla="*/ 24 h 204"/>
                <a:gd name="T24" fmla="*/ 252 w 384"/>
                <a:gd name="T25" fmla="*/ 18 h 204"/>
                <a:gd name="T26" fmla="*/ 312 w 384"/>
                <a:gd name="T27" fmla="*/ 24 h 204"/>
                <a:gd name="T28" fmla="*/ 330 w 384"/>
                <a:gd name="T29" fmla="*/ 30 h 204"/>
                <a:gd name="T30" fmla="*/ 342 w 384"/>
                <a:gd name="T31" fmla="*/ 12 h 204"/>
                <a:gd name="T32" fmla="*/ 378 w 384"/>
                <a:gd name="T33" fmla="*/ 0 h 204"/>
                <a:gd name="T34" fmla="*/ 378 w 384"/>
                <a:gd name="T35" fmla="*/ 12 h 204"/>
                <a:gd name="T36" fmla="*/ 372 w 384"/>
                <a:gd name="T37" fmla="*/ 30 h 204"/>
                <a:gd name="T38" fmla="*/ 354 w 384"/>
                <a:gd name="T39" fmla="*/ 54 h 204"/>
                <a:gd name="T40" fmla="*/ 348 w 384"/>
                <a:gd name="T41" fmla="*/ 126 h 204"/>
                <a:gd name="T42" fmla="*/ 372 w 384"/>
                <a:gd name="T43" fmla="*/ 180 h 204"/>
                <a:gd name="T44" fmla="*/ 312 w 384"/>
                <a:gd name="T45" fmla="*/ 150 h 204"/>
                <a:gd name="T46" fmla="*/ 288 w 384"/>
                <a:gd name="T47" fmla="*/ 162 h 204"/>
                <a:gd name="T48" fmla="*/ 264 w 384"/>
                <a:gd name="T49" fmla="*/ 168 h 204"/>
                <a:gd name="T50" fmla="*/ 246 w 384"/>
                <a:gd name="T51" fmla="*/ 156 h 204"/>
                <a:gd name="T52" fmla="*/ 210 w 384"/>
                <a:gd name="T53" fmla="*/ 162 h 204"/>
                <a:gd name="T54" fmla="*/ 174 w 384"/>
                <a:gd name="T55" fmla="*/ 156 h 204"/>
                <a:gd name="T56" fmla="*/ 168 w 384"/>
                <a:gd name="T57" fmla="*/ 174 h 204"/>
                <a:gd name="T58" fmla="*/ 156 w 384"/>
                <a:gd name="T59" fmla="*/ 192 h 204"/>
                <a:gd name="T60" fmla="*/ 144 w 384"/>
                <a:gd name="T61" fmla="*/ 198 h 204"/>
                <a:gd name="T62" fmla="*/ 126 w 384"/>
                <a:gd name="T63" fmla="*/ 174 h 204"/>
                <a:gd name="T64" fmla="*/ 114 w 384"/>
                <a:gd name="T65" fmla="*/ 162 h 204"/>
                <a:gd name="T66" fmla="*/ 96 w 384"/>
                <a:gd name="T67" fmla="*/ 174 h 204"/>
                <a:gd name="T68" fmla="*/ 78 w 384"/>
                <a:gd name="T69" fmla="*/ 174 h 204"/>
                <a:gd name="T70" fmla="*/ 60 w 384"/>
                <a:gd name="T71" fmla="*/ 174 h 204"/>
                <a:gd name="T72" fmla="*/ 36 w 384"/>
                <a:gd name="T73" fmla="*/ 174 h 204"/>
                <a:gd name="T74" fmla="*/ 12 w 384"/>
                <a:gd name="T75" fmla="*/ 168 h 204"/>
                <a:gd name="T76" fmla="*/ 0 w 384"/>
                <a:gd name="T77" fmla="*/ 162 h 204"/>
                <a:gd name="T78" fmla="*/ 12 w 384"/>
                <a:gd name="T79" fmla="*/ 144 h 204"/>
                <a:gd name="T80" fmla="*/ 18 w 384"/>
                <a:gd name="T81" fmla="*/ 126 h 204"/>
                <a:gd name="T82" fmla="*/ 30 w 384"/>
                <a:gd name="T83" fmla="*/ 96 h 204"/>
                <a:gd name="T84" fmla="*/ 54 w 384"/>
                <a:gd name="T85" fmla="*/ 108 h 204"/>
                <a:gd name="T86" fmla="*/ 72 w 384"/>
                <a:gd name="T87" fmla="*/ 102 h 204"/>
                <a:gd name="T88" fmla="*/ 78 w 384"/>
                <a:gd name="T89" fmla="*/ 84 h 204"/>
                <a:gd name="T90" fmla="*/ 78 w 384"/>
                <a:gd name="T91" fmla="*/ 84 h 204"/>
                <a:gd name="T92" fmla="*/ 84 w 384"/>
                <a:gd name="T93" fmla="*/ 66 h 204"/>
                <a:gd name="T94" fmla="*/ 96 w 384"/>
                <a:gd name="T95" fmla="*/ 90 h 204"/>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384"/>
                <a:gd name="T145" fmla="*/ 0 h 204"/>
                <a:gd name="T146" fmla="*/ 384 w 384"/>
                <a:gd name="T147" fmla="*/ 204 h 204"/>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384" h="204">
                  <a:moveTo>
                    <a:pt x="90" y="90"/>
                  </a:moveTo>
                  <a:lnTo>
                    <a:pt x="90" y="96"/>
                  </a:lnTo>
                  <a:lnTo>
                    <a:pt x="96" y="90"/>
                  </a:lnTo>
                  <a:lnTo>
                    <a:pt x="96" y="84"/>
                  </a:lnTo>
                  <a:lnTo>
                    <a:pt x="102" y="84"/>
                  </a:lnTo>
                  <a:lnTo>
                    <a:pt x="108" y="84"/>
                  </a:lnTo>
                  <a:lnTo>
                    <a:pt x="108" y="78"/>
                  </a:lnTo>
                  <a:lnTo>
                    <a:pt x="108" y="84"/>
                  </a:lnTo>
                  <a:lnTo>
                    <a:pt x="108" y="90"/>
                  </a:lnTo>
                  <a:lnTo>
                    <a:pt x="108" y="96"/>
                  </a:lnTo>
                  <a:lnTo>
                    <a:pt x="114" y="96"/>
                  </a:lnTo>
                  <a:lnTo>
                    <a:pt x="120" y="96"/>
                  </a:lnTo>
                  <a:lnTo>
                    <a:pt x="120" y="90"/>
                  </a:lnTo>
                  <a:lnTo>
                    <a:pt x="126" y="90"/>
                  </a:lnTo>
                  <a:lnTo>
                    <a:pt x="126" y="84"/>
                  </a:lnTo>
                  <a:lnTo>
                    <a:pt x="120" y="78"/>
                  </a:lnTo>
                  <a:lnTo>
                    <a:pt x="120" y="84"/>
                  </a:lnTo>
                  <a:lnTo>
                    <a:pt x="120" y="78"/>
                  </a:lnTo>
                  <a:lnTo>
                    <a:pt x="120" y="72"/>
                  </a:lnTo>
                  <a:lnTo>
                    <a:pt x="126" y="72"/>
                  </a:lnTo>
                  <a:lnTo>
                    <a:pt x="126" y="66"/>
                  </a:lnTo>
                  <a:lnTo>
                    <a:pt x="132" y="66"/>
                  </a:lnTo>
                  <a:lnTo>
                    <a:pt x="132" y="60"/>
                  </a:lnTo>
                  <a:lnTo>
                    <a:pt x="132" y="54"/>
                  </a:lnTo>
                  <a:lnTo>
                    <a:pt x="126" y="54"/>
                  </a:lnTo>
                  <a:lnTo>
                    <a:pt x="120" y="54"/>
                  </a:lnTo>
                  <a:lnTo>
                    <a:pt x="114" y="54"/>
                  </a:lnTo>
                  <a:lnTo>
                    <a:pt x="120" y="48"/>
                  </a:lnTo>
                  <a:lnTo>
                    <a:pt x="126" y="48"/>
                  </a:lnTo>
                  <a:lnTo>
                    <a:pt x="132" y="48"/>
                  </a:lnTo>
                  <a:lnTo>
                    <a:pt x="138" y="48"/>
                  </a:lnTo>
                  <a:lnTo>
                    <a:pt x="144" y="42"/>
                  </a:lnTo>
                  <a:lnTo>
                    <a:pt x="150" y="42"/>
                  </a:lnTo>
                  <a:lnTo>
                    <a:pt x="156" y="42"/>
                  </a:lnTo>
                  <a:lnTo>
                    <a:pt x="162" y="42"/>
                  </a:lnTo>
                  <a:lnTo>
                    <a:pt x="162" y="36"/>
                  </a:lnTo>
                  <a:lnTo>
                    <a:pt x="168" y="36"/>
                  </a:lnTo>
                  <a:lnTo>
                    <a:pt x="174" y="36"/>
                  </a:lnTo>
                  <a:lnTo>
                    <a:pt x="174" y="30"/>
                  </a:lnTo>
                  <a:lnTo>
                    <a:pt x="186" y="24"/>
                  </a:lnTo>
                  <a:lnTo>
                    <a:pt x="192" y="24"/>
                  </a:lnTo>
                  <a:lnTo>
                    <a:pt x="198" y="24"/>
                  </a:lnTo>
                  <a:lnTo>
                    <a:pt x="204" y="24"/>
                  </a:lnTo>
                  <a:lnTo>
                    <a:pt x="210" y="24"/>
                  </a:lnTo>
                  <a:lnTo>
                    <a:pt x="216" y="24"/>
                  </a:lnTo>
                  <a:lnTo>
                    <a:pt x="222" y="24"/>
                  </a:lnTo>
                  <a:lnTo>
                    <a:pt x="228" y="24"/>
                  </a:lnTo>
                  <a:lnTo>
                    <a:pt x="234" y="24"/>
                  </a:lnTo>
                  <a:lnTo>
                    <a:pt x="240" y="24"/>
                  </a:lnTo>
                  <a:lnTo>
                    <a:pt x="246" y="24"/>
                  </a:lnTo>
                  <a:lnTo>
                    <a:pt x="252" y="24"/>
                  </a:lnTo>
                  <a:lnTo>
                    <a:pt x="252" y="18"/>
                  </a:lnTo>
                  <a:lnTo>
                    <a:pt x="252" y="24"/>
                  </a:lnTo>
                  <a:lnTo>
                    <a:pt x="282" y="12"/>
                  </a:lnTo>
                  <a:lnTo>
                    <a:pt x="288" y="6"/>
                  </a:lnTo>
                  <a:lnTo>
                    <a:pt x="312" y="24"/>
                  </a:lnTo>
                  <a:lnTo>
                    <a:pt x="312" y="30"/>
                  </a:lnTo>
                  <a:lnTo>
                    <a:pt x="318" y="30"/>
                  </a:lnTo>
                  <a:lnTo>
                    <a:pt x="318" y="24"/>
                  </a:lnTo>
                  <a:lnTo>
                    <a:pt x="330" y="30"/>
                  </a:lnTo>
                  <a:lnTo>
                    <a:pt x="330" y="24"/>
                  </a:lnTo>
                  <a:lnTo>
                    <a:pt x="336" y="24"/>
                  </a:lnTo>
                  <a:lnTo>
                    <a:pt x="336" y="18"/>
                  </a:lnTo>
                  <a:lnTo>
                    <a:pt x="342" y="12"/>
                  </a:lnTo>
                  <a:lnTo>
                    <a:pt x="348" y="6"/>
                  </a:lnTo>
                  <a:lnTo>
                    <a:pt x="360" y="6"/>
                  </a:lnTo>
                  <a:lnTo>
                    <a:pt x="372" y="0"/>
                  </a:lnTo>
                  <a:lnTo>
                    <a:pt x="378" y="0"/>
                  </a:lnTo>
                  <a:lnTo>
                    <a:pt x="384" y="0"/>
                  </a:lnTo>
                  <a:lnTo>
                    <a:pt x="384" y="6"/>
                  </a:lnTo>
                  <a:lnTo>
                    <a:pt x="384" y="12"/>
                  </a:lnTo>
                  <a:lnTo>
                    <a:pt x="378" y="12"/>
                  </a:lnTo>
                  <a:lnTo>
                    <a:pt x="378" y="18"/>
                  </a:lnTo>
                  <a:lnTo>
                    <a:pt x="378" y="24"/>
                  </a:lnTo>
                  <a:lnTo>
                    <a:pt x="372" y="24"/>
                  </a:lnTo>
                  <a:lnTo>
                    <a:pt x="372" y="30"/>
                  </a:lnTo>
                  <a:lnTo>
                    <a:pt x="366" y="30"/>
                  </a:lnTo>
                  <a:lnTo>
                    <a:pt x="366" y="36"/>
                  </a:lnTo>
                  <a:lnTo>
                    <a:pt x="360" y="36"/>
                  </a:lnTo>
                  <a:lnTo>
                    <a:pt x="354" y="54"/>
                  </a:lnTo>
                  <a:lnTo>
                    <a:pt x="360" y="60"/>
                  </a:lnTo>
                  <a:lnTo>
                    <a:pt x="360" y="66"/>
                  </a:lnTo>
                  <a:lnTo>
                    <a:pt x="360" y="78"/>
                  </a:lnTo>
                  <a:lnTo>
                    <a:pt x="348" y="126"/>
                  </a:lnTo>
                  <a:lnTo>
                    <a:pt x="360" y="138"/>
                  </a:lnTo>
                  <a:lnTo>
                    <a:pt x="372" y="168"/>
                  </a:lnTo>
                  <a:lnTo>
                    <a:pt x="372" y="174"/>
                  </a:lnTo>
                  <a:lnTo>
                    <a:pt x="372" y="180"/>
                  </a:lnTo>
                  <a:lnTo>
                    <a:pt x="372" y="186"/>
                  </a:lnTo>
                  <a:lnTo>
                    <a:pt x="324" y="150"/>
                  </a:lnTo>
                  <a:lnTo>
                    <a:pt x="318" y="150"/>
                  </a:lnTo>
                  <a:lnTo>
                    <a:pt x="312" y="150"/>
                  </a:lnTo>
                  <a:lnTo>
                    <a:pt x="306" y="156"/>
                  </a:lnTo>
                  <a:lnTo>
                    <a:pt x="300" y="156"/>
                  </a:lnTo>
                  <a:lnTo>
                    <a:pt x="294" y="162"/>
                  </a:lnTo>
                  <a:lnTo>
                    <a:pt x="288" y="162"/>
                  </a:lnTo>
                  <a:lnTo>
                    <a:pt x="282" y="162"/>
                  </a:lnTo>
                  <a:lnTo>
                    <a:pt x="276" y="162"/>
                  </a:lnTo>
                  <a:lnTo>
                    <a:pt x="270" y="168"/>
                  </a:lnTo>
                  <a:lnTo>
                    <a:pt x="264" y="168"/>
                  </a:lnTo>
                  <a:lnTo>
                    <a:pt x="258" y="168"/>
                  </a:lnTo>
                  <a:lnTo>
                    <a:pt x="252" y="162"/>
                  </a:lnTo>
                  <a:lnTo>
                    <a:pt x="246" y="162"/>
                  </a:lnTo>
                  <a:lnTo>
                    <a:pt x="246" y="156"/>
                  </a:lnTo>
                  <a:lnTo>
                    <a:pt x="240" y="156"/>
                  </a:lnTo>
                  <a:lnTo>
                    <a:pt x="222" y="174"/>
                  </a:lnTo>
                  <a:lnTo>
                    <a:pt x="216" y="168"/>
                  </a:lnTo>
                  <a:lnTo>
                    <a:pt x="210" y="162"/>
                  </a:lnTo>
                  <a:lnTo>
                    <a:pt x="204" y="156"/>
                  </a:lnTo>
                  <a:lnTo>
                    <a:pt x="198" y="156"/>
                  </a:lnTo>
                  <a:lnTo>
                    <a:pt x="186" y="156"/>
                  </a:lnTo>
                  <a:lnTo>
                    <a:pt x="174" y="156"/>
                  </a:lnTo>
                  <a:lnTo>
                    <a:pt x="174" y="162"/>
                  </a:lnTo>
                  <a:lnTo>
                    <a:pt x="168" y="162"/>
                  </a:lnTo>
                  <a:lnTo>
                    <a:pt x="168" y="168"/>
                  </a:lnTo>
                  <a:lnTo>
                    <a:pt x="168" y="174"/>
                  </a:lnTo>
                  <a:lnTo>
                    <a:pt x="162" y="180"/>
                  </a:lnTo>
                  <a:lnTo>
                    <a:pt x="162" y="186"/>
                  </a:lnTo>
                  <a:lnTo>
                    <a:pt x="156" y="186"/>
                  </a:lnTo>
                  <a:lnTo>
                    <a:pt x="156" y="192"/>
                  </a:lnTo>
                  <a:lnTo>
                    <a:pt x="150" y="198"/>
                  </a:lnTo>
                  <a:lnTo>
                    <a:pt x="156" y="198"/>
                  </a:lnTo>
                  <a:lnTo>
                    <a:pt x="150" y="204"/>
                  </a:lnTo>
                  <a:lnTo>
                    <a:pt x="144" y="198"/>
                  </a:lnTo>
                  <a:lnTo>
                    <a:pt x="132" y="186"/>
                  </a:lnTo>
                  <a:lnTo>
                    <a:pt x="126" y="186"/>
                  </a:lnTo>
                  <a:lnTo>
                    <a:pt x="126" y="180"/>
                  </a:lnTo>
                  <a:lnTo>
                    <a:pt x="126" y="174"/>
                  </a:lnTo>
                  <a:lnTo>
                    <a:pt x="120" y="174"/>
                  </a:lnTo>
                  <a:lnTo>
                    <a:pt x="114" y="174"/>
                  </a:lnTo>
                  <a:lnTo>
                    <a:pt x="114" y="168"/>
                  </a:lnTo>
                  <a:lnTo>
                    <a:pt x="114" y="162"/>
                  </a:lnTo>
                  <a:lnTo>
                    <a:pt x="108" y="162"/>
                  </a:lnTo>
                  <a:lnTo>
                    <a:pt x="102" y="168"/>
                  </a:lnTo>
                  <a:lnTo>
                    <a:pt x="96" y="168"/>
                  </a:lnTo>
                  <a:lnTo>
                    <a:pt x="96" y="174"/>
                  </a:lnTo>
                  <a:lnTo>
                    <a:pt x="90" y="168"/>
                  </a:lnTo>
                  <a:lnTo>
                    <a:pt x="90" y="174"/>
                  </a:lnTo>
                  <a:lnTo>
                    <a:pt x="84" y="174"/>
                  </a:lnTo>
                  <a:lnTo>
                    <a:pt x="78" y="174"/>
                  </a:lnTo>
                  <a:lnTo>
                    <a:pt x="72" y="174"/>
                  </a:lnTo>
                  <a:lnTo>
                    <a:pt x="66" y="174"/>
                  </a:lnTo>
                  <a:lnTo>
                    <a:pt x="66" y="180"/>
                  </a:lnTo>
                  <a:lnTo>
                    <a:pt x="60" y="174"/>
                  </a:lnTo>
                  <a:lnTo>
                    <a:pt x="54" y="180"/>
                  </a:lnTo>
                  <a:lnTo>
                    <a:pt x="48" y="174"/>
                  </a:lnTo>
                  <a:lnTo>
                    <a:pt x="42" y="174"/>
                  </a:lnTo>
                  <a:lnTo>
                    <a:pt x="36" y="174"/>
                  </a:lnTo>
                  <a:lnTo>
                    <a:pt x="30" y="168"/>
                  </a:lnTo>
                  <a:lnTo>
                    <a:pt x="24" y="168"/>
                  </a:lnTo>
                  <a:lnTo>
                    <a:pt x="18" y="168"/>
                  </a:lnTo>
                  <a:lnTo>
                    <a:pt x="12" y="168"/>
                  </a:lnTo>
                  <a:lnTo>
                    <a:pt x="18" y="162"/>
                  </a:lnTo>
                  <a:lnTo>
                    <a:pt x="12" y="162"/>
                  </a:lnTo>
                  <a:lnTo>
                    <a:pt x="6" y="162"/>
                  </a:lnTo>
                  <a:lnTo>
                    <a:pt x="0" y="162"/>
                  </a:lnTo>
                  <a:lnTo>
                    <a:pt x="0" y="156"/>
                  </a:lnTo>
                  <a:lnTo>
                    <a:pt x="6" y="156"/>
                  </a:lnTo>
                  <a:lnTo>
                    <a:pt x="6" y="150"/>
                  </a:lnTo>
                  <a:lnTo>
                    <a:pt x="12" y="144"/>
                  </a:lnTo>
                  <a:lnTo>
                    <a:pt x="12" y="138"/>
                  </a:lnTo>
                  <a:lnTo>
                    <a:pt x="12" y="132"/>
                  </a:lnTo>
                  <a:lnTo>
                    <a:pt x="18" y="132"/>
                  </a:lnTo>
                  <a:lnTo>
                    <a:pt x="18" y="126"/>
                  </a:lnTo>
                  <a:lnTo>
                    <a:pt x="18" y="108"/>
                  </a:lnTo>
                  <a:lnTo>
                    <a:pt x="24" y="108"/>
                  </a:lnTo>
                  <a:lnTo>
                    <a:pt x="24" y="102"/>
                  </a:lnTo>
                  <a:lnTo>
                    <a:pt x="30" y="96"/>
                  </a:lnTo>
                  <a:lnTo>
                    <a:pt x="42" y="96"/>
                  </a:lnTo>
                  <a:lnTo>
                    <a:pt x="36" y="102"/>
                  </a:lnTo>
                  <a:lnTo>
                    <a:pt x="48" y="108"/>
                  </a:lnTo>
                  <a:lnTo>
                    <a:pt x="54" y="108"/>
                  </a:lnTo>
                  <a:lnTo>
                    <a:pt x="60" y="114"/>
                  </a:lnTo>
                  <a:lnTo>
                    <a:pt x="60" y="102"/>
                  </a:lnTo>
                  <a:lnTo>
                    <a:pt x="66" y="102"/>
                  </a:lnTo>
                  <a:lnTo>
                    <a:pt x="72" y="102"/>
                  </a:lnTo>
                  <a:lnTo>
                    <a:pt x="78" y="102"/>
                  </a:lnTo>
                  <a:lnTo>
                    <a:pt x="78" y="96"/>
                  </a:lnTo>
                  <a:lnTo>
                    <a:pt x="78" y="90"/>
                  </a:lnTo>
                  <a:lnTo>
                    <a:pt x="78" y="84"/>
                  </a:lnTo>
                  <a:lnTo>
                    <a:pt x="78" y="90"/>
                  </a:lnTo>
                  <a:lnTo>
                    <a:pt x="84" y="90"/>
                  </a:lnTo>
                  <a:lnTo>
                    <a:pt x="78" y="90"/>
                  </a:lnTo>
                  <a:lnTo>
                    <a:pt x="78" y="84"/>
                  </a:lnTo>
                  <a:lnTo>
                    <a:pt x="84" y="84"/>
                  </a:lnTo>
                  <a:lnTo>
                    <a:pt x="84" y="78"/>
                  </a:lnTo>
                  <a:lnTo>
                    <a:pt x="84" y="72"/>
                  </a:lnTo>
                  <a:lnTo>
                    <a:pt x="84" y="66"/>
                  </a:lnTo>
                  <a:lnTo>
                    <a:pt x="84" y="60"/>
                  </a:lnTo>
                  <a:lnTo>
                    <a:pt x="96" y="60"/>
                  </a:lnTo>
                  <a:lnTo>
                    <a:pt x="96" y="84"/>
                  </a:lnTo>
                  <a:lnTo>
                    <a:pt x="96" y="90"/>
                  </a:lnTo>
                  <a:lnTo>
                    <a:pt x="90" y="90"/>
                  </a:lnTo>
                  <a:close/>
                </a:path>
              </a:pathLst>
            </a:custGeom>
            <a:solidFill>
              <a:srgbClr val="0000A0"/>
            </a:solidFill>
            <a:ln w="0">
              <a:solidFill>
                <a:srgbClr val="000000"/>
              </a:solidFill>
              <a:prstDash val="solid"/>
              <a:round/>
              <a:headEnd/>
              <a:tailEnd/>
            </a:ln>
          </p:spPr>
          <p:txBody>
            <a:bodyPr/>
            <a:lstStyle/>
            <a:p>
              <a:endParaRPr lang="es-MX"/>
            </a:p>
          </p:txBody>
        </p:sp>
        <p:sp>
          <p:nvSpPr>
            <p:cNvPr id="41" name="Freeform 43"/>
            <p:cNvSpPr>
              <a:spLocks/>
            </p:cNvSpPr>
            <p:nvPr/>
          </p:nvSpPr>
          <p:spPr bwMode="auto">
            <a:xfrm>
              <a:off x="4014" y="2148"/>
              <a:ext cx="162" cy="126"/>
            </a:xfrm>
            <a:custGeom>
              <a:avLst/>
              <a:gdLst>
                <a:gd name="T0" fmla="*/ 114 w 162"/>
                <a:gd name="T1" fmla="*/ 6 h 126"/>
                <a:gd name="T2" fmla="*/ 120 w 162"/>
                <a:gd name="T3" fmla="*/ 12 h 126"/>
                <a:gd name="T4" fmla="*/ 132 w 162"/>
                <a:gd name="T5" fmla="*/ 12 h 126"/>
                <a:gd name="T6" fmla="*/ 132 w 162"/>
                <a:gd name="T7" fmla="*/ 18 h 126"/>
                <a:gd name="T8" fmla="*/ 144 w 162"/>
                <a:gd name="T9" fmla="*/ 18 h 126"/>
                <a:gd name="T10" fmla="*/ 156 w 162"/>
                <a:gd name="T11" fmla="*/ 24 h 126"/>
                <a:gd name="T12" fmla="*/ 162 w 162"/>
                <a:gd name="T13" fmla="*/ 36 h 126"/>
                <a:gd name="T14" fmla="*/ 150 w 162"/>
                <a:gd name="T15" fmla="*/ 36 h 126"/>
                <a:gd name="T16" fmla="*/ 138 w 162"/>
                <a:gd name="T17" fmla="*/ 30 h 126"/>
                <a:gd name="T18" fmla="*/ 126 w 162"/>
                <a:gd name="T19" fmla="*/ 30 h 126"/>
                <a:gd name="T20" fmla="*/ 120 w 162"/>
                <a:gd name="T21" fmla="*/ 36 h 126"/>
                <a:gd name="T22" fmla="*/ 132 w 162"/>
                <a:gd name="T23" fmla="*/ 36 h 126"/>
                <a:gd name="T24" fmla="*/ 138 w 162"/>
                <a:gd name="T25" fmla="*/ 42 h 126"/>
                <a:gd name="T26" fmla="*/ 144 w 162"/>
                <a:gd name="T27" fmla="*/ 48 h 126"/>
                <a:gd name="T28" fmla="*/ 156 w 162"/>
                <a:gd name="T29" fmla="*/ 54 h 126"/>
                <a:gd name="T30" fmla="*/ 150 w 162"/>
                <a:gd name="T31" fmla="*/ 66 h 126"/>
                <a:gd name="T32" fmla="*/ 144 w 162"/>
                <a:gd name="T33" fmla="*/ 72 h 126"/>
                <a:gd name="T34" fmla="*/ 138 w 162"/>
                <a:gd name="T35" fmla="*/ 78 h 126"/>
                <a:gd name="T36" fmla="*/ 150 w 162"/>
                <a:gd name="T37" fmla="*/ 78 h 126"/>
                <a:gd name="T38" fmla="*/ 144 w 162"/>
                <a:gd name="T39" fmla="*/ 90 h 126"/>
                <a:gd name="T40" fmla="*/ 138 w 162"/>
                <a:gd name="T41" fmla="*/ 96 h 126"/>
                <a:gd name="T42" fmla="*/ 126 w 162"/>
                <a:gd name="T43" fmla="*/ 102 h 126"/>
                <a:gd name="T44" fmla="*/ 126 w 162"/>
                <a:gd name="T45" fmla="*/ 114 h 126"/>
                <a:gd name="T46" fmla="*/ 120 w 162"/>
                <a:gd name="T47" fmla="*/ 120 h 126"/>
                <a:gd name="T48" fmla="*/ 114 w 162"/>
                <a:gd name="T49" fmla="*/ 120 h 126"/>
                <a:gd name="T50" fmla="*/ 96 w 162"/>
                <a:gd name="T51" fmla="*/ 96 h 126"/>
                <a:gd name="T52" fmla="*/ 84 w 162"/>
                <a:gd name="T53" fmla="*/ 96 h 126"/>
                <a:gd name="T54" fmla="*/ 90 w 162"/>
                <a:gd name="T55" fmla="*/ 84 h 126"/>
                <a:gd name="T56" fmla="*/ 96 w 162"/>
                <a:gd name="T57" fmla="*/ 72 h 126"/>
                <a:gd name="T58" fmla="*/ 90 w 162"/>
                <a:gd name="T59" fmla="*/ 78 h 126"/>
                <a:gd name="T60" fmla="*/ 84 w 162"/>
                <a:gd name="T61" fmla="*/ 84 h 126"/>
                <a:gd name="T62" fmla="*/ 84 w 162"/>
                <a:gd name="T63" fmla="*/ 96 h 126"/>
                <a:gd name="T64" fmla="*/ 78 w 162"/>
                <a:gd name="T65" fmla="*/ 102 h 126"/>
                <a:gd name="T66" fmla="*/ 72 w 162"/>
                <a:gd name="T67" fmla="*/ 96 h 126"/>
                <a:gd name="T68" fmla="*/ 60 w 162"/>
                <a:gd name="T69" fmla="*/ 96 h 126"/>
                <a:gd name="T70" fmla="*/ 54 w 162"/>
                <a:gd name="T71" fmla="*/ 90 h 126"/>
                <a:gd name="T72" fmla="*/ 42 w 162"/>
                <a:gd name="T73" fmla="*/ 84 h 126"/>
                <a:gd name="T74" fmla="*/ 24 w 162"/>
                <a:gd name="T75" fmla="*/ 78 h 126"/>
                <a:gd name="T76" fmla="*/ 12 w 162"/>
                <a:gd name="T77" fmla="*/ 78 h 126"/>
                <a:gd name="T78" fmla="*/ 6 w 162"/>
                <a:gd name="T79" fmla="*/ 60 h 126"/>
                <a:gd name="T80" fmla="*/ 0 w 162"/>
                <a:gd name="T81" fmla="*/ 54 h 126"/>
                <a:gd name="T82" fmla="*/ 18 w 162"/>
                <a:gd name="T83" fmla="*/ 48 h 126"/>
                <a:gd name="T84" fmla="*/ 30 w 162"/>
                <a:gd name="T85" fmla="*/ 48 h 126"/>
                <a:gd name="T86" fmla="*/ 42 w 162"/>
                <a:gd name="T87" fmla="*/ 48 h 126"/>
                <a:gd name="T88" fmla="*/ 54 w 162"/>
                <a:gd name="T89" fmla="*/ 48 h 126"/>
                <a:gd name="T90" fmla="*/ 60 w 162"/>
                <a:gd name="T91" fmla="*/ 54 h 126"/>
                <a:gd name="T92" fmla="*/ 66 w 162"/>
                <a:gd name="T93" fmla="*/ 42 h 126"/>
                <a:gd name="T94" fmla="*/ 60 w 162"/>
                <a:gd name="T95" fmla="*/ 18 h 126"/>
                <a:gd name="T96" fmla="*/ 78 w 162"/>
                <a:gd name="T97" fmla="*/ 18 h 126"/>
                <a:gd name="T98" fmla="*/ 84 w 162"/>
                <a:gd name="T99" fmla="*/ 6 h 126"/>
                <a:gd name="T100" fmla="*/ 102 w 162"/>
                <a:gd name="T101" fmla="*/ 0 h 126"/>
                <a:gd name="T102" fmla="*/ 120 w 162"/>
                <a:gd name="T103" fmla="*/ 6 h 12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62"/>
                <a:gd name="T157" fmla="*/ 0 h 126"/>
                <a:gd name="T158" fmla="*/ 162 w 162"/>
                <a:gd name="T159" fmla="*/ 126 h 12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62" h="126">
                  <a:moveTo>
                    <a:pt x="120" y="6"/>
                  </a:moveTo>
                  <a:lnTo>
                    <a:pt x="114" y="6"/>
                  </a:lnTo>
                  <a:lnTo>
                    <a:pt x="114" y="12"/>
                  </a:lnTo>
                  <a:lnTo>
                    <a:pt x="120" y="12"/>
                  </a:lnTo>
                  <a:lnTo>
                    <a:pt x="126" y="12"/>
                  </a:lnTo>
                  <a:lnTo>
                    <a:pt x="132" y="12"/>
                  </a:lnTo>
                  <a:lnTo>
                    <a:pt x="126" y="18"/>
                  </a:lnTo>
                  <a:lnTo>
                    <a:pt x="132" y="18"/>
                  </a:lnTo>
                  <a:lnTo>
                    <a:pt x="138" y="18"/>
                  </a:lnTo>
                  <a:lnTo>
                    <a:pt x="144" y="18"/>
                  </a:lnTo>
                  <a:lnTo>
                    <a:pt x="150" y="24"/>
                  </a:lnTo>
                  <a:lnTo>
                    <a:pt x="156" y="24"/>
                  </a:lnTo>
                  <a:lnTo>
                    <a:pt x="162" y="24"/>
                  </a:lnTo>
                  <a:lnTo>
                    <a:pt x="162" y="36"/>
                  </a:lnTo>
                  <a:lnTo>
                    <a:pt x="156" y="36"/>
                  </a:lnTo>
                  <a:lnTo>
                    <a:pt x="150" y="36"/>
                  </a:lnTo>
                  <a:lnTo>
                    <a:pt x="144" y="30"/>
                  </a:lnTo>
                  <a:lnTo>
                    <a:pt x="138" y="30"/>
                  </a:lnTo>
                  <a:lnTo>
                    <a:pt x="132" y="30"/>
                  </a:lnTo>
                  <a:lnTo>
                    <a:pt x="126" y="30"/>
                  </a:lnTo>
                  <a:lnTo>
                    <a:pt x="126" y="36"/>
                  </a:lnTo>
                  <a:lnTo>
                    <a:pt x="120" y="36"/>
                  </a:lnTo>
                  <a:lnTo>
                    <a:pt x="126" y="36"/>
                  </a:lnTo>
                  <a:lnTo>
                    <a:pt x="132" y="36"/>
                  </a:lnTo>
                  <a:lnTo>
                    <a:pt x="132" y="42"/>
                  </a:lnTo>
                  <a:lnTo>
                    <a:pt x="138" y="42"/>
                  </a:lnTo>
                  <a:lnTo>
                    <a:pt x="144" y="42"/>
                  </a:lnTo>
                  <a:lnTo>
                    <a:pt x="144" y="48"/>
                  </a:lnTo>
                  <a:lnTo>
                    <a:pt x="150" y="48"/>
                  </a:lnTo>
                  <a:lnTo>
                    <a:pt x="156" y="54"/>
                  </a:lnTo>
                  <a:lnTo>
                    <a:pt x="150" y="60"/>
                  </a:lnTo>
                  <a:lnTo>
                    <a:pt x="150" y="66"/>
                  </a:lnTo>
                  <a:lnTo>
                    <a:pt x="144" y="66"/>
                  </a:lnTo>
                  <a:lnTo>
                    <a:pt x="144" y="72"/>
                  </a:lnTo>
                  <a:lnTo>
                    <a:pt x="138" y="72"/>
                  </a:lnTo>
                  <a:lnTo>
                    <a:pt x="138" y="78"/>
                  </a:lnTo>
                  <a:lnTo>
                    <a:pt x="144" y="78"/>
                  </a:lnTo>
                  <a:lnTo>
                    <a:pt x="150" y="78"/>
                  </a:lnTo>
                  <a:lnTo>
                    <a:pt x="144" y="84"/>
                  </a:lnTo>
                  <a:lnTo>
                    <a:pt x="144" y="90"/>
                  </a:lnTo>
                  <a:lnTo>
                    <a:pt x="138" y="90"/>
                  </a:lnTo>
                  <a:lnTo>
                    <a:pt x="138" y="96"/>
                  </a:lnTo>
                  <a:lnTo>
                    <a:pt x="132" y="102"/>
                  </a:lnTo>
                  <a:lnTo>
                    <a:pt x="126" y="102"/>
                  </a:lnTo>
                  <a:lnTo>
                    <a:pt x="126" y="108"/>
                  </a:lnTo>
                  <a:lnTo>
                    <a:pt x="126" y="114"/>
                  </a:lnTo>
                  <a:lnTo>
                    <a:pt x="126" y="120"/>
                  </a:lnTo>
                  <a:lnTo>
                    <a:pt x="120" y="120"/>
                  </a:lnTo>
                  <a:lnTo>
                    <a:pt x="120" y="126"/>
                  </a:lnTo>
                  <a:lnTo>
                    <a:pt x="114" y="120"/>
                  </a:lnTo>
                  <a:lnTo>
                    <a:pt x="90" y="102"/>
                  </a:lnTo>
                  <a:lnTo>
                    <a:pt x="96" y="96"/>
                  </a:lnTo>
                  <a:lnTo>
                    <a:pt x="90" y="96"/>
                  </a:lnTo>
                  <a:lnTo>
                    <a:pt x="84" y="96"/>
                  </a:lnTo>
                  <a:lnTo>
                    <a:pt x="90" y="90"/>
                  </a:lnTo>
                  <a:lnTo>
                    <a:pt x="90" y="84"/>
                  </a:lnTo>
                  <a:lnTo>
                    <a:pt x="96" y="78"/>
                  </a:lnTo>
                  <a:lnTo>
                    <a:pt x="96" y="72"/>
                  </a:lnTo>
                  <a:lnTo>
                    <a:pt x="96" y="78"/>
                  </a:lnTo>
                  <a:lnTo>
                    <a:pt x="90" y="78"/>
                  </a:lnTo>
                  <a:lnTo>
                    <a:pt x="90" y="84"/>
                  </a:lnTo>
                  <a:lnTo>
                    <a:pt x="84" y="84"/>
                  </a:lnTo>
                  <a:lnTo>
                    <a:pt x="84" y="90"/>
                  </a:lnTo>
                  <a:lnTo>
                    <a:pt x="84" y="96"/>
                  </a:lnTo>
                  <a:lnTo>
                    <a:pt x="78" y="96"/>
                  </a:lnTo>
                  <a:lnTo>
                    <a:pt x="78" y="102"/>
                  </a:lnTo>
                  <a:lnTo>
                    <a:pt x="72" y="102"/>
                  </a:lnTo>
                  <a:lnTo>
                    <a:pt x="72" y="96"/>
                  </a:lnTo>
                  <a:lnTo>
                    <a:pt x="66" y="96"/>
                  </a:lnTo>
                  <a:lnTo>
                    <a:pt x="60" y="96"/>
                  </a:lnTo>
                  <a:lnTo>
                    <a:pt x="60" y="90"/>
                  </a:lnTo>
                  <a:lnTo>
                    <a:pt x="54" y="90"/>
                  </a:lnTo>
                  <a:lnTo>
                    <a:pt x="48" y="84"/>
                  </a:lnTo>
                  <a:lnTo>
                    <a:pt x="42" y="84"/>
                  </a:lnTo>
                  <a:lnTo>
                    <a:pt x="30" y="78"/>
                  </a:lnTo>
                  <a:lnTo>
                    <a:pt x="24" y="78"/>
                  </a:lnTo>
                  <a:lnTo>
                    <a:pt x="18" y="78"/>
                  </a:lnTo>
                  <a:lnTo>
                    <a:pt x="12" y="78"/>
                  </a:lnTo>
                  <a:lnTo>
                    <a:pt x="6" y="66"/>
                  </a:lnTo>
                  <a:lnTo>
                    <a:pt x="6" y="60"/>
                  </a:lnTo>
                  <a:lnTo>
                    <a:pt x="0" y="60"/>
                  </a:lnTo>
                  <a:lnTo>
                    <a:pt x="0" y="54"/>
                  </a:lnTo>
                  <a:lnTo>
                    <a:pt x="0" y="48"/>
                  </a:lnTo>
                  <a:lnTo>
                    <a:pt x="18" y="48"/>
                  </a:lnTo>
                  <a:lnTo>
                    <a:pt x="24" y="48"/>
                  </a:lnTo>
                  <a:lnTo>
                    <a:pt x="30" y="48"/>
                  </a:lnTo>
                  <a:lnTo>
                    <a:pt x="36" y="48"/>
                  </a:lnTo>
                  <a:lnTo>
                    <a:pt x="42" y="48"/>
                  </a:lnTo>
                  <a:lnTo>
                    <a:pt x="48" y="48"/>
                  </a:lnTo>
                  <a:lnTo>
                    <a:pt x="54" y="48"/>
                  </a:lnTo>
                  <a:lnTo>
                    <a:pt x="54" y="54"/>
                  </a:lnTo>
                  <a:lnTo>
                    <a:pt x="60" y="54"/>
                  </a:lnTo>
                  <a:lnTo>
                    <a:pt x="66" y="54"/>
                  </a:lnTo>
                  <a:lnTo>
                    <a:pt x="66" y="42"/>
                  </a:lnTo>
                  <a:lnTo>
                    <a:pt x="66" y="36"/>
                  </a:lnTo>
                  <a:lnTo>
                    <a:pt x="60" y="18"/>
                  </a:lnTo>
                  <a:lnTo>
                    <a:pt x="72" y="24"/>
                  </a:lnTo>
                  <a:lnTo>
                    <a:pt x="78" y="18"/>
                  </a:lnTo>
                  <a:lnTo>
                    <a:pt x="78" y="6"/>
                  </a:lnTo>
                  <a:lnTo>
                    <a:pt x="84" y="6"/>
                  </a:lnTo>
                  <a:lnTo>
                    <a:pt x="90" y="0"/>
                  </a:lnTo>
                  <a:lnTo>
                    <a:pt x="102" y="0"/>
                  </a:lnTo>
                  <a:lnTo>
                    <a:pt x="120" y="0"/>
                  </a:lnTo>
                  <a:lnTo>
                    <a:pt x="120" y="6"/>
                  </a:lnTo>
                  <a:close/>
                </a:path>
              </a:pathLst>
            </a:custGeom>
            <a:solidFill>
              <a:srgbClr val="FFCC00"/>
            </a:solidFill>
            <a:ln w="0">
              <a:solidFill>
                <a:srgbClr val="000000"/>
              </a:solidFill>
              <a:prstDash val="solid"/>
              <a:round/>
              <a:headEnd/>
              <a:tailEnd/>
            </a:ln>
          </p:spPr>
          <p:txBody>
            <a:bodyPr/>
            <a:lstStyle/>
            <a:p>
              <a:endParaRPr lang="es-MX"/>
            </a:p>
          </p:txBody>
        </p:sp>
        <p:sp>
          <p:nvSpPr>
            <p:cNvPr id="42" name="Freeform 44"/>
            <p:cNvSpPr>
              <a:spLocks/>
            </p:cNvSpPr>
            <p:nvPr/>
          </p:nvSpPr>
          <p:spPr bwMode="auto">
            <a:xfrm>
              <a:off x="4014" y="2070"/>
              <a:ext cx="138" cy="132"/>
            </a:xfrm>
            <a:custGeom>
              <a:avLst/>
              <a:gdLst>
                <a:gd name="T0" fmla="*/ 114 w 138"/>
                <a:gd name="T1" fmla="*/ 36 h 132"/>
                <a:gd name="T2" fmla="*/ 120 w 138"/>
                <a:gd name="T3" fmla="*/ 36 h 132"/>
                <a:gd name="T4" fmla="*/ 126 w 138"/>
                <a:gd name="T5" fmla="*/ 30 h 132"/>
                <a:gd name="T6" fmla="*/ 132 w 138"/>
                <a:gd name="T7" fmla="*/ 36 h 132"/>
                <a:gd name="T8" fmla="*/ 132 w 138"/>
                <a:gd name="T9" fmla="*/ 60 h 132"/>
                <a:gd name="T10" fmla="*/ 126 w 138"/>
                <a:gd name="T11" fmla="*/ 66 h 132"/>
                <a:gd name="T12" fmla="*/ 120 w 138"/>
                <a:gd name="T13" fmla="*/ 78 h 132"/>
                <a:gd name="T14" fmla="*/ 120 w 138"/>
                <a:gd name="T15" fmla="*/ 78 h 132"/>
                <a:gd name="T16" fmla="*/ 90 w 138"/>
                <a:gd name="T17" fmla="*/ 78 h 132"/>
                <a:gd name="T18" fmla="*/ 78 w 138"/>
                <a:gd name="T19" fmla="*/ 84 h 132"/>
                <a:gd name="T20" fmla="*/ 72 w 138"/>
                <a:gd name="T21" fmla="*/ 102 h 132"/>
                <a:gd name="T22" fmla="*/ 66 w 138"/>
                <a:gd name="T23" fmla="*/ 114 h 132"/>
                <a:gd name="T24" fmla="*/ 66 w 138"/>
                <a:gd name="T25" fmla="*/ 132 h 132"/>
                <a:gd name="T26" fmla="*/ 54 w 138"/>
                <a:gd name="T27" fmla="*/ 132 h 132"/>
                <a:gd name="T28" fmla="*/ 48 w 138"/>
                <a:gd name="T29" fmla="*/ 126 h 132"/>
                <a:gd name="T30" fmla="*/ 36 w 138"/>
                <a:gd name="T31" fmla="*/ 126 h 132"/>
                <a:gd name="T32" fmla="*/ 24 w 138"/>
                <a:gd name="T33" fmla="*/ 126 h 132"/>
                <a:gd name="T34" fmla="*/ 0 w 138"/>
                <a:gd name="T35" fmla="*/ 126 h 132"/>
                <a:gd name="T36" fmla="*/ 6 w 138"/>
                <a:gd name="T37" fmla="*/ 96 h 132"/>
                <a:gd name="T38" fmla="*/ 24 w 138"/>
                <a:gd name="T39" fmla="*/ 90 h 132"/>
                <a:gd name="T40" fmla="*/ 36 w 138"/>
                <a:gd name="T41" fmla="*/ 84 h 132"/>
                <a:gd name="T42" fmla="*/ 48 w 138"/>
                <a:gd name="T43" fmla="*/ 60 h 132"/>
                <a:gd name="T44" fmla="*/ 48 w 138"/>
                <a:gd name="T45" fmla="*/ 48 h 132"/>
                <a:gd name="T46" fmla="*/ 54 w 138"/>
                <a:gd name="T47" fmla="*/ 36 h 132"/>
                <a:gd name="T48" fmla="*/ 60 w 138"/>
                <a:gd name="T49" fmla="*/ 30 h 132"/>
                <a:gd name="T50" fmla="*/ 60 w 138"/>
                <a:gd name="T51" fmla="*/ 24 h 132"/>
                <a:gd name="T52" fmla="*/ 42 w 138"/>
                <a:gd name="T53" fmla="*/ 30 h 132"/>
                <a:gd name="T54" fmla="*/ 48 w 138"/>
                <a:gd name="T55" fmla="*/ 6 h 132"/>
                <a:gd name="T56" fmla="*/ 60 w 138"/>
                <a:gd name="T57" fmla="*/ 0 h 132"/>
                <a:gd name="T58" fmla="*/ 72 w 138"/>
                <a:gd name="T59" fmla="*/ 12 h 132"/>
                <a:gd name="T60" fmla="*/ 72 w 138"/>
                <a:gd name="T61" fmla="*/ 24 h 132"/>
                <a:gd name="T62" fmla="*/ 84 w 138"/>
                <a:gd name="T63" fmla="*/ 24 h 132"/>
                <a:gd name="T64" fmla="*/ 96 w 138"/>
                <a:gd name="T65" fmla="*/ 24 h 132"/>
                <a:gd name="T66" fmla="*/ 108 w 138"/>
                <a:gd name="T67" fmla="*/ 24 h 132"/>
                <a:gd name="T68" fmla="*/ 108 w 138"/>
                <a:gd name="T69" fmla="*/ 30 h 132"/>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38"/>
                <a:gd name="T106" fmla="*/ 0 h 132"/>
                <a:gd name="T107" fmla="*/ 138 w 138"/>
                <a:gd name="T108" fmla="*/ 132 h 132"/>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38" h="132">
                  <a:moveTo>
                    <a:pt x="108" y="36"/>
                  </a:moveTo>
                  <a:lnTo>
                    <a:pt x="114" y="36"/>
                  </a:lnTo>
                  <a:lnTo>
                    <a:pt x="120" y="42"/>
                  </a:lnTo>
                  <a:lnTo>
                    <a:pt x="120" y="36"/>
                  </a:lnTo>
                  <a:lnTo>
                    <a:pt x="126" y="36"/>
                  </a:lnTo>
                  <a:lnTo>
                    <a:pt x="126" y="30"/>
                  </a:lnTo>
                  <a:lnTo>
                    <a:pt x="138" y="30"/>
                  </a:lnTo>
                  <a:lnTo>
                    <a:pt x="132" y="36"/>
                  </a:lnTo>
                  <a:lnTo>
                    <a:pt x="132" y="54"/>
                  </a:lnTo>
                  <a:lnTo>
                    <a:pt x="132" y="60"/>
                  </a:lnTo>
                  <a:lnTo>
                    <a:pt x="126" y="60"/>
                  </a:lnTo>
                  <a:lnTo>
                    <a:pt x="126" y="66"/>
                  </a:lnTo>
                  <a:lnTo>
                    <a:pt x="126" y="72"/>
                  </a:lnTo>
                  <a:lnTo>
                    <a:pt x="120" y="78"/>
                  </a:lnTo>
                  <a:lnTo>
                    <a:pt x="120" y="84"/>
                  </a:lnTo>
                  <a:lnTo>
                    <a:pt x="120" y="78"/>
                  </a:lnTo>
                  <a:lnTo>
                    <a:pt x="102" y="78"/>
                  </a:lnTo>
                  <a:lnTo>
                    <a:pt x="90" y="78"/>
                  </a:lnTo>
                  <a:lnTo>
                    <a:pt x="84" y="84"/>
                  </a:lnTo>
                  <a:lnTo>
                    <a:pt x="78" y="84"/>
                  </a:lnTo>
                  <a:lnTo>
                    <a:pt x="78" y="96"/>
                  </a:lnTo>
                  <a:lnTo>
                    <a:pt x="72" y="102"/>
                  </a:lnTo>
                  <a:lnTo>
                    <a:pt x="60" y="96"/>
                  </a:lnTo>
                  <a:lnTo>
                    <a:pt x="66" y="114"/>
                  </a:lnTo>
                  <a:lnTo>
                    <a:pt x="66" y="120"/>
                  </a:lnTo>
                  <a:lnTo>
                    <a:pt x="66" y="132"/>
                  </a:lnTo>
                  <a:lnTo>
                    <a:pt x="60" y="132"/>
                  </a:lnTo>
                  <a:lnTo>
                    <a:pt x="54" y="132"/>
                  </a:lnTo>
                  <a:lnTo>
                    <a:pt x="54" y="126"/>
                  </a:lnTo>
                  <a:lnTo>
                    <a:pt x="48" y="126"/>
                  </a:lnTo>
                  <a:lnTo>
                    <a:pt x="42" y="126"/>
                  </a:lnTo>
                  <a:lnTo>
                    <a:pt x="36" y="126"/>
                  </a:lnTo>
                  <a:lnTo>
                    <a:pt x="30" y="126"/>
                  </a:lnTo>
                  <a:lnTo>
                    <a:pt x="24" y="126"/>
                  </a:lnTo>
                  <a:lnTo>
                    <a:pt x="18" y="126"/>
                  </a:lnTo>
                  <a:lnTo>
                    <a:pt x="0" y="126"/>
                  </a:lnTo>
                  <a:lnTo>
                    <a:pt x="6" y="102"/>
                  </a:lnTo>
                  <a:lnTo>
                    <a:pt x="6" y="96"/>
                  </a:lnTo>
                  <a:lnTo>
                    <a:pt x="12" y="96"/>
                  </a:lnTo>
                  <a:lnTo>
                    <a:pt x="24" y="90"/>
                  </a:lnTo>
                  <a:lnTo>
                    <a:pt x="30" y="84"/>
                  </a:lnTo>
                  <a:lnTo>
                    <a:pt x="36" y="84"/>
                  </a:lnTo>
                  <a:lnTo>
                    <a:pt x="48" y="66"/>
                  </a:lnTo>
                  <a:lnTo>
                    <a:pt x="48" y="60"/>
                  </a:lnTo>
                  <a:lnTo>
                    <a:pt x="48" y="54"/>
                  </a:lnTo>
                  <a:lnTo>
                    <a:pt x="48" y="48"/>
                  </a:lnTo>
                  <a:lnTo>
                    <a:pt x="54" y="42"/>
                  </a:lnTo>
                  <a:lnTo>
                    <a:pt x="54" y="36"/>
                  </a:lnTo>
                  <a:lnTo>
                    <a:pt x="54" y="30"/>
                  </a:lnTo>
                  <a:lnTo>
                    <a:pt x="60" y="30"/>
                  </a:lnTo>
                  <a:lnTo>
                    <a:pt x="54" y="30"/>
                  </a:lnTo>
                  <a:lnTo>
                    <a:pt x="60" y="24"/>
                  </a:lnTo>
                  <a:lnTo>
                    <a:pt x="54" y="30"/>
                  </a:lnTo>
                  <a:lnTo>
                    <a:pt x="42" y="30"/>
                  </a:lnTo>
                  <a:lnTo>
                    <a:pt x="48" y="12"/>
                  </a:lnTo>
                  <a:lnTo>
                    <a:pt x="48" y="6"/>
                  </a:lnTo>
                  <a:lnTo>
                    <a:pt x="54" y="0"/>
                  </a:lnTo>
                  <a:lnTo>
                    <a:pt x="60" y="0"/>
                  </a:lnTo>
                  <a:lnTo>
                    <a:pt x="66" y="12"/>
                  </a:lnTo>
                  <a:lnTo>
                    <a:pt x="72" y="12"/>
                  </a:lnTo>
                  <a:lnTo>
                    <a:pt x="72" y="18"/>
                  </a:lnTo>
                  <a:lnTo>
                    <a:pt x="72" y="24"/>
                  </a:lnTo>
                  <a:lnTo>
                    <a:pt x="78" y="24"/>
                  </a:lnTo>
                  <a:lnTo>
                    <a:pt x="84" y="24"/>
                  </a:lnTo>
                  <a:lnTo>
                    <a:pt x="90" y="24"/>
                  </a:lnTo>
                  <a:lnTo>
                    <a:pt x="96" y="24"/>
                  </a:lnTo>
                  <a:lnTo>
                    <a:pt x="102" y="24"/>
                  </a:lnTo>
                  <a:lnTo>
                    <a:pt x="108" y="24"/>
                  </a:lnTo>
                  <a:lnTo>
                    <a:pt x="114" y="24"/>
                  </a:lnTo>
                  <a:lnTo>
                    <a:pt x="108" y="30"/>
                  </a:lnTo>
                  <a:lnTo>
                    <a:pt x="108" y="36"/>
                  </a:lnTo>
                  <a:close/>
                </a:path>
              </a:pathLst>
            </a:custGeom>
            <a:solidFill>
              <a:srgbClr val="0000A0"/>
            </a:solidFill>
            <a:ln w="0">
              <a:solidFill>
                <a:srgbClr val="000000"/>
              </a:solidFill>
              <a:prstDash val="solid"/>
              <a:round/>
              <a:headEnd/>
              <a:tailEnd/>
            </a:ln>
          </p:spPr>
          <p:txBody>
            <a:bodyPr/>
            <a:lstStyle/>
            <a:p>
              <a:endParaRPr lang="es-MX"/>
            </a:p>
          </p:txBody>
        </p:sp>
        <p:sp>
          <p:nvSpPr>
            <p:cNvPr id="43" name="Freeform 45"/>
            <p:cNvSpPr>
              <a:spLocks/>
            </p:cNvSpPr>
            <p:nvPr/>
          </p:nvSpPr>
          <p:spPr bwMode="auto">
            <a:xfrm>
              <a:off x="4086" y="2028"/>
              <a:ext cx="84" cy="84"/>
            </a:xfrm>
            <a:custGeom>
              <a:avLst/>
              <a:gdLst>
                <a:gd name="T0" fmla="*/ 42 w 84"/>
                <a:gd name="T1" fmla="*/ 24 h 84"/>
                <a:gd name="T2" fmla="*/ 48 w 84"/>
                <a:gd name="T3" fmla="*/ 24 h 84"/>
                <a:gd name="T4" fmla="*/ 54 w 84"/>
                <a:gd name="T5" fmla="*/ 30 h 84"/>
                <a:gd name="T6" fmla="*/ 60 w 84"/>
                <a:gd name="T7" fmla="*/ 30 h 84"/>
                <a:gd name="T8" fmla="*/ 72 w 84"/>
                <a:gd name="T9" fmla="*/ 42 h 84"/>
                <a:gd name="T10" fmla="*/ 78 w 84"/>
                <a:gd name="T11" fmla="*/ 48 h 84"/>
                <a:gd name="T12" fmla="*/ 72 w 84"/>
                <a:gd name="T13" fmla="*/ 48 h 84"/>
                <a:gd name="T14" fmla="*/ 72 w 84"/>
                <a:gd name="T15" fmla="*/ 54 h 84"/>
                <a:gd name="T16" fmla="*/ 78 w 84"/>
                <a:gd name="T17" fmla="*/ 54 h 84"/>
                <a:gd name="T18" fmla="*/ 84 w 84"/>
                <a:gd name="T19" fmla="*/ 60 h 84"/>
                <a:gd name="T20" fmla="*/ 84 w 84"/>
                <a:gd name="T21" fmla="*/ 66 h 84"/>
                <a:gd name="T22" fmla="*/ 72 w 84"/>
                <a:gd name="T23" fmla="*/ 66 h 84"/>
                <a:gd name="T24" fmla="*/ 66 w 84"/>
                <a:gd name="T25" fmla="*/ 72 h 84"/>
                <a:gd name="T26" fmla="*/ 66 w 84"/>
                <a:gd name="T27" fmla="*/ 78 h 84"/>
                <a:gd name="T28" fmla="*/ 60 w 84"/>
                <a:gd name="T29" fmla="*/ 78 h 84"/>
                <a:gd name="T30" fmla="*/ 66 w 84"/>
                <a:gd name="T31" fmla="*/ 72 h 84"/>
                <a:gd name="T32" fmla="*/ 54 w 84"/>
                <a:gd name="T33" fmla="*/ 72 h 84"/>
                <a:gd name="T34" fmla="*/ 54 w 84"/>
                <a:gd name="T35" fmla="*/ 78 h 84"/>
                <a:gd name="T36" fmla="*/ 48 w 84"/>
                <a:gd name="T37" fmla="*/ 78 h 84"/>
                <a:gd name="T38" fmla="*/ 48 w 84"/>
                <a:gd name="T39" fmla="*/ 84 h 84"/>
                <a:gd name="T40" fmla="*/ 42 w 84"/>
                <a:gd name="T41" fmla="*/ 78 h 84"/>
                <a:gd name="T42" fmla="*/ 36 w 84"/>
                <a:gd name="T43" fmla="*/ 78 h 84"/>
                <a:gd name="T44" fmla="*/ 36 w 84"/>
                <a:gd name="T45" fmla="*/ 72 h 84"/>
                <a:gd name="T46" fmla="*/ 42 w 84"/>
                <a:gd name="T47" fmla="*/ 66 h 84"/>
                <a:gd name="T48" fmla="*/ 36 w 84"/>
                <a:gd name="T49" fmla="*/ 66 h 84"/>
                <a:gd name="T50" fmla="*/ 30 w 84"/>
                <a:gd name="T51" fmla="*/ 66 h 84"/>
                <a:gd name="T52" fmla="*/ 24 w 84"/>
                <a:gd name="T53" fmla="*/ 66 h 84"/>
                <a:gd name="T54" fmla="*/ 18 w 84"/>
                <a:gd name="T55" fmla="*/ 66 h 84"/>
                <a:gd name="T56" fmla="*/ 12 w 84"/>
                <a:gd name="T57" fmla="*/ 66 h 84"/>
                <a:gd name="T58" fmla="*/ 6 w 84"/>
                <a:gd name="T59" fmla="*/ 66 h 84"/>
                <a:gd name="T60" fmla="*/ 0 w 84"/>
                <a:gd name="T61" fmla="*/ 66 h 84"/>
                <a:gd name="T62" fmla="*/ 0 w 84"/>
                <a:gd name="T63" fmla="*/ 60 h 84"/>
                <a:gd name="T64" fmla="*/ 0 w 84"/>
                <a:gd name="T65" fmla="*/ 54 h 84"/>
                <a:gd name="T66" fmla="*/ 0 w 84"/>
                <a:gd name="T67" fmla="*/ 48 h 84"/>
                <a:gd name="T68" fmla="*/ 0 w 84"/>
                <a:gd name="T69" fmla="*/ 42 h 84"/>
                <a:gd name="T70" fmla="*/ 6 w 84"/>
                <a:gd name="T71" fmla="*/ 24 h 84"/>
                <a:gd name="T72" fmla="*/ 12 w 84"/>
                <a:gd name="T73" fmla="*/ 24 h 84"/>
                <a:gd name="T74" fmla="*/ 6 w 84"/>
                <a:gd name="T75" fmla="*/ 18 h 84"/>
                <a:gd name="T76" fmla="*/ 6 w 84"/>
                <a:gd name="T77" fmla="*/ 12 h 84"/>
                <a:gd name="T78" fmla="*/ 6 w 84"/>
                <a:gd name="T79" fmla="*/ 6 h 84"/>
                <a:gd name="T80" fmla="*/ 12 w 84"/>
                <a:gd name="T81" fmla="*/ 6 h 84"/>
                <a:gd name="T82" fmla="*/ 12 w 84"/>
                <a:gd name="T83" fmla="*/ 0 h 84"/>
                <a:gd name="T84" fmla="*/ 36 w 84"/>
                <a:gd name="T85" fmla="*/ 6 h 84"/>
                <a:gd name="T86" fmla="*/ 36 w 84"/>
                <a:gd name="T87" fmla="*/ 18 h 84"/>
                <a:gd name="T88" fmla="*/ 42 w 84"/>
                <a:gd name="T89" fmla="*/ 18 h 84"/>
                <a:gd name="T90" fmla="*/ 42 w 84"/>
                <a:gd name="T91" fmla="*/ 24 h 84"/>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84"/>
                <a:gd name="T139" fmla="*/ 0 h 84"/>
                <a:gd name="T140" fmla="*/ 84 w 84"/>
                <a:gd name="T141" fmla="*/ 84 h 84"/>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84" h="84">
                  <a:moveTo>
                    <a:pt x="42" y="24"/>
                  </a:moveTo>
                  <a:lnTo>
                    <a:pt x="48" y="24"/>
                  </a:lnTo>
                  <a:lnTo>
                    <a:pt x="54" y="30"/>
                  </a:lnTo>
                  <a:lnTo>
                    <a:pt x="60" y="30"/>
                  </a:lnTo>
                  <a:lnTo>
                    <a:pt x="72" y="42"/>
                  </a:lnTo>
                  <a:lnTo>
                    <a:pt x="78" y="48"/>
                  </a:lnTo>
                  <a:lnTo>
                    <a:pt x="72" y="48"/>
                  </a:lnTo>
                  <a:lnTo>
                    <a:pt x="72" y="54"/>
                  </a:lnTo>
                  <a:lnTo>
                    <a:pt x="78" y="54"/>
                  </a:lnTo>
                  <a:lnTo>
                    <a:pt x="84" y="60"/>
                  </a:lnTo>
                  <a:lnTo>
                    <a:pt x="84" y="66"/>
                  </a:lnTo>
                  <a:lnTo>
                    <a:pt x="72" y="66"/>
                  </a:lnTo>
                  <a:lnTo>
                    <a:pt x="66" y="72"/>
                  </a:lnTo>
                  <a:lnTo>
                    <a:pt x="66" y="78"/>
                  </a:lnTo>
                  <a:lnTo>
                    <a:pt x="60" y="78"/>
                  </a:lnTo>
                  <a:lnTo>
                    <a:pt x="66" y="72"/>
                  </a:lnTo>
                  <a:lnTo>
                    <a:pt x="54" y="72"/>
                  </a:lnTo>
                  <a:lnTo>
                    <a:pt x="54" y="78"/>
                  </a:lnTo>
                  <a:lnTo>
                    <a:pt x="48" y="78"/>
                  </a:lnTo>
                  <a:lnTo>
                    <a:pt x="48" y="84"/>
                  </a:lnTo>
                  <a:lnTo>
                    <a:pt x="42" y="78"/>
                  </a:lnTo>
                  <a:lnTo>
                    <a:pt x="36" y="78"/>
                  </a:lnTo>
                  <a:lnTo>
                    <a:pt x="36" y="72"/>
                  </a:lnTo>
                  <a:lnTo>
                    <a:pt x="42" y="66"/>
                  </a:lnTo>
                  <a:lnTo>
                    <a:pt x="36" y="66"/>
                  </a:lnTo>
                  <a:lnTo>
                    <a:pt x="30" y="66"/>
                  </a:lnTo>
                  <a:lnTo>
                    <a:pt x="24" y="66"/>
                  </a:lnTo>
                  <a:lnTo>
                    <a:pt x="18" y="66"/>
                  </a:lnTo>
                  <a:lnTo>
                    <a:pt x="12" y="66"/>
                  </a:lnTo>
                  <a:lnTo>
                    <a:pt x="6" y="66"/>
                  </a:lnTo>
                  <a:lnTo>
                    <a:pt x="0" y="66"/>
                  </a:lnTo>
                  <a:lnTo>
                    <a:pt x="0" y="60"/>
                  </a:lnTo>
                  <a:lnTo>
                    <a:pt x="0" y="54"/>
                  </a:lnTo>
                  <a:lnTo>
                    <a:pt x="0" y="48"/>
                  </a:lnTo>
                  <a:lnTo>
                    <a:pt x="0" y="42"/>
                  </a:lnTo>
                  <a:lnTo>
                    <a:pt x="6" y="24"/>
                  </a:lnTo>
                  <a:lnTo>
                    <a:pt x="12" y="24"/>
                  </a:lnTo>
                  <a:lnTo>
                    <a:pt x="6" y="18"/>
                  </a:lnTo>
                  <a:lnTo>
                    <a:pt x="6" y="12"/>
                  </a:lnTo>
                  <a:lnTo>
                    <a:pt x="6" y="6"/>
                  </a:lnTo>
                  <a:lnTo>
                    <a:pt x="12" y="6"/>
                  </a:lnTo>
                  <a:lnTo>
                    <a:pt x="12" y="0"/>
                  </a:lnTo>
                  <a:lnTo>
                    <a:pt x="36" y="6"/>
                  </a:lnTo>
                  <a:lnTo>
                    <a:pt x="36" y="18"/>
                  </a:lnTo>
                  <a:lnTo>
                    <a:pt x="42" y="18"/>
                  </a:lnTo>
                  <a:lnTo>
                    <a:pt x="42" y="24"/>
                  </a:lnTo>
                  <a:close/>
                </a:path>
              </a:pathLst>
            </a:custGeom>
            <a:solidFill>
              <a:srgbClr val="FFCC00"/>
            </a:solidFill>
            <a:ln w="0">
              <a:solidFill>
                <a:srgbClr val="000000"/>
              </a:solidFill>
              <a:prstDash val="solid"/>
              <a:round/>
              <a:headEnd/>
              <a:tailEnd/>
            </a:ln>
          </p:spPr>
          <p:txBody>
            <a:bodyPr/>
            <a:lstStyle/>
            <a:p>
              <a:endParaRPr lang="es-MX"/>
            </a:p>
          </p:txBody>
        </p:sp>
        <p:sp>
          <p:nvSpPr>
            <p:cNvPr id="44" name="Freeform 46"/>
            <p:cNvSpPr>
              <a:spLocks/>
            </p:cNvSpPr>
            <p:nvPr/>
          </p:nvSpPr>
          <p:spPr bwMode="auto">
            <a:xfrm>
              <a:off x="2970" y="2100"/>
              <a:ext cx="420" cy="276"/>
            </a:xfrm>
            <a:custGeom>
              <a:avLst/>
              <a:gdLst>
                <a:gd name="T0" fmla="*/ 18 w 420"/>
                <a:gd name="T1" fmla="*/ 18 h 276"/>
                <a:gd name="T2" fmla="*/ 42 w 420"/>
                <a:gd name="T3" fmla="*/ 0 h 276"/>
                <a:gd name="T4" fmla="*/ 90 w 420"/>
                <a:gd name="T5" fmla="*/ 18 h 276"/>
                <a:gd name="T6" fmla="*/ 96 w 420"/>
                <a:gd name="T7" fmla="*/ 24 h 276"/>
                <a:gd name="T8" fmla="*/ 96 w 420"/>
                <a:gd name="T9" fmla="*/ 48 h 276"/>
                <a:gd name="T10" fmla="*/ 102 w 420"/>
                <a:gd name="T11" fmla="*/ 66 h 276"/>
                <a:gd name="T12" fmla="*/ 126 w 420"/>
                <a:gd name="T13" fmla="*/ 66 h 276"/>
                <a:gd name="T14" fmla="*/ 150 w 420"/>
                <a:gd name="T15" fmla="*/ 66 h 276"/>
                <a:gd name="T16" fmla="*/ 156 w 420"/>
                <a:gd name="T17" fmla="*/ 48 h 276"/>
                <a:gd name="T18" fmla="*/ 144 w 420"/>
                <a:gd name="T19" fmla="*/ 36 h 276"/>
                <a:gd name="T20" fmla="*/ 144 w 420"/>
                <a:gd name="T21" fmla="*/ 36 h 276"/>
                <a:gd name="T22" fmla="*/ 168 w 420"/>
                <a:gd name="T23" fmla="*/ 30 h 276"/>
                <a:gd name="T24" fmla="*/ 186 w 420"/>
                <a:gd name="T25" fmla="*/ 18 h 276"/>
                <a:gd name="T26" fmla="*/ 198 w 420"/>
                <a:gd name="T27" fmla="*/ 6 h 276"/>
                <a:gd name="T28" fmla="*/ 216 w 420"/>
                <a:gd name="T29" fmla="*/ 18 h 276"/>
                <a:gd name="T30" fmla="*/ 258 w 420"/>
                <a:gd name="T31" fmla="*/ 30 h 276"/>
                <a:gd name="T32" fmla="*/ 240 w 420"/>
                <a:gd name="T33" fmla="*/ 48 h 276"/>
                <a:gd name="T34" fmla="*/ 222 w 420"/>
                <a:gd name="T35" fmla="*/ 60 h 276"/>
                <a:gd name="T36" fmla="*/ 204 w 420"/>
                <a:gd name="T37" fmla="*/ 66 h 276"/>
                <a:gd name="T38" fmla="*/ 168 w 420"/>
                <a:gd name="T39" fmla="*/ 66 h 276"/>
                <a:gd name="T40" fmla="*/ 150 w 420"/>
                <a:gd name="T41" fmla="*/ 84 h 276"/>
                <a:gd name="T42" fmla="*/ 150 w 420"/>
                <a:gd name="T43" fmla="*/ 96 h 276"/>
                <a:gd name="T44" fmla="*/ 144 w 420"/>
                <a:gd name="T45" fmla="*/ 114 h 276"/>
                <a:gd name="T46" fmla="*/ 138 w 420"/>
                <a:gd name="T47" fmla="*/ 132 h 276"/>
                <a:gd name="T48" fmla="*/ 180 w 420"/>
                <a:gd name="T49" fmla="*/ 132 h 276"/>
                <a:gd name="T50" fmla="*/ 216 w 420"/>
                <a:gd name="T51" fmla="*/ 132 h 276"/>
                <a:gd name="T52" fmla="*/ 282 w 420"/>
                <a:gd name="T53" fmla="*/ 150 h 276"/>
                <a:gd name="T54" fmla="*/ 342 w 420"/>
                <a:gd name="T55" fmla="*/ 162 h 276"/>
                <a:gd name="T56" fmla="*/ 384 w 420"/>
                <a:gd name="T57" fmla="*/ 156 h 276"/>
                <a:gd name="T58" fmla="*/ 402 w 420"/>
                <a:gd name="T59" fmla="*/ 168 h 276"/>
                <a:gd name="T60" fmla="*/ 378 w 420"/>
                <a:gd name="T61" fmla="*/ 210 h 276"/>
                <a:gd name="T62" fmla="*/ 378 w 420"/>
                <a:gd name="T63" fmla="*/ 240 h 276"/>
                <a:gd name="T64" fmla="*/ 378 w 420"/>
                <a:gd name="T65" fmla="*/ 264 h 276"/>
                <a:gd name="T66" fmla="*/ 282 w 420"/>
                <a:gd name="T67" fmla="*/ 276 h 276"/>
                <a:gd name="T68" fmla="*/ 156 w 420"/>
                <a:gd name="T69" fmla="*/ 252 h 276"/>
                <a:gd name="T70" fmla="*/ 102 w 420"/>
                <a:gd name="T71" fmla="*/ 240 h 276"/>
                <a:gd name="T72" fmla="*/ 90 w 420"/>
                <a:gd name="T73" fmla="*/ 174 h 276"/>
                <a:gd name="T74" fmla="*/ 90 w 420"/>
                <a:gd name="T75" fmla="*/ 144 h 276"/>
                <a:gd name="T76" fmla="*/ 90 w 420"/>
                <a:gd name="T77" fmla="*/ 132 h 276"/>
                <a:gd name="T78" fmla="*/ 120 w 420"/>
                <a:gd name="T79" fmla="*/ 132 h 276"/>
                <a:gd name="T80" fmla="*/ 120 w 420"/>
                <a:gd name="T81" fmla="*/ 108 h 276"/>
                <a:gd name="T82" fmla="*/ 102 w 420"/>
                <a:gd name="T83" fmla="*/ 102 h 276"/>
                <a:gd name="T84" fmla="*/ 102 w 420"/>
                <a:gd name="T85" fmla="*/ 84 h 276"/>
                <a:gd name="T86" fmla="*/ 90 w 420"/>
                <a:gd name="T87" fmla="*/ 72 h 276"/>
                <a:gd name="T88" fmla="*/ 66 w 420"/>
                <a:gd name="T89" fmla="*/ 66 h 276"/>
                <a:gd name="T90" fmla="*/ 42 w 420"/>
                <a:gd name="T91" fmla="*/ 66 h 276"/>
                <a:gd name="T92" fmla="*/ 18 w 420"/>
                <a:gd name="T93" fmla="*/ 60 h 276"/>
                <a:gd name="T94" fmla="*/ 0 w 420"/>
                <a:gd name="T95" fmla="*/ 24 h 27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420"/>
                <a:gd name="T145" fmla="*/ 0 h 276"/>
                <a:gd name="T146" fmla="*/ 420 w 420"/>
                <a:gd name="T147" fmla="*/ 276 h 27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420" h="276">
                  <a:moveTo>
                    <a:pt x="0" y="24"/>
                  </a:moveTo>
                  <a:lnTo>
                    <a:pt x="12" y="24"/>
                  </a:lnTo>
                  <a:lnTo>
                    <a:pt x="18" y="24"/>
                  </a:lnTo>
                  <a:lnTo>
                    <a:pt x="18" y="18"/>
                  </a:lnTo>
                  <a:lnTo>
                    <a:pt x="30" y="18"/>
                  </a:lnTo>
                  <a:lnTo>
                    <a:pt x="36" y="12"/>
                  </a:lnTo>
                  <a:lnTo>
                    <a:pt x="36" y="6"/>
                  </a:lnTo>
                  <a:lnTo>
                    <a:pt x="42" y="0"/>
                  </a:lnTo>
                  <a:lnTo>
                    <a:pt x="48" y="0"/>
                  </a:lnTo>
                  <a:lnTo>
                    <a:pt x="60" y="0"/>
                  </a:lnTo>
                  <a:lnTo>
                    <a:pt x="60" y="6"/>
                  </a:lnTo>
                  <a:lnTo>
                    <a:pt x="90" y="18"/>
                  </a:lnTo>
                  <a:lnTo>
                    <a:pt x="96" y="0"/>
                  </a:lnTo>
                  <a:lnTo>
                    <a:pt x="102" y="0"/>
                  </a:lnTo>
                  <a:lnTo>
                    <a:pt x="96" y="18"/>
                  </a:lnTo>
                  <a:lnTo>
                    <a:pt x="96" y="24"/>
                  </a:lnTo>
                  <a:lnTo>
                    <a:pt x="96" y="30"/>
                  </a:lnTo>
                  <a:lnTo>
                    <a:pt x="96" y="36"/>
                  </a:lnTo>
                  <a:lnTo>
                    <a:pt x="96" y="42"/>
                  </a:lnTo>
                  <a:lnTo>
                    <a:pt x="96" y="48"/>
                  </a:lnTo>
                  <a:lnTo>
                    <a:pt x="96" y="54"/>
                  </a:lnTo>
                  <a:lnTo>
                    <a:pt x="96" y="60"/>
                  </a:lnTo>
                  <a:lnTo>
                    <a:pt x="102" y="60"/>
                  </a:lnTo>
                  <a:lnTo>
                    <a:pt x="102" y="66"/>
                  </a:lnTo>
                  <a:lnTo>
                    <a:pt x="108" y="66"/>
                  </a:lnTo>
                  <a:lnTo>
                    <a:pt x="114" y="66"/>
                  </a:lnTo>
                  <a:lnTo>
                    <a:pt x="120" y="66"/>
                  </a:lnTo>
                  <a:lnTo>
                    <a:pt x="126" y="66"/>
                  </a:lnTo>
                  <a:lnTo>
                    <a:pt x="132" y="66"/>
                  </a:lnTo>
                  <a:lnTo>
                    <a:pt x="138" y="66"/>
                  </a:lnTo>
                  <a:lnTo>
                    <a:pt x="144" y="66"/>
                  </a:lnTo>
                  <a:lnTo>
                    <a:pt x="150" y="66"/>
                  </a:lnTo>
                  <a:lnTo>
                    <a:pt x="156" y="60"/>
                  </a:lnTo>
                  <a:lnTo>
                    <a:pt x="162" y="60"/>
                  </a:lnTo>
                  <a:lnTo>
                    <a:pt x="156" y="54"/>
                  </a:lnTo>
                  <a:lnTo>
                    <a:pt x="156" y="48"/>
                  </a:lnTo>
                  <a:lnTo>
                    <a:pt x="156" y="42"/>
                  </a:lnTo>
                  <a:lnTo>
                    <a:pt x="150" y="42"/>
                  </a:lnTo>
                  <a:lnTo>
                    <a:pt x="144" y="42"/>
                  </a:lnTo>
                  <a:lnTo>
                    <a:pt x="144" y="36"/>
                  </a:lnTo>
                  <a:lnTo>
                    <a:pt x="138" y="36"/>
                  </a:lnTo>
                  <a:lnTo>
                    <a:pt x="138" y="30"/>
                  </a:lnTo>
                  <a:lnTo>
                    <a:pt x="144" y="30"/>
                  </a:lnTo>
                  <a:lnTo>
                    <a:pt x="144" y="36"/>
                  </a:lnTo>
                  <a:lnTo>
                    <a:pt x="150" y="36"/>
                  </a:lnTo>
                  <a:lnTo>
                    <a:pt x="156" y="36"/>
                  </a:lnTo>
                  <a:lnTo>
                    <a:pt x="162" y="36"/>
                  </a:lnTo>
                  <a:lnTo>
                    <a:pt x="168" y="30"/>
                  </a:lnTo>
                  <a:lnTo>
                    <a:pt x="180" y="30"/>
                  </a:lnTo>
                  <a:lnTo>
                    <a:pt x="186" y="30"/>
                  </a:lnTo>
                  <a:lnTo>
                    <a:pt x="186" y="24"/>
                  </a:lnTo>
                  <a:lnTo>
                    <a:pt x="186" y="18"/>
                  </a:lnTo>
                  <a:lnTo>
                    <a:pt x="180" y="12"/>
                  </a:lnTo>
                  <a:lnTo>
                    <a:pt x="186" y="6"/>
                  </a:lnTo>
                  <a:lnTo>
                    <a:pt x="192" y="6"/>
                  </a:lnTo>
                  <a:lnTo>
                    <a:pt x="198" y="6"/>
                  </a:lnTo>
                  <a:lnTo>
                    <a:pt x="204" y="0"/>
                  </a:lnTo>
                  <a:lnTo>
                    <a:pt x="210" y="0"/>
                  </a:lnTo>
                  <a:lnTo>
                    <a:pt x="216" y="0"/>
                  </a:lnTo>
                  <a:lnTo>
                    <a:pt x="216" y="18"/>
                  </a:lnTo>
                  <a:lnTo>
                    <a:pt x="222" y="30"/>
                  </a:lnTo>
                  <a:lnTo>
                    <a:pt x="234" y="30"/>
                  </a:lnTo>
                  <a:lnTo>
                    <a:pt x="258" y="24"/>
                  </a:lnTo>
                  <a:lnTo>
                    <a:pt x="258" y="30"/>
                  </a:lnTo>
                  <a:lnTo>
                    <a:pt x="252" y="30"/>
                  </a:lnTo>
                  <a:lnTo>
                    <a:pt x="252" y="36"/>
                  </a:lnTo>
                  <a:lnTo>
                    <a:pt x="246" y="42"/>
                  </a:lnTo>
                  <a:lnTo>
                    <a:pt x="240" y="48"/>
                  </a:lnTo>
                  <a:lnTo>
                    <a:pt x="240" y="54"/>
                  </a:lnTo>
                  <a:lnTo>
                    <a:pt x="234" y="54"/>
                  </a:lnTo>
                  <a:lnTo>
                    <a:pt x="228" y="60"/>
                  </a:lnTo>
                  <a:lnTo>
                    <a:pt x="222" y="60"/>
                  </a:lnTo>
                  <a:lnTo>
                    <a:pt x="216" y="60"/>
                  </a:lnTo>
                  <a:lnTo>
                    <a:pt x="210" y="60"/>
                  </a:lnTo>
                  <a:lnTo>
                    <a:pt x="204" y="60"/>
                  </a:lnTo>
                  <a:lnTo>
                    <a:pt x="204" y="66"/>
                  </a:lnTo>
                  <a:lnTo>
                    <a:pt x="198" y="66"/>
                  </a:lnTo>
                  <a:lnTo>
                    <a:pt x="192" y="66"/>
                  </a:lnTo>
                  <a:lnTo>
                    <a:pt x="174" y="66"/>
                  </a:lnTo>
                  <a:lnTo>
                    <a:pt x="168" y="66"/>
                  </a:lnTo>
                  <a:lnTo>
                    <a:pt x="162" y="72"/>
                  </a:lnTo>
                  <a:lnTo>
                    <a:pt x="156" y="72"/>
                  </a:lnTo>
                  <a:lnTo>
                    <a:pt x="156" y="78"/>
                  </a:lnTo>
                  <a:lnTo>
                    <a:pt x="150" y="84"/>
                  </a:lnTo>
                  <a:lnTo>
                    <a:pt x="150" y="90"/>
                  </a:lnTo>
                  <a:lnTo>
                    <a:pt x="156" y="90"/>
                  </a:lnTo>
                  <a:lnTo>
                    <a:pt x="156" y="96"/>
                  </a:lnTo>
                  <a:lnTo>
                    <a:pt x="150" y="96"/>
                  </a:lnTo>
                  <a:lnTo>
                    <a:pt x="150" y="102"/>
                  </a:lnTo>
                  <a:lnTo>
                    <a:pt x="150" y="108"/>
                  </a:lnTo>
                  <a:lnTo>
                    <a:pt x="144" y="108"/>
                  </a:lnTo>
                  <a:lnTo>
                    <a:pt x="144" y="114"/>
                  </a:lnTo>
                  <a:lnTo>
                    <a:pt x="144" y="120"/>
                  </a:lnTo>
                  <a:lnTo>
                    <a:pt x="138" y="120"/>
                  </a:lnTo>
                  <a:lnTo>
                    <a:pt x="138" y="126"/>
                  </a:lnTo>
                  <a:lnTo>
                    <a:pt x="138" y="132"/>
                  </a:lnTo>
                  <a:lnTo>
                    <a:pt x="150" y="132"/>
                  </a:lnTo>
                  <a:lnTo>
                    <a:pt x="162" y="132"/>
                  </a:lnTo>
                  <a:lnTo>
                    <a:pt x="174" y="132"/>
                  </a:lnTo>
                  <a:lnTo>
                    <a:pt x="180" y="132"/>
                  </a:lnTo>
                  <a:lnTo>
                    <a:pt x="198" y="132"/>
                  </a:lnTo>
                  <a:lnTo>
                    <a:pt x="204" y="132"/>
                  </a:lnTo>
                  <a:lnTo>
                    <a:pt x="210" y="132"/>
                  </a:lnTo>
                  <a:lnTo>
                    <a:pt x="216" y="132"/>
                  </a:lnTo>
                  <a:lnTo>
                    <a:pt x="222" y="132"/>
                  </a:lnTo>
                  <a:lnTo>
                    <a:pt x="228" y="132"/>
                  </a:lnTo>
                  <a:lnTo>
                    <a:pt x="234" y="132"/>
                  </a:lnTo>
                  <a:lnTo>
                    <a:pt x="282" y="150"/>
                  </a:lnTo>
                  <a:lnTo>
                    <a:pt x="306" y="156"/>
                  </a:lnTo>
                  <a:lnTo>
                    <a:pt x="324" y="162"/>
                  </a:lnTo>
                  <a:lnTo>
                    <a:pt x="336" y="162"/>
                  </a:lnTo>
                  <a:lnTo>
                    <a:pt x="342" y="162"/>
                  </a:lnTo>
                  <a:lnTo>
                    <a:pt x="348" y="162"/>
                  </a:lnTo>
                  <a:lnTo>
                    <a:pt x="366" y="168"/>
                  </a:lnTo>
                  <a:lnTo>
                    <a:pt x="378" y="150"/>
                  </a:lnTo>
                  <a:lnTo>
                    <a:pt x="384" y="156"/>
                  </a:lnTo>
                  <a:lnTo>
                    <a:pt x="420" y="156"/>
                  </a:lnTo>
                  <a:lnTo>
                    <a:pt x="420" y="162"/>
                  </a:lnTo>
                  <a:lnTo>
                    <a:pt x="414" y="168"/>
                  </a:lnTo>
                  <a:lnTo>
                    <a:pt x="402" y="168"/>
                  </a:lnTo>
                  <a:lnTo>
                    <a:pt x="402" y="174"/>
                  </a:lnTo>
                  <a:lnTo>
                    <a:pt x="396" y="180"/>
                  </a:lnTo>
                  <a:lnTo>
                    <a:pt x="384" y="204"/>
                  </a:lnTo>
                  <a:lnTo>
                    <a:pt x="378" y="210"/>
                  </a:lnTo>
                  <a:lnTo>
                    <a:pt x="372" y="222"/>
                  </a:lnTo>
                  <a:lnTo>
                    <a:pt x="372" y="228"/>
                  </a:lnTo>
                  <a:lnTo>
                    <a:pt x="378" y="234"/>
                  </a:lnTo>
                  <a:lnTo>
                    <a:pt x="378" y="240"/>
                  </a:lnTo>
                  <a:lnTo>
                    <a:pt x="378" y="246"/>
                  </a:lnTo>
                  <a:lnTo>
                    <a:pt x="378" y="252"/>
                  </a:lnTo>
                  <a:lnTo>
                    <a:pt x="378" y="258"/>
                  </a:lnTo>
                  <a:lnTo>
                    <a:pt x="378" y="264"/>
                  </a:lnTo>
                  <a:lnTo>
                    <a:pt x="354" y="258"/>
                  </a:lnTo>
                  <a:lnTo>
                    <a:pt x="336" y="258"/>
                  </a:lnTo>
                  <a:lnTo>
                    <a:pt x="306" y="270"/>
                  </a:lnTo>
                  <a:lnTo>
                    <a:pt x="282" y="276"/>
                  </a:lnTo>
                  <a:lnTo>
                    <a:pt x="258" y="240"/>
                  </a:lnTo>
                  <a:lnTo>
                    <a:pt x="240" y="240"/>
                  </a:lnTo>
                  <a:lnTo>
                    <a:pt x="162" y="246"/>
                  </a:lnTo>
                  <a:lnTo>
                    <a:pt x="156" y="252"/>
                  </a:lnTo>
                  <a:lnTo>
                    <a:pt x="150" y="252"/>
                  </a:lnTo>
                  <a:lnTo>
                    <a:pt x="144" y="252"/>
                  </a:lnTo>
                  <a:lnTo>
                    <a:pt x="138" y="252"/>
                  </a:lnTo>
                  <a:lnTo>
                    <a:pt x="102" y="240"/>
                  </a:lnTo>
                  <a:lnTo>
                    <a:pt x="102" y="234"/>
                  </a:lnTo>
                  <a:lnTo>
                    <a:pt x="102" y="228"/>
                  </a:lnTo>
                  <a:lnTo>
                    <a:pt x="102" y="222"/>
                  </a:lnTo>
                  <a:lnTo>
                    <a:pt x="90" y="174"/>
                  </a:lnTo>
                  <a:lnTo>
                    <a:pt x="90" y="162"/>
                  </a:lnTo>
                  <a:lnTo>
                    <a:pt x="90" y="156"/>
                  </a:lnTo>
                  <a:lnTo>
                    <a:pt x="90" y="150"/>
                  </a:lnTo>
                  <a:lnTo>
                    <a:pt x="90" y="144"/>
                  </a:lnTo>
                  <a:lnTo>
                    <a:pt x="90" y="138"/>
                  </a:lnTo>
                  <a:lnTo>
                    <a:pt x="90" y="132"/>
                  </a:lnTo>
                  <a:lnTo>
                    <a:pt x="84" y="132"/>
                  </a:lnTo>
                  <a:lnTo>
                    <a:pt x="90" y="132"/>
                  </a:lnTo>
                  <a:lnTo>
                    <a:pt x="96" y="132"/>
                  </a:lnTo>
                  <a:lnTo>
                    <a:pt x="102" y="132"/>
                  </a:lnTo>
                  <a:lnTo>
                    <a:pt x="108" y="132"/>
                  </a:lnTo>
                  <a:lnTo>
                    <a:pt x="120" y="132"/>
                  </a:lnTo>
                  <a:lnTo>
                    <a:pt x="120" y="126"/>
                  </a:lnTo>
                  <a:lnTo>
                    <a:pt x="126" y="126"/>
                  </a:lnTo>
                  <a:lnTo>
                    <a:pt x="120" y="114"/>
                  </a:lnTo>
                  <a:lnTo>
                    <a:pt x="120" y="108"/>
                  </a:lnTo>
                  <a:lnTo>
                    <a:pt x="114" y="108"/>
                  </a:lnTo>
                  <a:lnTo>
                    <a:pt x="114" y="102"/>
                  </a:lnTo>
                  <a:lnTo>
                    <a:pt x="108" y="102"/>
                  </a:lnTo>
                  <a:lnTo>
                    <a:pt x="102" y="102"/>
                  </a:lnTo>
                  <a:lnTo>
                    <a:pt x="102" y="96"/>
                  </a:lnTo>
                  <a:lnTo>
                    <a:pt x="96" y="90"/>
                  </a:lnTo>
                  <a:lnTo>
                    <a:pt x="102" y="90"/>
                  </a:lnTo>
                  <a:lnTo>
                    <a:pt x="102" y="84"/>
                  </a:lnTo>
                  <a:lnTo>
                    <a:pt x="102" y="78"/>
                  </a:lnTo>
                  <a:lnTo>
                    <a:pt x="102" y="72"/>
                  </a:lnTo>
                  <a:lnTo>
                    <a:pt x="96" y="72"/>
                  </a:lnTo>
                  <a:lnTo>
                    <a:pt x="90" y="72"/>
                  </a:lnTo>
                  <a:lnTo>
                    <a:pt x="84" y="72"/>
                  </a:lnTo>
                  <a:lnTo>
                    <a:pt x="78" y="72"/>
                  </a:lnTo>
                  <a:lnTo>
                    <a:pt x="72" y="66"/>
                  </a:lnTo>
                  <a:lnTo>
                    <a:pt x="66" y="66"/>
                  </a:lnTo>
                  <a:lnTo>
                    <a:pt x="60" y="66"/>
                  </a:lnTo>
                  <a:lnTo>
                    <a:pt x="54" y="66"/>
                  </a:lnTo>
                  <a:lnTo>
                    <a:pt x="48" y="66"/>
                  </a:lnTo>
                  <a:lnTo>
                    <a:pt x="42" y="66"/>
                  </a:lnTo>
                  <a:lnTo>
                    <a:pt x="36" y="66"/>
                  </a:lnTo>
                  <a:lnTo>
                    <a:pt x="30" y="60"/>
                  </a:lnTo>
                  <a:lnTo>
                    <a:pt x="24" y="60"/>
                  </a:lnTo>
                  <a:lnTo>
                    <a:pt x="18" y="60"/>
                  </a:lnTo>
                  <a:lnTo>
                    <a:pt x="12" y="60"/>
                  </a:lnTo>
                  <a:lnTo>
                    <a:pt x="6" y="54"/>
                  </a:lnTo>
                  <a:lnTo>
                    <a:pt x="0" y="30"/>
                  </a:lnTo>
                  <a:lnTo>
                    <a:pt x="0" y="24"/>
                  </a:lnTo>
                  <a:close/>
                </a:path>
              </a:pathLst>
            </a:custGeom>
            <a:solidFill>
              <a:srgbClr val="0000A0"/>
            </a:solidFill>
            <a:ln w="0">
              <a:solidFill>
                <a:srgbClr val="000000"/>
              </a:solidFill>
              <a:prstDash val="solid"/>
              <a:round/>
              <a:headEnd/>
              <a:tailEnd/>
            </a:ln>
          </p:spPr>
          <p:txBody>
            <a:bodyPr/>
            <a:lstStyle/>
            <a:p>
              <a:endParaRPr lang="es-MX"/>
            </a:p>
          </p:txBody>
        </p:sp>
        <p:sp>
          <p:nvSpPr>
            <p:cNvPr id="45" name="Freeform 47"/>
            <p:cNvSpPr>
              <a:spLocks/>
            </p:cNvSpPr>
            <p:nvPr/>
          </p:nvSpPr>
          <p:spPr bwMode="auto">
            <a:xfrm>
              <a:off x="3078" y="2340"/>
              <a:ext cx="288" cy="372"/>
            </a:xfrm>
            <a:custGeom>
              <a:avLst/>
              <a:gdLst>
                <a:gd name="T0" fmla="*/ 288 w 288"/>
                <a:gd name="T1" fmla="*/ 180 h 372"/>
                <a:gd name="T2" fmla="*/ 288 w 288"/>
                <a:gd name="T3" fmla="*/ 222 h 372"/>
                <a:gd name="T4" fmla="*/ 282 w 288"/>
                <a:gd name="T5" fmla="*/ 252 h 372"/>
                <a:gd name="T6" fmla="*/ 270 w 288"/>
                <a:gd name="T7" fmla="*/ 252 h 372"/>
                <a:gd name="T8" fmla="*/ 258 w 288"/>
                <a:gd name="T9" fmla="*/ 270 h 372"/>
                <a:gd name="T10" fmla="*/ 234 w 288"/>
                <a:gd name="T11" fmla="*/ 276 h 372"/>
                <a:gd name="T12" fmla="*/ 228 w 288"/>
                <a:gd name="T13" fmla="*/ 300 h 372"/>
                <a:gd name="T14" fmla="*/ 216 w 288"/>
                <a:gd name="T15" fmla="*/ 318 h 372"/>
                <a:gd name="T16" fmla="*/ 204 w 288"/>
                <a:gd name="T17" fmla="*/ 324 h 372"/>
                <a:gd name="T18" fmla="*/ 180 w 288"/>
                <a:gd name="T19" fmla="*/ 336 h 372"/>
                <a:gd name="T20" fmla="*/ 120 w 288"/>
                <a:gd name="T21" fmla="*/ 372 h 372"/>
                <a:gd name="T22" fmla="*/ 102 w 288"/>
                <a:gd name="T23" fmla="*/ 372 h 372"/>
                <a:gd name="T24" fmla="*/ 84 w 288"/>
                <a:gd name="T25" fmla="*/ 372 h 372"/>
                <a:gd name="T26" fmla="*/ 66 w 288"/>
                <a:gd name="T27" fmla="*/ 348 h 372"/>
                <a:gd name="T28" fmla="*/ 66 w 288"/>
                <a:gd name="T29" fmla="*/ 342 h 372"/>
                <a:gd name="T30" fmla="*/ 66 w 288"/>
                <a:gd name="T31" fmla="*/ 336 h 372"/>
                <a:gd name="T32" fmla="*/ 78 w 288"/>
                <a:gd name="T33" fmla="*/ 330 h 372"/>
                <a:gd name="T34" fmla="*/ 78 w 288"/>
                <a:gd name="T35" fmla="*/ 312 h 372"/>
                <a:gd name="T36" fmla="*/ 72 w 288"/>
                <a:gd name="T37" fmla="*/ 300 h 372"/>
                <a:gd name="T38" fmla="*/ 72 w 288"/>
                <a:gd name="T39" fmla="*/ 294 h 372"/>
                <a:gd name="T40" fmla="*/ 72 w 288"/>
                <a:gd name="T41" fmla="*/ 288 h 372"/>
                <a:gd name="T42" fmla="*/ 78 w 288"/>
                <a:gd name="T43" fmla="*/ 276 h 372"/>
                <a:gd name="T44" fmla="*/ 78 w 288"/>
                <a:gd name="T45" fmla="*/ 270 h 372"/>
                <a:gd name="T46" fmla="*/ 72 w 288"/>
                <a:gd name="T47" fmla="*/ 282 h 372"/>
                <a:gd name="T48" fmla="*/ 60 w 288"/>
                <a:gd name="T49" fmla="*/ 288 h 372"/>
                <a:gd name="T50" fmla="*/ 54 w 288"/>
                <a:gd name="T51" fmla="*/ 300 h 372"/>
                <a:gd name="T52" fmla="*/ 48 w 288"/>
                <a:gd name="T53" fmla="*/ 312 h 372"/>
                <a:gd name="T54" fmla="*/ 36 w 288"/>
                <a:gd name="T55" fmla="*/ 306 h 372"/>
                <a:gd name="T56" fmla="*/ 18 w 288"/>
                <a:gd name="T57" fmla="*/ 306 h 372"/>
                <a:gd name="T58" fmla="*/ 6 w 288"/>
                <a:gd name="T59" fmla="*/ 300 h 372"/>
                <a:gd name="T60" fmla="*/ 0 w 288"/>
                <a:gd name="T61" fmla="*/ 276 h 372"/>
                <a:gd name="T62" fmla="*/ 0 w 288"/>
                <a:gd name="T63" fmla="*/ 258 h 372"/>
                <a:gd name="T64" fmla="*/ 6 w 288"/>
                <a:gd name="T65" fmla="*/ 246 h 372"/>
                <a:gd name="T66" fmla="*/ 24 w 288"/>
                <a:gd name="T67" fmla="*/ 204 h 372"/>
                <a:gd name="T68" fmla="*/ 12 w 288"/>
                <a:gd name="T69" fmla="*/ 198 h 372"/>
                <a:gd name="T70" fmla="*/ 12 w 288"/>
                <a:gd name="T71" fmla="*/ 198 h 372"/>
                <a:gd name="T72" fmla="*/ 12 w 288"/>
                <a:gd name="T73" fmla="*/ 192 h 372"/>
                <a:gd name="T74" fmla="*/ 18 w 288"/>
                <a:gd name="T75" fmla="*/ 180 h 372"/>
                <a:gd name="T76" fmla="*/ 18 w 288"/>
                <a:gd name="T77" fmla="*/ 174 h 372"/>
                <a:gd name="T78" fmla="*/ 24 w 288"/>
                <a:gd name="T79" fmla="*/ 162 h 372"/>
                <a:gd name="T80" fmla="*/ 6 w 288"/>
                <a:gd name="T81" fmla="*/ 162 h 372"/>
                <a:gd name="T82" fmla="*/ 6 w 288"/>
                <a:gd name="T83" fmla="*/ 144 h 372"/>
                <a:gd name="T84" fmla="*/ 0 w 288"/>
                <a:gd name="T85" fmla="*/ 132 h 372"/>
                <a:gd name="T86" fmla="*/ 6 w 288"/>
                <a:gd name="T87" fmla="*/ 120 h 372"/>
                <a:gd name="T88" fmla="*/ 6 w 288"/>
                <a:gd name="T89" fmla="*/ 102 h 372"/>
                <a:gd name="T90" fmla="*/ 0 w 288"/>
                <a:gd name="T91" fmla="*/ 90 h 372"/>
                <a:gd name="T92" fmla="*/ 6 w 288"/>
                <a:gd name="T93" fmla="*/ 72 h 372"/>
                <a:gd name="T94" fmla="*/ 12 w 288"/>
                <a:gd name="T95" fmla="*/ 54 h 372"/>
                <a:gd name="T96" fmla="*/ 12 w 288"/>
                <a:gd name="T97" fmla="*/ 36 h 372"/>
                <a:gd name="T98" fmla="*/ 6 w 288"/>
                <a:gd name="T99" fmla="*/ 24 h 372"/>
                <a:gd name="T100" fmla="*/ 24 w 288"/>
                <a:gd name="T101" fmla="*/ 24 h 372"/>
                <a:gd name="T102" fmla="*/ 36 w 288"/>
                <a:gd name="T103" fmla="*/ 12 h 372"/>
                <a:gd name="T104" fmla="*/ 54 w 288"/>
                <a:gd name="T105" fmla="*/ 6 h 372"/>
                <a:gd name="T106" fmla="*/ 174 w 288"/>
                <a:gd name="T107" fmla="*/ 36 h 372"/>
                <a:gd name="T108" fmla="*/ 246 w 288"/>
                <a:gd name="T109" fmla="*/ 18 h 372"/>
                <a:gd name="T110" fmla="*/ 270 w 288"/>
                <a:gd name="T111" fmla="*/ 36 h 372"/>
                <a:gd name="T112" fmla="*/ 270 w 288"/>
                <a:gd name="T113" fmla="*/ 54 h 372"/>
                <a:gd name="T114" fmla="*/ 276 w 288"/>
                <a:gd name="T115" fmla="*/ 66 h 372"/>
                <a:gd name="T116" fmla="*/ 270 w 288"/>
                <a:gd name="T117" fmla="*/ 72 h 372"/>
                <a:gd name="T118" fmla="*/ 270 w 288"/>
                <a:gd name="T119" fmla="*/ 96 h 372"/>
                <a:gd name="T120" fmla="*/ 276 w 288"/>
                <a:gd name="T121" fmla="*/ 114 h 372"/>
                <a:gd name="T122" fmla="*/ 276 w 288"/>
                <a:gd name="T123" fmla="*/ 150 h 372"/>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88"/>
                <a:gd name="T187" fmla="*/ 0 h 372"/>
                <a:gd name="T188" fmla="*/ 288 w 288"/>
                <a:gd name="T189" fmla="*/ 372 h 372"/>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88" h="372">
                  <a:moveTo>
                    <a:pt x="288" y="162"/>
                  </a:moveTo>
                  <a:lnTo>
                    <a:pt x="282" y="168"/>
                  </a:lnTo>
                  <a:lnTo>
                    <a:pt x="288" y="180"/>
                  </a:lnTo>
                  <a:lnTo>
                    <a:pt x="288" y="198"/>
                  </a:lnTo>
                  <a:lnTo>
                    <a:pt x="288" y="216"/>
                  </a:lnTo>
                  <a:lnTo>
                    <a:pt x="288" y="222"/>
                  </a:lnTo>
                  <a:lnTo>
                    <a:pt x="288" y="234"/>
                  </a:lnTo>
                  <a:lnTo>
                    <a:pt x="282" y="246"/>
                  </a:lnTo>
                  <a:lnTo>
                    <a:pt x="282" y="252"/>
                  </a:lnTo>
                  <a:lnTo>
                    <a:pt x="276" y="252"/>
                  </a:lnTo>
                  <a:lnTo>
                    <a:pt x="276" y="258"/>
                  </a:lnTo>
                  <a:lnTo>
                    <a:pt x="270" y="252"/>
                  </a:lnTo>
                  <a:lnTo>
                    <a:pt x="270" y="258"/>
                  </a:lnTo>
                  <a:lnTo>
                    <a:pt x="264" y="264"/>
                  </a:lnTo>
                  <a:lnTo>
                    <a:pt x="258" y="270"/>
                  </a:lnTo>
                  <a:lnTo>
                    <a:pt x="240" y="270"/>
                  </a:lnTo>
                  <a:lnTo>
                    <a:pt x="240" y="276"/>
                  </a:lnTo>
                  <a:lnTo>
                    <a:pt x="234" y="276"/>
                  </a:lnTo>
                  <a:lnTo>
                    <a:pt x="240" y="282"/>
                  </a:lnTo>
                  <a:lnTo>
                    <a:pt x="234" y="294"/>
                  </a:lnTo>
                  <a:lnTo>
                    <a:pt x="228" y="300"/>
                  </a:lnTo>
                  <a:lnTo>
                    <a:pt x="222" y="300"/>
                  </a:lnTo>
                  <a:lnTo>
                    <a:pt x="216" y="312"/>
                  </a:lnTo>
                  <a:lnTo>
                    <a:pt x="216" y="318"/>
                  </a:lnTo>
                  <a:lnTo>
                    <a:pt x="210" y="318"/>
                  </a:lnTo>
                  <a:lnTo>
                    <a:pt x="204" y="318"/>
                  </a:lnTo>
                  <a:lnTo>
                    <a:pt x="204" y="324"/>
                  </a:lnTo>
                  <a:lnTo>
                    <a:pt x="198" y="336"/>
                  </a:lnTo>
                  <a:lnTo>
                    <a:pt x="192" y="342"/>
                  </a:lnTo>
                  <a:lnTo>
                    <a:pt x="180" y="336"/>
                  </a:lnTo>
                  <a:lnTo>
                    <a:pt x="156" y="336"/>
                  </a:lnTo>
                  <a:lnTo>
                    <a:pt x="126" y="342"/>
                  </a:lnTo>
                  <a:lnTo>
                    <a:pt x="120" y="372"/>
                  </a:lnTo>
                  <a:lnTo>
                    <a:pt x="114" y="372"/>
                  </a:lnTo>
                  <a:lnTo>
                    <a:pt x="108" y="372"/>
                  </a:lnTo>
                  <a:lnTo>
                    <a:pt x="102" y="372"/>
                  </a:lnTo>
                  <a:lnTo>
                    <a:pt x="96" y="372"/>
                  </a:lnTo>
                  <a:lnTo>
                    <a:pt x="90" y="372"/>
                  </a:lnTo>
                  <a:lnTo>
                    <a:pt x="84" y="372"/>
                  </a:lnTo>
                  <a:lnTo>
                    <a:pt x="84" y="366"/>
                  </a:lnTo>
                  <a:lnTo>
                    <a:pt x="78" y="360"/>
                  </a:lnTo>
                  <a:lnTo>
                    <a:pt x="66" y="348"/>
                  </a:lnTo>
                  <a:lnTo>
                    <a:pt x="66" y="342"/>
                  </a:lnTo>
                  <a:lnTo>
                    <a:pt x="72" y="342"/>
                  </a:lnTo>
                  <a:lnTo>
                    <a:pt x="66" y="342"/>
                  </a:lnTo>
                  <a:lnTo>
                    <a:pt x="66" y="336"/>
                  </a:lnTo>
                  <a:lnTo>
                    <a:pt x="60" y="336"/>
                  </a:lnTo>
                  <a:lnTo>
                    <a:pt x="66" y="336"/>
                  </a:lnTo>
                  <a:lnTo>
                    <a:pt x="72" y="336"/>
                  </a:lnTo>
                  <a:lnTo>
                    <a:pt x="72" y="330"/>
                  </a:lnTo>
                  <a:lnTo>
                    <a:pt x="78" y="330"/>
                  </a:lnTo>
                  <a:lnTo>
                    <a:pt x="78" y="324"/>
                  </a:lnTo>
                  <a:lnTo>
                    <a:pt x="78" y="318"/>
                  </a:lnTo>
                  <a:lnTo>
                    <a:pt x="78" y="312"/>
                  </a:lnTo>
                  <a:lnTo>
                    <a:pt x="78" y="306"/>
                  </a:lnTo>
                  <a:lnTo>
                    <a:pt x="78" y="300"/>
                  </a:lnTo>
                  <a:lnTo>
                    <a:pt x="72" y="300"/>
                  </a:lnTo>
                  <a:lnTo>
                    <a:pt x="78" y="300"/>
                  </a:lnTo>
                  <a:lnTo>
                    <a:pt x="78" y="294"/>
                  </a:lnTo>
                  <a:lnTo>
                    <a:pt x="72" y="294"/>
                  </a:lnTo>
                  <a:lnTo>
                    <a:pt x="72" y="288"/>
                  </a:lnTo>
                  <a:lnTo>
                    <a:pt x="78" y="288"/>
                  </a:lnTo>
                  <a:lnTo>
                    <a:pt x="72" y="288"/>
                  </a:lnTo>
                  <a:lnTo>
                    <a:pt x="72" y="282"/>
                  </a:lnTo>
                  <a:lnTo>
                    <a:pt x="72" y="276"/>
                  </a:lnTo>
                  <a:lnTo>
                    <a:pt x="78" y="276"/>
                  </a:lnTo>
                  <a:lnTo>
                    <a:pt x="84" y="276"/>
                  </a:lnTo>
                  <a:lnTo>
                    <a:pt x="78" y="276"/>
                  </a:lnTo>
                  <a:lnTo>
                    <a:pt x="78" y="270"/>
                  </a:lnTo>
                  <a:lnTo>
                    <a:pt x="72" y="270"/>
                  </a:lnTo>
                  <a:lnTo>
                    <a:pt x="72" y="276"/>
                  </a:lnTo>
                  <a:lnTo>
                    <a:pt x="72" y="282"/>
                  </a:lnTo>
                  <a:lnTo>
                    <a:pt x="66" y="282"/>
                  </a:lnTo>
                  <a:lnTo>
                    <a:pt x="66" y="288"/>
                  </a:lnTo>
                  <a:lnTo>
                    <a:pt x="60" y="288"/>
                  </a:lnTo>
                  <a:lnTo>
                    <a:pt x="54" y="288"/>
                  </a:lnTo>
                  <a:lnTo>
                    <a:pt x="54" y="294"/>
                  </a:lnTo>
                  <a:lnTo>
                    <a:pt x="54" y="300"/>
                  </a:lnTo>
                  <a:lnTo>
                    <a:pt x="54" y="312"/>
                  </a:lnTo>
                  <a:lnTo>
                    <a:pt x="48" y="306"/>
                  </a:lnTo>
                  <a:lnTo>
                    <a:pt x="48" y="312"/>
                  </a:lnTo>
                  <a:lnTo>
                    <a:pt x="42" y="312"/>
                  </a:lnTo>
                  <a:lnTo>
                    <a:pt x="42" y="306"/>
                  </a:lnTo>
                  <a:lnTo>
                    <a:pt x="36" y="306"/>
                  </a:lnTo>
                  <a:lnTo>
                    <a:pt x="30" y="306"/>
                  </a:lnTo>
                  <a:lnTo>
                    <a:pt x="24" y="306"/>
                  </a:lnTo>
                  <a:lnTo>
                    <a:pt x="18" y="306"/>
                  </a:lnTo>
                  <a:lnTo>
                    <a:pt x="12" y="306"/>
                  </a:lnTo>
                  <a:lnTo>
                    <a:pt x="6" y="306"/>
                  </a:lnTo>
                  <a:lnTo>
                    <a:pt x="6" y="300"/>
                  </a:lnTo>
                  <a:lnTo>
                    <a:pt x="6" y="294"/>
                  </a:lnTo>
                  <a:lnTo>
                    <a:pt x="0" y="294"/>
                  </a:lnTo>
                  <a:lnTo>
                    <a:pt x="0" y="276"/>
                  </a:lnTo>
                  <a:lnTo>
                    <a:pt x="0" y="270"/>
                  </a:lnTo>
                  <a:lnTo>
                    <a:pt x="0" y="264"/>
                  </a:lnTo>
                  <a:lnTo>
                    <a:pt x="0" y="258"/>
                  </a:lnTo>
                  <a:lnTo>
                    <a:pt x="0" y="252"/>
                  </a:lnTo>
                  <a:lnTo>
                    <a:pt x="0" y="246"/>
                  </a:lnTo>
                  <a:lnTo>
                    <a:pt x="6" y="246"/>
                  </a:lnTo>
                  <a:lnTo>
                    <a:pt x="12" y="240"/>
                  </a:lnTo>
                  <a:lnTo>
                    <a:pt x="30" y="204"/>
                  </a:lnTo>
                  <a:lnTo>
                    <a:pt x="24" y="204"/>
                  </a:lnTo>
                  <a:lnTo>
                    <a:pt x="18" y="204"/>
                  </a:lnTo>
                  <a:lnTo>
                    <a:pt x="18" y="198"/>
                  </a:lnTo>
                  <a:lnTo>
                    <a:pt x="12" y="198"/>
                  </a:lnTo>
                  <a:lnTo>
                    <a:pt x="6" y="204"/>
                  </a:lnTo>
                  <a:lnTo>
                    <a:pt x="6" y="198"/>
                  </a:lnTo>
                  <a:lnTo>
                    <a:pt x="12" y="198"/>
                  </a:lnTo>
                  <a:lnTo>
                    <a:pt x="12" y="192"/>
                  </a:lnTo>
                  <a:lnTo>
                    <a:pt x="18" y="192"/>
                  </a:lnTo>
                  <a:lnTo>
                    <a:pt x="12" y="192"/>
                  </a:lnTo>
                  <a:lnTo>
                    <a:pt x="12" y="186"/>
                  </a:lnTo>
                  <a:lnTo>
                    <a:pt x="18" y="186"/>
                  </a:lnTo>
                  <a:lnTo>
                    <a:pt x="18" y="180"/>
                  </a:lnTo>
                  <a:lnTo>
                    <a:pt x="12" y="180"/>
                  </a:lnTo>
                  <a:lnTo>
                    <a:pt x="18" y="180"/>
                  </a:lnTo>
                  <a:lnTo>
                    <a:pt x="18" y="174"/>
                  </a:lnTo>
                  <a:lnTo>
                    <a:pt x="18" y="168"/>
                  </a:lnTo>
                  <a:lnTo>
                    <a:pt x="18" y="162"/>
                  </a:lnTo>
                  <a:lnTo>
                    <a:pt x="24" y="162"/>
                  </a:lnTo>
                  <a:lnTo>
                    <a:pt x="18" y="162"/>
                  </a:lnTo>
                  <a:lnTo>
                    <a:pt x="12" y="162"/>
                  </a:lnTo>
                  <a:lnTo>
                    <a:pt x="6" y="162"/>
                  </a:lnTo>
                  <a:lnTo>
                    <a:pt x="6" y="156"/>
                  </a:lnTo>
                  <a:lnTo>
                    <a:pt x="6" y="150"/>
                  </a:lnTo>
                  <a:lnTo>
                    <a:pt x="6" y="144"/>
                  </a:lnTo>
                  <a:lnTo>
                    <a:pt x="0" y="144"/>
                  </a:lnTo>
                  <a:lnTo>
                    <a:pt x="0" y="150"/>
                  </a:lnTo>
                  <a:lnTo>
                    <a:pt x="0" y="132"/>
                  </a:lnTo>
                  <a:lnTo>
                    <a:pt x="0" y="126"/>
                  </a:lnTo>
                  <a:lnTo>
                    <a:pt x="6" y="126"/>
                  </a:lnTo>
                  <a:lnTo>
                    <a:pt x="6" y="120"/>
                  </a:lnTo>
                  <a:lnTo>
                    <a:pt x="6" y="114"/>
                  </a:lnTo>
                  <a:lnTo>
                    <a:pt x="6" y="108"/>
                  </a:lnTo>
                  <a:lnTo>
                    <a:pt x="6" y="102"/>
                  </a:lnTo>
                  <a:lnTo>
                    <a:pt x="0" y="102"/>
                  </a:lnTo>
                  <a:lnTo>
                    <a:pt x="0" y="96"/>
                  </a:lnTo>
                  <a:lnTo>
                    <a:pt x="0" y="90"/>
                  </a:lnTo>
                  <a:lnTo>
                    <a:pt x="0" y="84"/>
                  </a:lnTo>
                  <a:lnTo>
                    <a:pt x="6" y="84"/>
                  </a:lnTo>
                  <a:lnTo>
                    <a:pt x="6" y="72"/>
                  </a:lnTo>
                  <a:lnTo>
                    <a:pt x="12" y="66"/>
                  </a:lnTo>
                  <a:lnTo>
                    <a:pt x="12" y="60"/>
                  </a:lnTo>
                  <a:lnTo>
                    <a:pt x="12" y="54"/>
                  </a:lnTo>
                  <a:lnTo>
                    <a:pt x="12" y="48"/>
                  </a:lnTo>
                  <a:lnTo>
                    <a:pt x="18" y="42"/>
                  </a:lnTo>
                  <a:lnTo>
                    <a:pt x="12" y="36"/>
                  </a:lnTo>
                  <a:lnTo>
                    <a:pt x="12" y="30"/>
                  </a:lnTo>
                  <a:lnTo>
                    <a:pt x="6" y="30"/>
                  </a:lnTo>
                  <a:lnTo>
                    <a:pt x="6" y="24"/>
                  </a:lnTo>
                  <a:lnTo>
                    <a:pt x="12" y="24"/>
                  </a:lnTo>
                  <a:lnTo>
                    <a:pt x="18" y="24"/>
                  </a:lnTo>
                  <a:lnTo>
                    <a:pt x="24" y="24"/>
                  </a:lnTo>
                  <a:lnTo>
                    <a:pt x="24" y="18"/>
                  </a:lnTo>
                  <a:lnTo>
                    <a:pt x="30" y="12"/>
                  </a:lnTo>
                  <a:lnTo>
                    <a:pt x="36" y="12"/>
                  </a:lnTo>
                  <a:lnTo>
                    <a:pt x="42" y="12"/>
                  </a:lnTo>
                  <a:lnTo>
                    <a:pt x="48" y="12"/>
                  </a:lnTo>
                  <a:lnTo>
                    <a:pt x="54" y="6"/>
                  </a:lnTo>
                  <a:lnTo>
                    <a:pt x="132" y="0"/>
                  </a:lnTo>
                  <a:lnTo>
                    <a:pt x="150" y="0"/>
                  </a:lnTo>
                  <a:lnTo>
                    <a:pt x="174" y="36"/>
                  </a:lnTo>
                  <a:lnTo>
                    <a:pt x="198" y="30"/>
                  </a:lnTo>
                  <a:lnTo>
                    <a:pt x="228" y="18"/>
                  </a:lnTo>
                  <a:lnTo>
                    <a:pt x="246" y="18"/>
                  </a:lnTo>
                  <a:lnTo>
                    <a:pt x="270" y="24"/>
                  </a:lnTo>
                  <a:lnTo>
                    <a:pt x="270" y="30"/>
                  </a:lnTo>
                  <a:lnTo>
                    <a:pt x="270" y="36"/>
                  </a:lnTo>
                  <a:lnTo>
                    <a:pt x="270" y="42"/>
                  </a:lnTo>
                  <a:lnTo>
                    <a:pt x="270" y="48"/>
                  </a:lnTo>
                  <a:lnTo>
                    <a:pt x="270" y="54"/>
                  </a:lnTo>
                  <a:lnTo>
                    <a:pt x="270" y="60"/>
                  </a:lnTo>
                  <a:lnTo>
                    <a:pt x="276" y="60"/>
                  </a:lnTo>
                  <a:lnTo>
                    <a:pt x="276" y="66"/>
                  </a:lnTo>
                  <a:lnTo>
                    <a:pt x="276" y="72"/>
                  </a:lnTo>
                  <a:lnTo>
                    <a:pt x="282" y="72"/>
                  </a:lnTo>
                  <a:lnTo>
                    <a:pt x="270" y="72"/>
                  </a:lnTo>
                  <a:lnTo>
                    <a:pt x="270" y="78"/>
                  </a:lnTo>
                  <a:lnTo>
                    <a:pt x="270" y="84"/>
                  </a:lnTo>
                  <a:lnTo>
                    <a:pt x="270" y="96"/>
                  </a:lnTo>
                  <a:lnTo>
                    <a:pt x="282" y="108"/>
                  </a:lnTo>
                  <a:lnTo>
                    <a:pt x="282" y="114"/>
                  </a:lnTo>
                  <a:lnTo>
                    <a:pt x="276" y="114"/>
                  </a:lnTo>
                  <a:lnTo>
                    <a:pt x="270" y="114"/>
                  </a:lnTo>
                  <a:lnTo>
                    <a:pt x="270" y="132"/>
                  </a:lnTo>
                  <a:lnTo>
                    <a:pt x="276" y="150"/>
                  </a:lnTo>
                  <a:lnTo>
                    <a:pt x="282" y="150"/>
                  </a:lnTo>
                  <a:lnTo>
                    <a:pt x="288" y="162"/>
                  </a:lnTo>
                  <a:close/>
                </a:path>
              </a:pathLst>
            </a:custGeom>
            <a:solidFill>
              <a:srgbClr val="3366FF"/>
            </a:solidFill>
            <a:ln w="0">
              <a:solidFill>
                <a:srgbClr val="000000"/>
              </a:solidFill>
              <a:prstDash val="solid"/>
              <a:round/>
              <a:headEnd/>
              <a:tailEnd/>
            </a:ln>
          </p:spPr>
          <p:txBody>
            <a:bodyPr/>
            <a:lstStyle/>
            <a:p>
              <a:endParaRPr lang="es-MX"/>
            </a:p>
          </p:txBody>
        </p:sp>
        <p:sp>
          <p:nvSpPr>
            <p:cNvPr id="46" name="Freeform 48"/>
            <p:cNvSpPr>
              <a:spLocks/>
            </p:cNvSpPr>
            <p:nvPr/>
          </p:nvSpPr>
          <p:spPr bwMode="auto">
            <a:xfrm>
              <a:off x="3036" y="1944"/>
              <a:ext cx="318" cy="186"/>
            </a:xfrm>
            <a:custGeom>
              <a:avLst/>
              <a:gdLst>
                <a:gd name="T0" fmla="*/ 144 w 318"/>
                <a:gd name="T1" fmla="*/ 138 h 186"/>
                <a:gd name="T2" fmla="*/ 138 w 318"/>
                <a:gd name="T3" fmla="*/ 126 h 186"/>
                <a:gd name="T4" fmla="*/ 78 w 318"/>
                <a:gd name="T5" fmla="*/ 138 h 186"/>
                <a:gd name="T6" fmla="*/ 72 w 318"/>
                <a:gd name="T7" fmla="*/ 132 h 186"/>
                <a:gd name="T8" fmla="*/ 48 w 318"/>
                <a:gd name="T9" fmla="*/ 144 h 186"/>
                <a:gd name="T10" fmla="*/ 42 w 318"/>
                <a:gd name="T11" fmla="*/ 144 h 186"/>
                <a:gd name="T12" fmla="*/ 36 w 318"/>
                <a:gd name="T13" fmla="*/ 132 h 186"/>
                <a:gd name="T14" fmla="*/ 30 w 318"/>
                <a:gd name="T15" fmla="*/ 120 h 186"/>
                <a:gd name="T16" fmla="*/ 18 w 318"/>
                <a:gd name="T17" fmla="*/ 108 h 186"/>
                <a:gd name="T18" fmla="*/ 6 w 318"/>
                <a:gd name="T19" fmla="*/ 90 h 186"/>
                <a:gd name="T20" fmla="*/ 6 w 318"/>
                <a:gd name="T21" fmla="*/ 72 h 186"/>
                <a:gd name="T22" fmla="*/ 0 w 318"/>
                <a:gd name="T23" fmla="*/ 54 h 186"/>
                <a:gd name="T24" fmla="*/ 12 w 318"/>
                <a:gd name="T25" fmla="*/ 48 h 186"/>
                <a:gd name="T26" fmla="*/ 24 w 318"/>
                <a:gd name="T27" fmla="*/ 54 h 186"/>
                <a:gd name="T28" fmla="*/ 36 w 318"/>
                <a:gd name="T29" fmla="*/ 48 h 186"/>
                <a:gd name="T30" fmla="*/ 42 w 318"/>
                <a:gd name="T31" fmla="*/ 36 h 186"/>
                <a:gd name="T32" fmla="*/ 48 w 318"/>
                <a:gd name="T33" fmla="*/ 36 h 186"/>
                <a:gd name="T34" fmla="*/ 54 w 318"/>
                <a:gd name="T35" fmla="*/ 24 h 186"/>
                <a:gd name="T36" fmla="*/ 60 w 318"/>
                <a:gd name="T37" fmla="*/ 36 h 186"/>
                <a:gd name="T38" fmla="*/ 78 w 318"/>
                <a:gd name="T39" fmla="*/ 42 h 186"/>
                <a:gd name="T40" fmla="*/ 90 w 318"/>
                <a:gd name="T41" fmla="*/ 36 h 186"/>
                <a:gd name="T42" fmla="*/ 96 w 318"/>
                <a:gd name="T43" fmla="*/ 24 h 186"/>
                <a:gd name="T44" fmla="*/ 108 w 318"/>
                <a:gd name="T45" fmla="*/ 12 h 186"/>
                <a:gd name="T46" fmla="*/ 102 w 318"/>
                <a:gd name="T47" fmla="*/ 0 h 186"/>
                <a:gd name="T48" fmla="*/ 156 w 318"/>
                <a:gd name="T49" fmla="*/ 0 h 186"/>
                <a:gd name="T50" fmla="*/ 174 w 318"/>
                <a:gd name="T51" fmla="*/ 12 h 186"/>
                <a:gd name="T52" fmla="*/ 198 w 318"/>
                <a:gd name="T53" fmla="*/ 0 h 186"/>
                <a:gd name="T54" fmla="*/ 216 w 318"/>
                <a:gd name="T55" fmla="*/ 0 h 186"/>
                <a:gd name="T56" fmla="*/ 234 w 318"/>
                <a:gd name="T57" fmla="*/ 6 h 186"/>
                <a:gd name="T58" fmla="*/ 252 w 318"/>
                <a:gd name="T59" fmla="*/ 18 h 186"/>
                <a:gd name="T60" fmla="*/ 246 w 318"/>
                <a:gd name="T61" fmla="*/ 24 h 186"/>
                <a:gd name="T62" fmla="*/ 240 w 318"/>
                <a:gd name="T63" fmla="*/ 36 h 186"/>
                <a:gd name="T64" fmla="*/ 234 w 318"/>
                <a:gd name="T65" fmla="*/ 54 h 186"/>
                <a:gd name="T66" fmla="*/ 246 w 318"/>
                <a:gd name="T67" fmla="*/ 60 h 186"/>
                <a:gd name="T68" fmla="*/ 258 w 318"/>
                <a:gd name="T69" fmla="*/ 66 h 186"/>
                <a:gd name="T70" fmla="*/ 270 w 318"/>
                <a:gd name="T71" fmla="*/ 72 h 186"/>
                <a:gd name="T72" fmla="*/ 264 w 318"/>
                <a:gd name="T73" fmla="*/ 84 h 186"/>
                <a:gd name="T74" fmla="*/ 264 w 318"/>
                <a:gd name="T75" fmla="*/ 102 h 186"/>
                <a:gd name="T76" fmla="*/ 282 w 318"/>
                <a:gd name="T77" fmla="*/ 120 h 186"/>
                <a:gd name="T78" fmla="*/ 294 w 318"/>
                <a:gd name="T79" fmla="*/ 132 h 186"/>
                <a:gd name="T80" fmla="*/ 306 w 318"/>
                <a:gd name="T81" fmla="*/ 150 h 186"/>
                <a:gd name="T82" fmla="*/ 192 w 318"/>
                <a:gd name="T83" fmla="*/ 180 h 186"/>
                <a:gd name="T84" fmla="*/ 150 w 318"/>
                <a:gd name="T85" fmla="*/ 174 h 18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318"/>
                <a:gd name="T130" fmla="*/ 0 h 186"/>
                <a:gd name="T131" fmla="*/ 318 w 318"/>
                <a:gd name="T132" fmla="*/ 186 h 18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318" h="186">
                  <a:moveTo>
                    <a:pt x="150" y="156"/>
                  </a:moveTo>
                  <a:lnTo>
                    <a:pt x="144" y="144"/>
                  </a:lnTo>
                  <a:lnTo>
                    <a:pt x="144" y="138"/>
                  </a:lnTo>
                  <a:lnTo>
                    <a:pt x="144" y="132"/>
                  </a:lnTo>
                  <a:lnTo>
                    <a:pt x="144" y="126"/>
                  </a:lnTo>
                  <a:lnTo>
                    <a:pt x="138" y="126"/>
                  </a:lnTo>
                  <a:lnTo>
                    <a:pt x="132" y="132"/>
                  </a:lnTo>
                  <a:lnTo>
                    <a:pt x="84" y="144"/>
                  </a:lnTo>
                  <a:lnTo>
                    <a:pt x="78" y="138"/>
                  </a:lnTo>
                  <a:lnTo>
                    <a:pt x="78" y="132"/>
                  </a:lnTo>
                  <a:lnTo>
                    <a:pt x="72" y="138"/>
                  </a:lnTo>
                  <a:lnTo>
                    <a:pt x="72" y="132"/>
                  </a:lnTo>
                  <a:lnTo>
                    <a:pt x="42" y="132"/>
                  </a:lnTo>
                  <a:lnTo>
                    <a:pt x="48" y="138"/>
                  </a:lnTo>
                  <a:lnTo>
                    <a:pt x="48" y="144"/>
                  </a:lnTo>
                  <a:lnTo>
                    <a:pt x="48" y="150"/>
                  </a:lnTo>
                  <a:lnTo>
                    <a:pt x="48" y="144"/>
                  </a:lnTo>
                  <a:lnTo>
                    <a:pt x="42" y="144"/>
                  </a:lnTo>
                  <a:lnTo>
                    <a:pt x="42" y="138"/>
                  </a:lnTo>
                  <a:lnTo>
                    <a:pt x="42" y="132"/>
                  </a:lnTo>
                  <a:lnTo>
                    <a:pt x="36" y="132"/>
                  </a:lnTo>
                  <a:lnTo>
                    <a:pt x="36" y="126"/>
                  </a:lnTo>
                  <a:lnTo>
                    <a:pt x="30" y="126"/>
                  </a:lnTo>
                  <a:lnTo>
                    <a:pt x="30" y="120"/>
                  </a:lnTo>
                  <a:lnTo>
                    <a:pt x="30" y="114"/>
                  </a:lnTo>
                  <a:lnTo>
                    <a:pt x="18" y="114"/>
                  </a:lnTo>
                  <a:lnTo>
                    <a:pt x="18" y="108"/>
                  </a:lnTo>
                  <a:lnTo>
                    <a:pt x="12" y="96"/>
                  </a:lnTo>
                  <a:lnTo>
                    <a:pt x="6" y="96"/>
                  </a:lnTo>
                  <a:lnTo>
                    <a:pt x="6" y="90"/>
                  </a:lnTo>
                  <a:lnTo>
                    <a:pt x="6" y="84"/>
                  </a:lnTo>
                  <a:lnTo>
                    <a:pt x="6" y="78"/>
                  </a:lnTo>
                  <a:lnTo>
                    <a:pt x="6" y="72"/>
                  </a:lnTo>
                  <a:lnTo>
                    <a:pt x="6" y="66"/>
                  </a:lnTo>
                  <a:lnTo>
                    <a:pt x="0" y="60"/>
                  </a:lnTo>
                  <a:lnTo>
                    <a:pt x="0" y="54"/>
                  </a:lnTo>
                  <a:lnTo>
                    <a:pt x="0" y="48"/>
                  </a:lnTo>
                  <a:lnTo>
                    <a:pt x="6" y="48"/>
                  </a:lnTo>
                  <a:lnTo>
                    <a:pt x="12" y="48"/>
                  </a:lnTo>
                  <a:lnTo>
                    <a:pt x="12" y="54"/>
                  </a:lnTo>
                  <a:lnTo>
                    <a:pt x="18" y="54"/>
                  </a:lnTo>
                  <a:lnTo>
                    <a:pt x="24" y="54"/>
                  </a:lnTo>
                  <a:lnTo>
                    <a:pt x="30" y="54"/>
                  </a:lnTo>
                  <a:lnTo>
                    <a:pt x="36" y="54"/>
                  </a:lnTo>
                  <a:lnTo>
                    <a:pt x="36" y="48"/>
                  </a:lnTo>
                  <a:lnTo>
                    <a:pt x="42" y="48"/>
                  </a:lnTo>
                  <a:lnTo>
                    <a:pt x="42" y="42"/>
                  </a:lnTo>
                  <a:lnTo>
                    <a:pt x="42" y="36"/>
                  </a:lnTo>
                  <a:lnTo>
                    <a:pt x="42" y="30"/>
                  </a:lnTo>
                  <a:lnTo>
                    <a:pt x="48" y="30"/>
                  </a:lnTo>
                  <a:lnTo>
                    <a:pt x="48" y="36"/>
                  </a:lnTo>
                  <a:lnTo>
                    <a:pt x="54" y="36"/>
                  </a:lnTo>
                  <a:lnTo>
                    <a:pt x="54" y="30"/>
                  </a:lnTo>
                  <a:lnTo>
                    <a:pt x="54" y="24"/>
                  </a:lnTo>
                  <a:lnTo>
                    <a:pt x="60" y="24"/>
                  </a:lnTo>
                  <a:lnTo>
                    <a:pt x="60" y="30"/>
                  </a:lnTo>
                  <a:lnTo>
                    <a:pt x="60" y="36"/>
                  </a:lnTo>
                  <a:lnTo>
                    <a:pt x="60" y="42"/>
                  </a:lnTo>
                  <a:lnTo>
                    <a:pt x="72" y="42"/>
                  </a:lnTo>
                  <a:lnTo>
                    <a:pt x="78" y="42"/>
                  </a:lnTo>
                  <a:lnTo>
                    <a:pt x="78" y="36"/>
                  </a:lnTo>
                  <a:lnTo>
                    <a:pt x="84" y="36"/>
                  </a:lnTo>
                  <a:lnTo>
                    <a:pt x="90" y="36"/>
                  </a:lnTo>
                  <a:lnTo>
                    <a:pt x="96" y="36"/>
                  </a:lnTo>
                  <a:lnTo>
                    <a:pt x="96" y="30"/>
                  </a:lnTo>
                  <a:lnTo>
                    <a:pt x="96" y="24"/>
                  </a:lnTo>
                  <a:lnTo>
                    <a:pt x="102" y="18"/>
                  </a:lnTo>
                  <a:lnTo>
                    <a:pt x="102" y="12"/>
                  </a:lnTo>
                  <a:lnTo>
                    <a:pt x="108" y="12"/>
                  </a:lnTo>
                  <a:lnTo>
                    <a:pt x="102" y="6"/>
                  </a:lnTo>
                  <a:lnTo>
                    <a:pt x="96" y="0"/>
                  </a:lnTo>
                  <a:lnTo>
                    <a:pt x="102" y="0"/>
                  </a:lnTo>
                  <a:lnTo>
                    <a:pt x="132" y="0"/>
                  </a:lnTo>
                  <a:lnTo>
                    <a:pt x="144" y="0"/>
                  </a:lnTo>
                  <a:lnTo>
                    <a:pt x="156" y="0"/>
                  </a:lnTo>
                  <a:lnTo>
                    <a:pt x="162" y="6"/>
                  </a:lnTo>
                  <a:lnTo>
                    <a:pt x="168" y="12"/>
                  </a:lnTo>
                  <a:lnTo>
                    <a:pt x="174" y="12"/>
                  </a:lnTo>
                  <a:lnTo>
                    <a:pt x="192" y="6"/>
                  </a:lnTo>
                  <a:lnTo>
                    <a:pt x="198" y="6"/>
                  </a:lnTo>
                  <a:lnTo>
                    <a:pt x="198" y="0"/>
                  </a:lnTo>
                  <a:lnTo>
                    <a:pt x="204" y="0"/>
                  </a:lnTo>
                  <a:lnTo>
                    <a:pt x="210" y="0"/>
                  </a:lnTo>
                  <a:lnTo>
                    <a:pt x="216" y="0"/>
                  </a:lnTo>
                  <a:lnTo>
                    <a:pt x="216" y="6"/>
                  </a:lnTo>
                  <a:lnTo>
                    <a:pt x="222" y="6"/>
                  </a:lnTo>
                  <a:lnTo>
                    <a:pt x="234" y="6"/>
                  </a:lnTo>
                  <a:lnTo>
                    <a:pt x="234" y="12"/>
                  </a:lnTo>
                  <a:lnTo>
                    <a:pt x="240" y="18"/>
                  </a:lnTo>
                  <a:lnTo>
                    <a:pt x="252" y="18"/>
                  </a:lnTo>
                  <a:lnTo>
                    <a:pt x="246" y="18"/>
                  </a:lnTo>
                  <a:lnTo>
                    <a:pt x="252" y="24"/>
                  </a:lnTo>
                  <a:lnTo>
                    <a:pt x="246" y="24"/>
                  </a:lnTo>
                  <a:lnTo>
                    <a:pt x="246" y="30"/>
                  </a:lnTo>
                  <a:lnTo>
                    <a:pt x="240" y="30"/>
                  </a:lnTo>
                  <a:lnTo>
                    <a:pt x="240" y="36"/>
                  </a:lnTo>
                  <a:lnTo>
                    <a:pt x="228" y="48"/>
                  </a:lnTo>
                  <a:lnTo>
                    <a:pt x="228" y="54"/>
                  </a:lnTo>
                  <a:lnTo>
                    <a:pt x="234" y="54"/>
                  </a:lnTo>
                  <a:lnTo>
                    <a:pt x="240" y="54"/>
                  </a:lnTo>
                  <a:lnTo>
                    <a:pt x="246" y="54"/>
                  </a:lnTo>
                  <a:lnTo>
                    <a:pt x="246" y="60"/>
                  </a:lnTo>
                  <a:lnTo>
                    <a:pt x="252" y="60"/>
                  </a:lnTo>
                  <a:lnTo>
                    <a:pt x="258" y="60"/>
                  </a:lnTo>
                  <a:lnTo>
                    <a:pt x="258" y="66"/>
                  </a:lnTo>
                  <a:lnTo>
                    <a:pt x="264" y="66"/>
                  </a:lnTo>
                  <a:lnTo>
                    <a:pt x="264" y="72"/>
                  </a:lnTo>
                  <a:lnTo>
                    <a:pt x="270" y="72"/>
                  </a:lnTo>
                  <a:lnTo>
                    <a:pt x="270" y="78"/>
                  </a:lnTo>
                  <a:lnTo>
                    <a:pt x="270" y="84"/>
                  </a:lnTo>
                  <a:lnTo>
                    <a:pt x="264" y="84"/>
                  </a:lnTo>
                  <a:lnTo>
                    <a:pt x="264" y="90"/>
                  </a:lnTo>
                  <a:lnTo>
                    <a:pt x="264" y="96"/>
                  </a:lnTo>
                  <a:lnTo>
                    <a:pt x="264" y="102"/>
                  </a:lnTo>
                  <a:lnTo>
                    <a:pt x="264" y="120"/>
                  </a:lnTo>
                  <a:lnTo>
                    <a:pt x="276" y="120"/>
                  </a:lnTo>
                  <a:lnTo>
                    <a:pt x="282" y="120"/>
                  </a:lnTo>
                  <a:lnTo>
                    <a:pt x="282" y="126"/>
                  </a:lnTo>
                  <a:lnTo>
                    <a:pt x="288" y="132"/>
                  </a:lnTo>
                  <a:lnTo>
                    <a:pt x="294" y="132"/>
                  </a:lnTo>
                  <a:lnTo>
                    <a:pt x="300" y="132"/>
                  </a:lnTo>
                  <a:lnTo>
                    <a:pt x="306" y="138"/>
                  </a:lnTo>
                  <a:lnTo>
                    <a:pt x="306" y="150"/>
                  </a:lnTo>
                  <a:lnTo>
                    <a:pt x="318" y="156"/>
                  </a:lnTo>
                  <a:lnTo>
                    <a:pt x="258" y="168"/>
                  </a:lnTo>
                  <a:lnTo>
                    <a:pt x="192" y="180"/>
                  </a:lnTo>
                  <a:lnTo>
                    <a:pt x="168" y="186"/>
                  </a:lnTo>
                  <a:lnTo>
                    <a:pt x="156" y="186"/>
                  </a:lnTo>
                  <a:lnTo>
                    <a:pt x="150" y="174"/>
                  </a:lnTo>
                  <a:lnTo>
                    <a:pt x="150" y="156"/>
                  </a:lnTo>
                  <a:close/>
                </a:path>
              </a:pathLst>
            </a:custGeom>
            <a:solidFill>
              <a:srgbClr val="FFCC00"/>
            </a:solidFill>
            <a:ln w="0">
              <a:solidFill>
                <a:srgbClr val="000000"/>
              </a:solidFill>
              <a:prstDash val="solid"/>
              <a:round/>
              <a:headEnd/>
              <a:tailEnd/>
            </a:ln>
          </p:spPr>
          <p:txBody>
            <a:bodyPr/>
            <a:lstStyle/>
            <a:p>
              <a:endParaRPr lang="es-MX"/>
            </a:p>
          </p:txBody>
        </p:sp>
        <p:sp>
          <p:nvSpPr>
            <p:cNvPr id="47" name="Freeform 49"/>
            <p:cNvSpPr>
              <a:spLocks/>
            </p:cNvSpPr>
            <p:nvPr/>
          </p:nvSpPr>
          <p:spPr bwMode="auto">
            <a:xfrm>
              <a:off x="2982" y="1434"/>
              <a:ext cx="330" cy="150"/>
            </a:xfrm>
            <a:custGeom>
              <a:avLst/>
              <a:gdLst>
                <a:gd name="T0" fmla="*/ 78 w 330"/>
                <a:gd name="T1" fmla="*/ 144 h 150"/>
                <a:gd name="T2" fmla="*/ 72 w 330"/>
                <a:gd name="T3" fmla="*/ 132 h 150"/>
                <a:gd name="T4" fmla="*/ 60 w 330"/>
                <a:gd name="T5" fmla="*/ 126 h 150"/>
                <a:gd name="T6" fmla="*/ 48 w 330"/>
                <a:gd name="T7" fmla="*/ 138 h 150"/>
                <a:gd name="T8" fmla="*/ 36 w 330"/>
                <a:gd name="T9" fmla="*/ 126 h 150"/>
                <a:gd name="T10" fmla="*/ 42 w 330"/>
                <a:gd name="T11" fmla="*/ 114 h 150"/>
                <a:gd name="T12" fmla="*/ 30 w 330"/>
                <a:gd name="T13" fmla="*/ 102 h 150"/>
                <a:gd name="T14" fmla="*/ 12 w 330"/>
                <a:gd name="T15" fmla="*/ 102 h 150"/>
                <a:gd name="T16" fmla="*/ 6 w 330"/>
                <a:gd name="T17" fmla="*/ 84 h 150"/>
                <a:gd name="T18" fmla="*/ 6 w 330"/>
                <a:gd name="T19" fmla="*/ 66 h 150"/>
                <a:gd name="T20" fmla="*/ 0 w 330"/>
                <a:gd name="T21" fmla="*/ 42 h 150"/>
                <a:gd name="T22" fmla="*/ 18 w 330"/>
                <a:gd name="T23" fmla="*/ 42 h 150"/>
                <a:gd name="T24" fmla="*/ 36 w 330"/>
                <a:gd name="T25" fmla="*/ 42 h 150"/>
                <a:gd name="T26" fmla="*/ 48 w 330"/>
                <a:gd name="T27" fmla="*/ 48 h 150"/>
                <a:gd name="T28" fmla="*/ 60 w 330"/>
                <a:gd name="T29" fmla="*/ 42 h 150"/>
                <a:gd name="T30" fmla="*/ 72 w 330"/>
                <a:gd name="T31" fmla="*/ 42 h 150"/>
                <a:gd name="T32" fmla="*/ 90 w 330"/>
                <a:gd name="T33" fmla="*/ 48 h 150"/>
                <a:gd name="T34" fmla="*/ 90 w 330"/>
                <a:gd name="T35" fmla="*/ 54 h 150"/>
                <a:gd name="T36" fmla="*/ 102 w 330"/>
                <a:gd name="T37" fmla="*/ 60 h 150"/>
                <a:gd name="T38" fmla="*/ 114 w 330"/>
                <a:gd name="T39" fmla="*/ 54 h 150"/>
                <a:gd name="T40" fmla="*/ 132 w 330"/>
                <a:gd name="T41" fmla="*/ 48 h 150"/>
                <a:gd name="T42" fmla="*/ 150 w 330"/>
                <a:gd name="T43" fmla="*/ 48 h 150"/>
                <a:gd name="T44" fmla="*/ 162 w 330"/>
                <a:gd name="T45" fmla="*/ 54 h 150"/>
                <a:gd name="T46" fmla="*/ 174 w 330"/>
                <a:gd name="T47" fmla="*/ 42 h 150"/>
                <a:gd name="T48" fmla="*/ 192 w 330"/>
                <a:gd name="T49" fmla="*/ 42 h 150"/>
                <a:gd name="T50" fmla="*/ 192 w 330"/>
                <a:gd name="T51" fmla="*/ 36 h 150"/>
                <a:gd name="T52" fmla="*/ 204 w 330"/>
                <a:gd name="T53" fmla="*/ 30 h 150"/>
                <a:gd name="T54" fmla="*/ 222 w 330"/>
                <a:gd name="T55" fmla="*/ 30 h 150"/>
                <a:gd name="T56" fmla="*/ 234 w 330"/>
                <a:gd name="T57" fmla="*/ 24 h 150"/>
                <a:gd name="T58" fmla="*/ 240 w 330"/>
                <a:gd name="T59" fmla="*/ 18 h 150"/>
                <a:gd name="T60" fmla="*/ 252 w 330"/>
                <a:gd name="T61" fmla="*/ 24 h 150"/>
                <a:gd name="T62" fmla="*/ 264 w 330"/>
                <a:gd name="T63" fmla="*/ 12 h 150"/>
                <a:gd name="T64" fmla="*/ 270 w 330"/>
                <a:gd name="T65" fmla="*/ 12 h 150"/>
                <a:gd name="T66" fmla="*/ 282 w 330"/>
                <a:gd name="T67" fmla="*/ 6 h 150"/>
                <a:gd name="T68" fmla="*/ 288 w 330"/>
                <a:gd name="T69" fmla="*/ 6 h 150"/>
                <a:gd name="T70" fmla="*/ 282 w 330"/>
                <a:gd name="T71" fmla="*/ 18 h 150"/>
                <a:gd name="T72" fmla="*/ 312 w 330"/>
                <a:gd name="T73" fmla="*/ 24 h 150"/>
                <a:gd name="T74" fmla="*/ 330 w 330"/>
                <a:gd name="T75" fmla="*/ 24 h 150"/>
                <a:gd name="T76" fmla="*/ 324 w 330"/>
                <a:gd name="T77" fmla="*/ 36 h 150"/>
                <a:gd name="T78" fmla="*/ 318 w 330"/>
                <a:gd name="T79" fmla="*/ 48 h 150"/>
                <a:gd name="T80" fmla="*/ 294 w 330"/>
                <a:gd name="T81" fmla="*/ 60 h 150"/>
                <a:gd name="T82" fmla="*/ 282 w 330"/>
                <a:gd name="T83" fmla="*/ 66 h 150"/>
                <a:gd name="T84" fmla="*/ 276 w 330"/>
                <a:gd name="T85" fmla="*/ 66 h 150"/>
                <a:gd name="T86" fmla="*/ 258 w 330"/>
                <a:gd name="T87" fmla="*/ 72 h 150"/>
                <a:gd name="T88" fmla="*/ 246 w 330"/>
                <a:gd name="T89" fmla="*/ 78 h 150"/>
                <a:gd name="T90" fmla="*/ 240 w 330"/>
                <a:gd name="T91" fmla="*/ 96 h 150"/>
                <a:gd name="T92" fmla="*/ 228 w 330"/>
                <a:gd name="T93" fmla="*/ 90 h 150"/>
                <a:gd name="T94" fmla="*/ 216 w 330"/>
                <a:gd name="T95" fmla="*/ 78 h 150"/>
                <a:gd name="T96" fmla="*/ 204 w 330"/>
                <a:gd name="T97" fmla="*/ 84 h 150"/>
                <a:gd name="T98" fmla="*/ 192 w 330"/>
                <a:gd name="T99" fmla="*/ 96 h 150"/>
                <a:gd name="T100" fmla="*/ 180 w 330"/>
                <a:gd name="T101" fmla="*/ 90 h 150"/>
                <a:gd name="T102" fmla="*/ 180 w 330"/>
                <a:gd name="T103" fmla="*/ 96 h 150"/>
                <a:gd name="T104" fmla="*/ 168 w 330"/>
                <a:gd name="T105" fmla="*/ 96 h 150"/>
                <a:gd name="T106" fmla="*/ 156 w 330"/>
                <a:gd name="T107" fmla="*/ 102 h 150"/>
                <a:gd name="T108" fmla="*/ 144 w 330"/>
                <a:gd name="T109" fmla="*/ 108 h 150"/>
                <a:gd name="T110" fmla="*/ 132 w 330"/>
                <a:gd name="T111" fmla="*/ 114 h 150"/>
                <a:gd name="T112" fmla="*/ 120 w 330"/>
                <a:gd name="T113" fmla="*/ 120 h 150"/>
                <a:gd name="T114" fmla="*/ 108 w 330"/>
                <a:gd name="T115" fmla="*/ 126 h 150"/>
                <a:gd name="T116" fmla="*/ 102 w 330"/>
                <a:gd name="T117" fmla="*/ 144 h 150"/>
                <a:gd name="T118" fmla="*/ 84 w 330"/>
                <a:gd name="T119" fmla="*/ 150 h 15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330"/>
                <a:gd name="T181" fmla="*/ 0 h 150"/>
                <a:gd name="T182" fmla="*/ 330 w 330"/>
                <a:gd name="T183" fmla="*/ 150 h 150"/>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330" h="150">
                  <a:moveTo>
                    <a:pt x="84" y="150"/>
                  </a:moveTo>
                  <a:lnTo>
                    <a:pt x="78" y="150"/>
                  </a:lnTo>
                  <a:lnTo>
                    <a:pt x="78" y="144"/>
                  </a:lnTo>
                  <a:lnTo>
                    <a:pt x="78" y="138"/>
                  </a:lnTo>
                  <a:lnTo>
                    <a:pt x="72" y="138"/>
                  </a:lnTo>
                  <a:lnTo>
                    <a:pt x="72" y="132"/>
                  </a:lnTo>
                  <a:lnTo>
                    <a:pt x="66" y="126"/>
                  </a:lnTo>
                  <a:lnTo>
                    <a:pt x="60" y="120"/>
                  </a:lnTo>
                  <a:lnTo>
                    <a:pt x="60" y="126"/>
                  </a:lnTo>
                  <a:lnTo>
                    <a:pt x="54" y="138"/>
                  </a:lnTo>
                  <a:lnTo>
                    <a:pt x="54" y="144"/>
                  </a:lnTo>
                  <a:lnTo>
                    <a:pt x="48" y="138"/>
                  </a:lnTo>
                  <a:lnTo>
                    <a:pt x="42" y="132"/>
                  </a:lnTo>
                  <a:lnTo>
                    <a:pt x="36" y="132"/>
                  </a:lnTo>
                  <a:lnTo>
                    <a:pt x="36" y="126"/>
                  </a:lnTo>
                  <a:lnTo>
                    <a:pt x="36" y="120"/>
                  </a:lnTo>
                  <a:lnTo>
                    <a:pt x="36" y="114"/>
                  </a:lnTo>
                  <a:lnTo>
                    <a:pt x="42" y="114"/>
                  </a:lnTo>
                  <a:lnTo>
                    <a:pt x="42" y="108"/>
                  </a:lnTo>
                  <a:lnTo>
                    <a:pt x="36" y="102"/>
                  </a:lnTo>
                  <a:lnTo>
                    <a:pt x="30" y="102"/>
                  </a:lnTo>
                  <a:lnTo>
                    <a:pt x="24" y="102"/>
                  </a:lnTo>
                  <a:lnTo>
                    <a:pt x="18" y="102"/>
                  </a:lnTo>
                  <a:lnTo>
                    <a:pt x="12" y="102"/>
                  </a:lnTo>
                  <a:lnTo>
                    <a:pt x="6" y="96"/>
                  </a:lnTo>
                  <a:lnTo>
                    <a:pt x="6" y="90"/>
                  </a:lnTo>
                  <a:lnTo>
                    <a:pt x="6" y="84"/>
                  </a:lnTo>
                  <a:lnTo>
                    <a:pt x="6" y="78"/>
                  </a:lnTo>
                  <a:lnTo>
                    <a:pt x="6" y="72"/>
                  </a:lnTo>
                  <a:lnTo>
                    <a:pt x="6" y="66"/>
                  </a:lnTo>
                  <a:lnTo>
                    <a:pt x="6" y="60"/>
                  </a:lnTo>
                  <a:lnTo>
                    <a:pt x="6" y="48"/>
                  </a:lnTo>
                  <a:lnTo>
                    <a:pt x="0" y="42"/>
                  </a:lnTo>
                  <a:lnTo>
                    <a:pt x="6" y="42"/>
                  </a:lnTo>
                  <a:lnTo>
                    <a:pt x="12" y="42"/>
                  </a:lnTo>
                  <a:lnTo>
                    <a:pt x="18" y="42"/>
                  </a:lnTo>
                  <a:lnTo>
                    <a:pt x="24" y="42"/>
                  </a:lnTo>
                  <a:lnTo>
                    <a:pt x="30" y="42"/>
                  </a:lnTo>
                  <a:lnTo>
                    <a:pt x="36" y="42"/>
                  </a:lnTo>
                  <a:lnTo>
                    <a:pt x="36" y="48"/>
                  </a:lnTo>
                  <a:lnTo>
                    <a:pt x="42" y="48"/>
                  </a:lnTo>
                  <a:lnTo>
                    <a:pt x="48" y="48"/>
                  </a:lnTo>
                  <a:lnTo>
                    <a:pt x="54" y="48"/>
                  </a:lnTo>
                  <a:lnTo>
                    <a:pt x="60" y="48"/>
                  </a:lnTo>
                  <a:lnTo>
                    <a:pt x="60" y="42"/>
                  </a:lnTo>
                  <a:lnTo>
                    <a:pt x="66" y="42"/>
                  </a:lnTo>
                  <a:lnTo>
                    <a:pt x="72" y="36"/>
                  </a:lnTo>
                  <a:lnTo>
                    <a:pt x="72" y="42"/>
                  </a:lnTo>
                  <a:lnTo>
                    <a:pt x="78" y="42"/>
                  </a:lnTo>
                  <a:lnTo>
                    <a:pt x="84" y="42"/>
                  </a:lnTo>
                  <a:lnTo>
                    <a:pt x="90" y="48"/>
                  </a:lnTo>
                  <a:lnTo>
                    <a:pt x="84" y="48"/>
                  </a:lnTo>
                  <a:lnTo>
                    <a:pt x="84" y="54"/>
                  </a:lnTo>
                  <a:lnTo>
                    <a:pt x="90" y="54"/>
                  </a:lnTo>
                  <a:lnTo>
                    <a:pt x="96" y="54"/>
                  </a:lnTo>
                  <a:lnTo>
                    <a:pt x="102" y="54"/>
                  </a:lnTo>
                  <a:lnTo>
                    <a:pt x="102" y="60"/>
                  </a:lnTo>
                  <a:lnTo>
                    <a:pt x="108" y="60"/>
                  </a:lnTo>
                  <a:lnTo>
                    <a:pt x="108" y="54"/>
                  </a:lnTo>
                  <a:lnTo>
                    <a:pt x="114" y="54"/>
                  </a:lnTo>
                  <a:lnTo>
                    <a:pt x="120" y="54"/>
                  </a:lnTo>
                  <a:lnTo>
                    <a:pt x="126" y="48"/>
                  </a:lnTo>
                  <a:lnTo>
                    <a:pt x="132" y="48"/>
                  </a:lnTo>
                  <a:lnTo>
                    <a:pt x="138" y="48"/>
                  </a:lnTo>
                  <a:lnTo>
                    <a:pt x="144" y="48"/>
                  </a:lnTo>
                  <a:lnTo>
                    <a:pt x="150" y="48"/>
                  </a:lnTo>
                  <a:lnTo>
                    <a:pt x="156" y="48"/>
                  </a:lnTo>
                  <a:lnTo>
                    <a:pt x="156" y="54"/>
                  </a:lnTo>
                  <a:lnTo>
                    <a:pt x="162" y="54"/>
                  </a:lnTo>
                  <a:lnTo>
                    <a:pt x="168" y="48"/>
                  </a:lnTo>
                  <a:lnTo>
                    <a:pt x="168" y="42"/>
                  </a:lnTo>
                  <a:lnTo>
                    <a:pt x="174" y="42"/>
                  </a:lnTo>
                  <a:lnTo>
                    <a:pt x="180" y="42"/>
                  </a:lnTo>
                  <a:lnTo>
                    <a:pt x="186" y="42"/>
                  </a:lnTo>
                  <a:lnTo>
                    <a:pt x="192" y="42"/>
                  </a:lnTo>
                  <a:lnTo>
                    <a:pt x="192" y="48"/>
                  </a:lnTo>
                  <a:lnTo>
                    <a:pt x="192" y="42"/>
                  </a:lnTo>
                  <a:lnTo>
                    <a:pt x="192" y="36"/>
                  </a:lnTo>
                  <a:lnTo>
                    <a:pt x="198" y="36"/>
                  </a:lnTo>
                  <a:lnTo>
                    <a:pt x="204" y="36"/>
                  </a:lnTo>
                  <a:lnTo>
                    <a:pt x="204" y="30"/>
                  </a:lnTo>
                  <a:lnTo>
                    <a:pt x="210" y="30"/>
                  </a:lnTo>
                  <a:lnTo>
                    <a:pt x="216" y="30"/>
                  </a:lnTo>
                  <a:lnTo>
                    <a:pt x="222" y="30"/>
                  </a:lnTo>
                  <a:lnTo>
                    <a:pt x="228" y="30"/>
                  </a:lnTo>
                  <a:lnTo>
                    <a:pt x="234" y="30"/>
                  </a:lnTo>
                  <a:lnTo>
                    <a:pt x="234" y="24"/>
                  </a:lnTo>
                  <a:lnTo>
                    <a:pt x="240" y="24"/>
                  </a:lnTo>
                  <a:lnTo>
                    <a:pt x="234" y="18"/>
                  </a:lnTo>
                  <a:lnTo>
                    <a:pt x="240" y="18"/>
                  </a:lnTo>
                  <a:lnTo>
                    <a:pt x="246" y="18"/>
                  </a:lnTo>
                  <a:lnTo>
                    <a:pt x="246" y="24"/>
                  </a:lnTo>
                  <a:lnTo>
                    <a:pt x="252" y="24"/>
                  </a:lnTo>
                  <a:lnTo>
                    <a:pt x="258" y="18"/>
                  </a:lnTo>
                  <a:lnTo>
                    <a:pt x="264" y="18"/>
                  </a:lnTo>
                  <a:lnTo>
                    <a:pt x="264" y="12"/>
                  </a:lnTo>
                  <a:lnTo>
                    <a:pt x="270" y="12"/>
                  </a:lnTo>
                  <a:lnTo>
                    <a:pt x="276" y="12"/>
                  </a:lnTo>
                  <a:lnTo>
                    <a:pt x="270" y="12"/>
                  </a:lnTo>
                  <a:lnTo>
                    <a:pt x="270" y="6"/>
                  </a:lnTo>
                  <a:lnTo>
                    <a:pt x="276" y="6"/>
                  </a:lnTo>
                  <a:lnTo>
                    <a:pt x="282" y="6"/>
                  </a:lnTo>
                  <a:lnTo>
                    <a:pt x="282" y="0"/>
                  </a:lnTo>
                  <a:lnTo>
                    <a:pt x="288" y="0"/>
                  </a:lnTo>
                  <a:lnTo>
                    <a:pt x="288" y="6"/>
                  </a:lnTo>
                  <a:lnTo>
                    <a:pt x="288" y="12"/>
                  </a:lnTo>
                  <a:lnTo>
                    <a:pt x="282" y="12"/>
                  </a:lnTo>
                  <a:lnTo>
                    <a:pt x="282" y="18"/>
                  </a:lnTo>
                  <a:lnTo>
                    <a:pt x="282" y="24"/>
                  </a:lnTo>
                  <a:lnTo>
                    <a:pt x="312" y="12"/>
                  </a:lnTo>
                  <a:lnTo>
                    <a:pt x="312" y="24"/>
                  </a:lnTo>
                  <a:lnTo>
                    <a:pt x="318" y="24"/>
                  </a:lnTo>
                  <a:lnTo>
                    <a:pt x="324" y="24"/>
                  </a:lnTo>
                  <a:lnTo>
                    <a:pt x="330" y="24"/>
                  </a:lnTo>
                  <a:lnTo>
                    <a:pt x="330" y="30"/>
                  </a:lnTo>
                  <a:lnTo>
                    <a:pt x="324" y="30"/>
                  </a:lnTo>
                  <a:lnTo>
                    <a:pt x="324" y="36"/>
                  </a:lnTo>
                  <a:lnTo>
                    <a:pt x="318" y="36"/>
                  </a:lnTo>
                  <a:lnTo>
                    <a:pt x="318" y="42"/>
                  </a:lnTo>
                  <a:lnTo>
                    <a:pt x="318" y="48"/>
                  </a:lnTo>
                  <a:lnTo>
                    <a:pt x="312" y="48"/>
                  </a:lnTo>
                  <a:lnTo>
                    <a:pt x="300" y="60"/>
                  </a:lnTo>
                  <a:lnTo>
                    <a:pt x="294" y="60"/>
                  </a:lnTo>
                  <a:lnTo>
                    <a:pt x="294" y="66"/>
                  </a:lnTo>
                  <a:lnTo>
                    <a:pt x="288" y="66"/>
                  </a:lnTo>
                  <a:lnTo>
                    <a:pt x="282" y="66"/>
                  </a:lnTo>
                  <a:lnTo>
                    <a:pt x="282" y="72"/>
                  </a:lnTo>
                  <a:lnTo>
                    <a:pt x="276" y="72"/>
                  </a:lnTo>
                  <a:lnTo>
                    <a:pt x="276" y="66"/>
                  </a:lnTo>
                  <a:lnTo>
                    <a:pt x="270" y="66"/>
                  </a:lnTo>
                  <a:lnTo>
                    <a:pt x="264" y="66"/>
                  </a:lnTo>
                  <a:lnTo>
                    <a:pt x="258" y="72"/>
                  </a:lnTo>
                  <a:lnTo>
                    <a:pt x="252" y="72"/>
                  </a:lnTo>
                  <a:lnTo>
                    <a:pt x="252" y="78"/>
                  </a:lnTo>
                  <a:lnTo>
                    <a:pt x="246" y="78"/>
                  </a:lnTo>
                  <a:lnTo>
                    <a:pt x="246" y="84"/>
                  </a:lnTo>
                  <a:lnTo>
                    <a:pt x="246" y="90"/>
                  </a:lnTo>
                  <a:lnTo>
                    <a:pt x="240" y="96"/>
                  </a:lnTo>
                  <a:lnTo>
                    <a:pt x="234" y="96"/>
                  </a:lnTo>
                  <a:lnTo>
                    <a:pt x="234" y="90"/>
                  </a:lnTo>
                  <a:lnTo>
                    <a:pt x="228" y="90"/>
                  </a:lnTo>
                  <a:lnTo>
                    <a:pt x="222" y="84"/>
                  </a:lnTo>
                  <a:lnTo>
                    <a:pt x="216" y="84"/>
                  </a:lnTo>
                  <a:lnTo>
                    <a:pt x="216" y="78"/>
                  </a:lnTo>
                  <a:lnTo>
                    <a:pt x="210" y="78"/>
                  </a:lnTo>
                  <a:lnTo>
                    <a:pt x="210" y="84"/>
                  </a:lnTo>
                  <a:lnTo>
                    <a:pt x="204" y="84"/>
                  </a:lnTo>
                  <a:lnTo>
                    <a:pt x="198" y="90"/>
                  </a:lnTo>
                  <a:lnTo>
                    <a:pt x="192" y="90"/>
                  </a:lnTo>
                  <a:lnTo>
                    <a:pt x="192" y="96"/>
                  </a:lnTo>
                  <a:lnTo>
                    <a:pt x="186" y="96"/>
                  </a:lnTo>
                  <a:lnTo>
                    <a:pt x="180" y="96"/>
                  </a:lnTo>
                  <a:lnTo>
                    <a:pt x="180" y="90"/>
                  </a:lnTo>
                  <a:lnTo>
                    <a:pt x="174" y="90"/>
                  </a:lnTo>
                  <a:lnTo>
                    <a:pt x="174" y="96"/>
                  </a:lnTo>
                  <a:lnTo>
                    <a:pt x="180" y="96"/>
                  </a:lnTo>
                  <a:lnTo>
                    <a:pt x="174" y="96"/>
                  </a:lnTo>
                  <a:lnTo>
                    <a:pt x="168" y="102"/>
                  </a:lnTo>
                  <a:lnTo>
                    <a:pt x="168" y="96"/>
                  </a:lnTo>
                  <a:lnTo>
                    <a:pt x="162" y="96"/>
                  </a:lnTo>
                  <a:lnTo>
                    <a:pt x="156" y="96"/>
                  </a:lnTo>
                  <a:lnTo>
                    <a:pt x="156" y="102"/>
                  </a:lnTo>
                  <a:lnTo>
                    <a:pt x="150" y="102"/>
                  </a:lnTo>
                  <a:lnTo>
                    <a:pt x="144" y="102"/>
                  </a:lnTo>
                  <a:lnTo>
                    <a:pt x="144" y="108"/>
                  </a:lnTo>
                  <a:lnTo>
                    <a:pt x="138" y="108"/>
                  </a:lnTo>
                  <a:lnTo>
                    <a:pt x="132" y="108"/>
                  </a:lnTo>
                  <a:lnTo>
                    <a:pt x="132" y="114"/>
                  </a:lnTo>
                  <a:lnTo>
                    <a:pt x="126" y="114"/>
                  </a:lnTo>
                  <a:lnTo>
                    <a:pt x="120" y="114"/>
                  </a:lnTo>
                  <a:lnTo>
                    <a:pt x="120" y="120"/>
                  </a:lnTo>
                  <a:lnTo>
                    <a:pt x="114" y="120"/>
                  </a:lnTo>
                  <a:lnTo>
                    <a:pt x="114" y="126"/>
                  </a:lnTo>
                  <a:lnTo>
                    <a:pt x="108" y="126"/>
                  </a:lnTo>
                  <a:lnTo>
                    <a:pt x="108" y="132"/>
                  </a:lnTo>
                  <a:lnTo>
                    <a:pt x="108" y="138"/>
                  </a:lnTo>
                  <a:lnTo>
                    <a:pt x="102" y="144"/>
                  </a:lnTo>
                  <a:lnTo>
                    <a:pt x="96" y="144"/>
                  </a:lnTo>
                  <a:lnTo>
                    <a:pt x="90" y="150"/>
                  </a:lnTo>
                  <a:lnTo>
                    <a:pt x="84" y="150"/>
                  </a:lnTo>
                  <a:close/>
                </a:path>
              </a:pathLst>
            </a:custGeom>
            <a:solidFill>
              <a:srgbClr val="FFCC00"/>
            </a:solidFill>
            <a:ln w="0">
              <a:solidFill>
                <a:srgbClr val="000000"/>
              </a:solidFill>
              <a:prstDash val="solid"/>
              <a:round/>
              <a:headEnd/>
              <a:tailEnd/>
            </a:ln>
          </p:spPr>
          <p:txBody>
            <a:bodyPr/>
            <a:lstStyle/>
            <a:p>
              <a:endParaRPr lang="es-MX"/>
            </a:p>
          </p:txBody>
        </p:sp>
        <p:sp>
          <p:nvSpPr>
            <p:cNvPr id="48" name="Freeform 50"/>
            <p:cNvSpPr>
              <a:spLocks/>
            </p:cNvSpPr>
            <p:nvPr/>
          </p:nvSpPr>
          <p:spPr bwMode="auto">
            <a:xfrm>
              <a:off x="3192" y="1710"/>
              <a:ext cx="276" cy="252"/>
            </a:xfrm>
            <a:custGeom>
              <a:avLst/>
              <a:gdLst>
                <a:gd name="T0" fmla="*/ 60 w 276"/>
                <a:gd name="T1" fmla="*/ 30 h 252"/>
                <a:gd name="T2" fmla="*/ 66 w 276"/>
                <a:gd name="T3" fmla="*/ 18 h 252"/>
                <a:gd name="T4" fmla="*/ 78 w 276"/>
                <a:gd name="T5" fmla="*/ 12 h 252"/>
                <a:gd name="T6" fmla="*/ 84 w 276"/>
                <a:gd name="T7" fmla="*/ 12 h 252"/>
                <a:gd name="T8" fmla="*/ 102 w 276"/>
                <a:gd name="T9" fmla="*/ 18 h 252"/>
                <a:gd name="T10" fmla="*/ 132 w 276"/>
                <a:gd name="T11" fmla="*/ 6 h 252"/>
                <a:gd name="T12" fmla="*/ 138 w 276"/>
                <a:gd name="T13" fmla="*/ 6 h 252"/>
                <a:gd name="T14" fmla="*/ 150 w 276"/>
                <a:gd name="T15" fmla="*/ 6 h 252"/>
                <a:gd name="T16" fmla="*/ 162 w 276"/>
                <a:gd name="T17" fmla="*/ 12 h 252"/>
                <a:gd name="T18" fmla="*/ 174 w 276"/>
                <a:gd name="T19" fmla="*/ 6 h 252"/>
                <a:gd name="T20" fmla="*/ 180 w 276"/>
                <a:gd name="T21" fmla="*/ 6 h 252"/>
                <a:gd name="T22" fmla="*/ 186 w 276"/>
                <a:gd name="T23" fmla="*/ 6 h 252"/>
                <a:gd name="T24" fmla="*/ 216 w 276"/>
                <a:gd name="T25" fmla="*/ 6 h 252"/>
                <a:gd name="T26" fmla="*/ 222 w 276"/>
                <a:gd name="T27" fmla="*/ 12 h 252"/>
                <a:gd name="T28" fmla="*/ 234 w 276"/>
                <a:gd name="T29" fmla="*/ 12 h 252"/>
                <a:gd name="T30" fmla="*/ 246 w 276"/>
                <a:gd name="T31" fmla="*/ 18 h 252"/>
                <a:gd name="T32" fmla="*/ 258 w 276"/>
                <a:gd name="T33" fmla="*/ 24 h 252"/>
                <a:gd name="T34" fmla="*/ 270 w 276"/>
                <a:gd name="T35" fmla="*/ 30 h 252"/>
                <a:gd name="T36" fmla="*/ 276 w 276"/>
                <a:gd name="T37" fmla="*/ 42 h 252"/>
                <a:gd name="T38" fmla="*/ 264 w 276"/>
                <a:gd name="T39" fmla="*/ 48 h 252"/>
                <a:gd name="T40" fmla="*/ 252 w 276"/>
                <a:gd name="T41" fmla="*/ 54 h 252"/>
                <a:gd name="T42" fmla="*/ 246 w 276"/>
                <a:gd name="T43" fmla="*/ 66 h 252"/>
                <a:gd name="T44" fmla="*/ 240 w 276"/>
                <a:gd name="T45" fmla="*/ 66 h 252"/>
                <a:gd name="T46" fmla="*/ 234 w 276"/>
                <a:gd name="T47" fmla="*/ 78 h 252"/>
                <a:gd name="T48" fmla="*/ 222 w 276"/>
                <a:gd name="T49" fmla="*/ 84 h 252"/>
                <a:gd name="T50" fmla="*/ 216 w 276"/>
                <a:gd name="T51" fmla="*/ 96 h 252"/>
                <a:gd name="T52" fmla="*/ 216 w 276"/>
                <a:gd name="T53" fmla="*/ 108 h 252"/>
                <a:gd name="T54" fmla="*/ 210 w 276"/>
                <a:gd name="T55" fmla="*/ 108 h 252"/>
                <a:gd name="T56" fmla="*/ 204 w 276"/>
                <a:gd name="T57" fmla="*/ 108 h 252"/>
                <a:gd name="T58" fmla="*/ 192 w 276"/>
                <a:gd name="T59" fmla="*/ 114 h 252"/>
                <a:gd name="T60" fmla="*/ 180 w 276"/>
                <a:gd name="T61" fmla="*/ 120 h 252"/>
                <a:gd name="T62" fmla="*/ 174 w 276"/>
                <a:gd name="T63" fmla="*/ 120 h 252"/>
                <a:gd name="T64" fmla="*/ 174 w 276"/>
                <a:gd name="T65" fmla="*/ 114 h 252"/>
                <a:gd name="T66" fmla="*/ 168 w 276"/>
                <a:gd name="T67" fmla="*/ 114 h 252"/>
                <a:gd name="T68" fmla="*/ 156 w 276"/>
                <a:gd name="T69" fmla="*/ 120 h 252"/>
                <a:gd name="T70" fmla="*/ 150 w 276"/>
                <a:gd name="T71" fmla="*/ 126 h 252"/>
                <a:gd name="T72" fmla="*/ 144 w 276"/>
                <a:gd name="T73" fmla="*/ 138 h 252"/>
                <a:gd name="T74" fmla="*/ 132 w 276"/>
                <a:gd name="T75" fmla="*/ 144 h 252"/>
                <a:gd name="T76" fmla="*/ 126 w 276"/>
                <a:gd name="T77" fmla="*/ 156 h 252"/>
                <a:gd name="T78" fmla="*/ 126 w 276"/>
                <a:gd name="T79" fmla="*/ 162 h 252"/>
                <a:gd name="T80" fmla="*/ 126 w 276"/>
                <a:gd name="T81" fmla="*/ 180 h 252"/>
                <a:gd name="T82" fmla="*/ 126 w 276"/>
                <a:gd name="T83" fmla="*/ 186 h 252"/>
                <a:gd name="T84" fmla="*/ 114 w 276"/>
                <a:gd name="T85" fmla="*/ 204 h 252"/>
                <a:gd name="T86" fmla="*/ 84 w 276"/>
                <a:gd name="T87" fmla="*/ 246 h 252"/>
                <a:gd name="T88" fmla="*/ 84 w 276"/>
                <a:gd name="T89" fmla="*/ 252 h 252"/>
                <a:gd name="T90" fmla="*/ 66 w 276"/>
                <a:gd name="T91" fmla="*/ 240 h 252"/>
                <a:gd name="T92" fmla="*/ 54 w 276"/>
                <a:gd name="T93" fmla="*/ 234 h 252"/>
                <a:gd name="T94" fmla="*/ 42 w 276"/>
                <a:gd name="T95" fmla="*/ 240 h 252"/>
                <a:gd name="T96" fmla="*/ 36 w 276"/>
                <a:gd name="T97" fmla="*/ 222 h 252"/>
                <a:gd name="T98" fmla="*/ 18 w 276"/>
                <a:gd name="T99" fmla="*/ 186 h 252"/>
                <a:gd name="T100" fmla="*/ 6 w 276"/>
                <a:gd name="T101" fmla="*/ 168 h 252"/>
                <a:gd name="T102" fmla="*/ 0 w 276"/>
                <a:gd name="T103" fmla="*/ 102 h 252"/>
                <a:gd name="T104" fmla="*/ 12 w 276"/>
                <a:gd name="T105" fmla="*/ 66 h 252"/>
                <a:gd name="T106" fmla="*/ 12 w 276"/>
                <a:gd name="T107" fmla="*/ 48 h 252"/>
                <a:gd name="T108" fmla="*/ 18 w 276"/>
                <a:gd name="T109" fmla="*/ 36 h 252"/>
                <a:gd name="T110" fmla="*/ 42 w 276"/>
                <a:gd name="T111" fmla="*/ 36 h 252"/>
                <a:gd name="T112" fmla="*/ 54 w 276"/>
                <a:gd name="T113" fmla="*/ 30 h 252"/>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276"/>
                <a:gd name="T172" fmla="*/ 0 h 252"/>
                <a:gd name="T173" fmla="*/ 276 w 276"/>
                <a:gd name="T174" fmla="*/ 252 h 252"/>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276" h="252">
                  <a:moveTo>
                    <a:pt x="54" y="24"/>
                  </a:moveTo>
                  <a:lnTo>
                    <a:pt x="60" y="24"/>
                  </a:lnTo>
                  <a:lnTo>
                    <a:pt x="60" y="30"/>
                  </a:lnTo>
                  <a:lnTo>
                    <a:pt x="60" y="24"/>
                  </a:lnTo>
                  <a:lnTo>
                    <a:pt x="66" y="24"/>
                  </a:lnTo>
                  <a:lnTo>
                    <a:pt x="66" y="18"/>
                  </a:lnTo>
                  <a:lnTo>
                    <a:pt x="72" y="18"/>
                  </a:lnTo>
                  <a:lnTo>
                    <a:pt x="72" y="12"/>
                  </a:lnTo>
                  <a:lnTo>
                    <a:pt x="78" y="12"/>
                  </a:lnTo>
                  <a:lnTo>
                    <a:pt x="78" y="18"/>
                  </a:lnTo>
                  <a:lnTo>
                    <a:pt x="78" y="12"/>
                  </a:lnTo>
                  <a:lnTo>
                    <a:pt x="84" y="12"/>
                  </a:lnTo>
                  <a:lnTo>
                    <a:pt x="90" y="12"/>
                  </a:lnTo>
                  <a:lnTo>
                    <a:pt x="102" y="12"/>
                  </a:lnTo>
                  <a:lnTo>
                    <a:pt x="102" y="18"/>
                  </a:lnTo>
                  <a:lnTo>
                    <a:pt x="108" y="12"/>
                  </a:lnTo>
                  <a:lnTo>
                    <a:pt x="126" y="6"/>
                  </a:lnTo>
                  <a:lnTo>
                    <a:pt x="132" y="6"/>
                  </a:lnTo>
                  <a:lnTo>
                    <a:pt x="138" y="6"/>
                  </a:lnTo>
                  <a:lnTo>
                    <a:pt x="138" y="12"/>
                  </a:lnTo>
                  <a:lnTo>
                    <a:pt x="138" y="6"/>
                  </a:lnTo>
                  <a:lnTo>
                    <a:pt x="144" y="12"/>
                  </a:lnTo>
                  <a:lnTo>
                    <a:pt x="144" y="6"/>
                  </a:lnTo>
                  <a:lnTo>
                    <a:pt x="150" y="6"/>
                  </a:lnTo>
                  <a:lnTo>
                    <a:pt x="156" y="6"/>
                  </a:lnTo>
                  <a:lnTo>
                    <a:pt x="162" y="6"/>
                  </a:lnTo>
                  <a:lnTo>
                    <a:pt x="162" y="12"/>
                  </a:lnTo>
                  <a:lnTo>
                    <a:pt x="168" y="12"/>
                  </a:lnTo>
                  <a:lnTo>
                    <a:pt x="174" y="12"/>
                  </a:lnTo>
                  <a:lnTo>
                    <a:pt x="174" y="6"/>
                  </a:lnTo>
                  <a:lnTo>
                    <a:pt x="174" y="12"/>
                  </a:lnTo>
                  <a:lnTo>
                    <a:pt x="174" y="6"/>
                  </a:lnTo>
                  <a:lnTo>
                    <a:pt x="180" y="6"/>
                  </a:lnTo>
                  <a:lnTo>
                    <a:pt x="186" y="6"/>
                  </a:lnTo>
                  <a:lnTo>
                    <a:pt x="186" y="0"/>
                  </a:lnTo>
                  <a:lnTo>
                    <a:pt x="186" y="6"/>
                  </a:lnTo>
                  <a:lnTo>
                    <a:pt x="192" y="6"/>
                  </a:lnTo>
                  <a:lnTo>
                    <a:pt x="210" y="0"/>
                  </a:lnTo>
                  <a:lnTo>
                    <a:pt x="216" y="6"/>
                  </a:lnTo>
                  <a:lnTo>
                    <a:pt x="216" y="12"/>
                  </a:lnTo>
                  <a:lnTo>
                    <a:pt x="222" y="18"/>
                  </a:lnTo>
                  <a:lnTo>
                    <a:pt x="222" y="12"/>
                  </a:lnTo>
                  <a:lnTo>
                    <a:pt x="228" y="12"/>
                  </a:lnTo>
                  <a:lnTo>
                    <a:pt x="234" y="6"/>
                  </a:lnTo>
                  <a:lnTo>
                    <a:pt x="234" y="12"/>
                  </a:lnTo>
                  <a:lnTo>
                    <a:pt x="240" y="12"/>
                  </a:lnTo>
                  <a:lnTo>
                    <a:pt x="240" y="18"/>
                  </a:lnTo>
                  <a:lnTo>
                    <a:pt x="246" y="18"/>
                  </a:lnTo>
                  <a:lnTo>
                    <a:pt x="246" y="24"/>
                  </a:lnTo>
                  <a:lnTo>
                    <a:pt x="252" y="24"/>
                  </a:lnTo>
                  <a:lnTo>
                    <a:pt x="258" y="24"/>
                  </a:lnTo>
                  <a:lnTo>
                    <a:pt x="264" y="24"/>
                  </a:lnTo>
                  <a:lnTo>
                    <a:pt x="270" y="24"/>
                  </a:lnTo>
                  <a:lnTo>
                    <a:pt x="270" y="30"/>
                  </a:lnTo>
                  <a:lnTo>
                    <a:pt x="270" y="36"/>
                  </a:lnTo>
                  <a:lnTo>
                    <a:pt x="276" y="36"/>
                  </a:lnTo>
                  <a:lnTo>
                    <a:pt x="276" y="42"/>
                  </a:lnTo>
                  <a:lnTo>
                    <a:pt x="276" y="48"/>
                  </a:lnTo>
                  <a:lnTo>
                    <a:pt x="270" y="48"/>
                  </a:lnTo>
                  <a:lnTo>
                    <a:pt x="264" y="48"/>
                  </a:lnTo>
                  <a:lnTo>
                    <a:pt x="264" y="54"/>
                  </a:lnTo>
                  <a:lnTo>
                    <a:pt x="258" y="54"/>
                  </a:lnTo>
                  <a:lnTo>
                    <a:pt x="252" y="54"/>
                  </a:lnTo>
                  <a:lnTo>
                    <a:pt x="252" y="60"/>
                  </a:lnTo>
                  <a:lnTo>
                    <a:pt x="252" y="66"/>
                  </a:lnTo>
                  <a:lnTo>
                    <a:pt x="246" y="66"/>
                  </a:lnTo>
                  <a:lnTo>
                    <a:pt x="246" y="60"/>
                  </a:lnTo>
                  <a:lnTo>
                    <a:pt x="246" y="66"/>
                  </a:lnTo>
                  <a:lnTo>
                    <a:pt x="240" y="66"/>
                  </a:lnTo>
                  <a:lnTo>
                    <a:pt x="234" y="66"/>
                  </a:lnTo>
                  <a:lnTo>
                    <a:pt x="234" y="72"/>
                  </a:lnTo>
                  <a:lnTo>
                    <a:pt x="234" y="78"/>
                  </a:lnTo>
                  <a:lnTo>
                    <a:pt x="228" y="78"/>
                  </a:lnTo>
                  <a:lnTo>
                    <a:pt x="228" y="84"/>
                  </a:lnTo>
                  <a:lnTo>
                    <a:pt x="222" y="84"/>
                  </a:lnTo>
                  <a:lnTo>
                    <a:pt x="222" y="90"/>
                  </a:lnTo>
                  <a:lnTo>
                    <a:pt x="222" y="96"/>
                  </a:lnTo>
                  <a:lnTo>
                    <a:pt x="216" y="96"/>
                  </a:lnTo>
                  <a:lnTo>
                    <a:pt x="222" y="96"/>
                  </a:lnTo>
                  <a:lnTo>
                    <a:pt x="216" y="102"/>
                  </a:lnTo>
                  <a:lnTo>
                    <a:pt x="216" y="108"/>
                  </a:lnTo>
                  <a:lnTo>
                    <a:pt x="216" y="114"/>
                  </a:lnTo>
                  <a:lnTo>
                    <a:pt x="210" y="114"/>
                  </a:lnTo>
                  <a:lnTo>
                    <a:pt x="210" y="108"/>
                  </a:lnTo>
                  <a:lnTo>
                    <a:pt x="210" y="102"/>
                  </a:lnTo>
                  <a:lnTo>
                    <a:pt x="204" y="102"/>
                  </a:lnTo>
                  <a:lnTo>
                    <a:pt x="204" y="108"/>
                  </a:lnTo>
                  <a:lnTo>
                    <a:pt x="198" y="108"/>
                  </a:lnTo>
                  <a:lnTo>
                    <a:pt x="198" y="114"/>
                  </a:lnTo>
                  <a:lnTo>
                    <a:pt x="192" y="114"/>
                  </a:lnTo>
                  <a:lnTo>
                    <a:pt x="186" y="114"/>
                  </a:lnTo>
                  <a:lnTo>
                    <a:pt x="186" y="120"/>
                  </a:lnTo>
                  <a:lnTo>
                    <a:pt x="180" y="120"/>
                  </a:lnTo>
                  <a:lnTo>
                    <a:pt x="180" y="126"/>
                  </a:lnTo>
                  <a:lnTo>
                    <a:pt x="174" y="126"/>
                  </a:lnTo>
                  <a:lnTo>
                    <a:pt x="174" y="120"/>
                  </a:lnTo>
                  <a:lnTo>
                    <a:pt x="180" y="120"/>
                  </a:lnTo>
                  <a:lnTo>
                    <a:pt x="174" y="120"/>
                  </a:lnTo>
                  <a:lnTo>
                    <a:pt x="174" y="114"/>
                  </a:lnTo>
                  <a:lnTo>
                    <a:pt x="174" y="108"/>
                  </a:lnTo>
                  <a:lnTo>
                    <a:pt x="168" y="108"/>
                  </a:lnTo>
                  <a:lnTo>
                    <a:pt x="168" y="114"/>
                  </a:lnTo>
                  <a:lnTo>
                    <a:pt x="162" y="114"/>
                  </a:lnTo>
                  <a:lnTo>
                    <a:pt x="162" y="120"/>
                  </a:lnTo>
                  <a:lnTo>
                    <a:pt x="156" y="120"/>
                  </a:lnTo>
                  <a:lnTo>
                    <a:pt x="150" y="126"/>
                  </a:lnTo>
                  <a:lnTo>
                    <a:pt x="150" y="132"/>
                  </a:lnTo>
                  <a:lnTo>
                    <a:pt x="150" y="126"/>
                  </a:lnTo>
                  <a:lnTo>
                    <a:pt x="150" y="132"/>
                  </a:lnTo>
                  <a:lnTo>
                    <a:pt x="144" y="132"/>
                  </a:lnTo>
                  <a:lnTo>
                    <a:pt x="144" y="138"/>
                  </a:lnTo>
                  <a:lnTo>
                    <a:pt x="144" y="144"/>
                  </a:lnTo>
                  <a:lnTo>
                    <a:pt x="138" y="144"/>
                  </a:lnTo>
                  <a:lnTo>
                    <a:pt x="132" y="144"/>
                  </a:lnTo>
                  <a:lnTo>
                    <a:pt x="132" y="150"/>
                  </a:lnTo>
                  <a:lnTo>
                    <a:pt x="126" y="150"/>
                  </a:lnTo>
                  <a:lnTo>
                    <a:pt x="126" y="156"/>
                  </a:lnTo>
                  <a:lnTo>
                    <a:pt x="132" y="156"/>
                  </a:lnTo>
                  <a:lnTo>
                    <a:pt x="132" y="162"/>
                  </a:lnTo>
                  <a:lnTo>
                    <a:pt x="126" y="162"/>
                  </a:lnTo>
                  <a:lnTo>
                    <a:pt x="126" y="168"/>
                  </a:lnTo>
                  <a:lnTo>
                    <a:pt x="126" y="174"/>
                  </a:lnTo>
                  <a:lnTo>
                    <a:pt x="126" y="180"/>
                  </a:lnTo>
                  <a:lnTo>
                    <a:pt x="126" y="186"/>
                  </a:lnTo>
                  <a:lnTo>
                    <a:pt x="120" y="186"/>
                  </a:lnTo>
                  <a:lnTo>
                    <a:pt x="126" y="186"/>
                  </a:lnTo>
                  <a:lnTo>
                    <a:pt x="126" y="192"/>
                  </a:lnTo>
                  <a:lnTo>
                    <a:pt x="120" y="192"/>
                  </a:lnTo>
                  <a:lnTo>
                    <a:pt x="114" y="204"/>
                  </a:lnTo>
                  <a:lnTo>
                    <a:pt x="96" y="216"/>
                  </a:lnTo>
                  <a:lnTo>
                    <a:pt x="84" y="234"/>
                  </a:lnTo>
                  <a:lnTo>
                    <a:pt x="84" y="246"/>
                  </a:lnTo>
                  <a:lnTo>
                    <a:pt x="90" y="246"/>
                  </a:lnTo>
                  <a:lnTo>
                    <a:pt x="96" y="252"/>
                  </a:lnTo>
                  <a:lnTo>
                    <a:pt x="84" y="252"/>
                  </a:lnTo>
                  <a:lnTo>
                    <a:pt x="78" y="246"/>
                  </a:lnTo>
                  <a:lnTo>
                    <a:pt x="78" y="240"/>
                  </a:lnTo>
                  <a:lnTo>
                    <a:pt x="66" y="240"/>
                  </a:lnTo>
                  <a:lnTo>
                    <a:pt x="60" y="240"/>
                  </a:lnTo>
                  <a:lnTo>
                    <a:pt x="60" y="234"/>
                  </a:lnTo>
                  <a:lnTo>
                    <a:pt x="54" y="234"/>
                  </a:lnTo>
                  <a:lnTo>
                    <a:pt x="48" y="234"/>
                  </a:lnTo>
                  <a:lnTo>
                    <a:pt x="42" y="234"/>
                  </a:lnTo>
                  <a:lnTo>
                    <a:pt x="42" y="240"/>
                  </a:lnTo>
                  <a:lnTo>
                    <a:pt x="36" y="234"/>
                  </a:lnTo>
                  <a:lnTo>
                    <a:pt x="36" y="228"/>
                  </a:lnTo>
                  <a:lnTo>
                    <a:pt x="36" y="222"/>
                  </a:lnTo>
                  <a:lnTo>
                    <a:pt x="30" y="216"/>
                  </a:lnTo>
                  <a:lnTo>
                    <a:pt x="24" y="198"/>
                  </a:lnTo>
                  <a:lnTo>
                    <a:pt x="18" y="186"/>
                  </a:lnTo>
                  <a:lnTo>
                    <a:pt x="18" y="180"/>
                  </a:lnTo>
                  <a:lnTo>
                    <a:pt x="12" y="174"/>
                  </a:lnTo>
                  <a:lnTo>
                    <a:pt x="6" y="168"/>
                  </a:lnTo>
                  <a:lnTo>
                    <a:pt x="0" y="156"/>
                  </a:lnTo>
                  <a:lnTo>
                    <a:pt x="0" y="138"/>
                  </a:lnTo>
                  <a:lnTo>
                    <a:pt x="0" y="102"/>
                  </a:lnTo>
                  <a:lnTo>
                    <a:pt x="6" y="96"/>
                  </a:lnTo>
                  <a:lnTo>
                    <a:pt x="6" y="78"/>
                  </a:lnTo>
                  <a:lnTo>
                    <a:pt x="12" y="66"/>
                  </a:lnTo>
                  <a:lnTo>
                    <a:pt x="12" y="60"/>
                  </a:lnTo>
                  <a:lnTo>
                    <a:pt x="12" y="54"/>
                  </a:lnTo>
                  <a:lnTo>
                    <a:pt x="12" y="48"/>
                  </a:lnTo>
                  <a:lnTo>
                    <a:pt x="12" y="42"/>
                  </a:lnTo>
                  <a:lnTo>
                    <a:pt x="12" y="36"/>
                  </a:lnTo>
                  <a:lnTo>
                    <a:pt x="18" y="36"/>
                  </a:lnTo>
                  <a:lnTo>
                    <a:pt x="24" y="36"/>
                  </a:lnTo>
                  <a:lnTo>
                    <a:pt x="30" y="36"/>
                  </a:lnTo>
                  <a:lnTo>
                    <a:pt x="42" y="36"/>
                  </a:lnTo>
                  <a:lnTo>
                    <a:pt x="42" y="30"/>
                  </a:lnTo>
                  <a:lnTo>
                    <a:pt x="48" y="30"/>
                  </a:lnTo>
                  <a:lnTo>
                    <a:pt x="54" y="30"/>
                  </a:lnTo>
                  <a:lnTo>
                    <a:pt x="54" y="24"/>
                  </a:lnTo>
                  <a:close/>
                </a:path>
              </a:pathLst>
            </a:custGeom>
            <a:solidFill>
              <a:srgbClr val="FFCC00"/>
            </a:solidFill>
            <a:ln w="0">
              <a:solidFill>
                <a:srgbClr val="000000"/>
              </a:solidFill>
              <a:prstDash val="solid"/>
              <a:round/>
              <a:headEnd/>
              <a:tailEnd/>
            </a:ln>
          </p:spPr>
          <p:txBody>
            <a:bodyPr/>
            <a:lstStyle/>
            <a:p>
              <a:endParaRPr lang="es-MX"/>
            </a:p>
          </p:txBody>
        </p:sp>
        <p:sp>
          <p:nvSpPr>
            <p:cNvPr id="49" name="Freeform 51"/>
            <p:cNvSpPr>
              <a:spLocks/>
            </p:cNvSpPr>
            <p:nvPr/>
          </p:nvSpPr>
          <p:spPr bwMode="auto">
            <a:xfrm>
              <a:off x="3294" y="1398"/>
              <a:ext cx="216" cy="174"/>
            </a:xfrm>
            <a:custGeom>
              <a:avLst/>
              <a:gdLst>
                <a:gd name="T0" fmla="*/ 12 w 216"/>
                <a:gd name="T1" fmla="*/ 114 h 174"/>
                <a:gd name="T2" fmla="*/ 6 w 216"/>
                <a:gd name="T3" fmla="*/ 96 h 174"/>
                <a:gd name="T4" fmla="*/ 0 w 216"/>
                <a:gd name="T5" fmla="*/ 84 h 174"/>
                <a:gd name="T6" fmla="*/ 6 w 216"/>
                <a:gd name="T7" fmla="*/ 72 h 174"/>
                <a:gd name="T8" fmla="*/ 18 w 216"/>
                <a:gd name="T9" fmla="*/ 66 h 174"/>
                <a:gd name="T10" fmla="*/ 12 w 216"/>
                <a:gd name="T11" fmla="*/ 54 h 174"/>
                <a:gd name="T12" fmla="*/ 18 w 216"/>
                <a:gd name="T13" fmla="*/ 42 h 174"/>
                <a:gd name="T14" fmla="*/ 30 w 216"/>
                <a:gd name="T15" fmla="*/ 36 h 174"/>
                <a:gd name="T16" fmla="*/ 36 w 216"/>
                <a:gd name="T17" fmla="*/ 36 h 174"/>
                <a:gd name="T18" fmla="*/ 54 w 216"/>
                <a:gd name="T19" fmla="*/ 36 h 174"/>
                <a:gd name="T20" fmla="*/ 66 w 216"/>
                <a:gd name="T21" fmla="*/ 42 h 174"/>
                <a:gd name="T22" fmla="*/ 90 w 216"/>
                <a:gd name="T23" fmla="*/ 54 h 174"/>
                <a:gd name="T24" fmla="*/ 102 w 216"/>
                <a:gd name="T25" fmla="*/ 42 h 174"/>
                <a:gd name="T26" fmla="*/ 102 w 216"/>
                <a:gd name="T27" fmla="*/ 36 h 174"/>
                <a:gd name="T28" fmla="*/ 114 w 216"/>
                <a:gd name="T29" fmla="*/ 24 h 174"/>
                <a:gd name="T30" fmla="*/ 120 w 216"/>
                <a:gd name="T31" fmla="*/ 12 h 174"/>
                <a:gd name="T32" fmla="*/ 132 w 216"/>
                <a:gd name="T33" fmla="*/ 6 h 174"/>
                <a:gd name="T34" fmla="*/ 150 w 216"/>
                <a:gd name="T35" fmla="*/ 6 h 174"/>
                <a:gd name="T36" fmla="*/ 162 w 216"/>
                <a:gd name="T37" fmla="*/ 0 h 174"/>
                <a:gd name="T38" fmla="*/ 174 w 216"/>
                <a:gd name="T39" fmla="*/ 6 h 174"/>
                <a:gd name="T40" fmla="*/ 192 w 216"/>
                <a:gd name="T41" fmla="*/ 6 h 174"/>
                <a:gd name="T42" fmla="*/ 204 w 216"/>
                <a:gd name="T43" fmla="*/ 12 h 174"/>
                <a:gd name="T44" fmla="*/ 216 w 216"/>
                <a:gd name="T45" fmla="*/ 18 h 174"/>
                <a:gd name="T46" fmla="*/ 210 w 216"/>
                <a:gd name="T47" fmla="*/ 36 h 174"/>
                <a:gd name="T48" fmla="*/ 210 w 216"/>
                <a:gd name="T49" fmla="*/ 54 h 174"/>
                <a:gd name="T50" fmla="*/ 210 w 216"/>
                <a:gd name="T51" fmla="*/ 66 h 174"/>
                <a:gd name="T52" fmla="*/ 216 w 216"/>
                <a:gd name="T53" fmla="*/ 84 h 174"/>
                <a:gd name="T54" fmla="*/ 216 w 216"/>
                <a:gd name="T55" fmla="*/ 90 h 174"/>
                <a:gd name="T56" fmla="*/ 204 w 216"/>
                <a:gd name="T57" fmla="*/ 96 h 174"/>
                <a:gd name="T58" fmla="*/ 186 w 216"/>
                <a:gd name="T59" fmla="*/ 96 h 174"/>
                <a:gd name="T60" fmla="*/ 192 w 216"/>
                <a:gd name="T61" fmla="*/ 108 h 174"/>
                <a:gd name="T62" fmla="*/ 198 w 216"/>
                <a:gd name="T63" fmla="*/ 120 h 174"/>
                <a:gd name="T64" fmla="*/ 180 w 216"/>
                <a:gd name="T65" fmla="*/ 126 h 174"/>
                <a:gd name="T66" fmla="*/ 180 w 216"/>
                <a:gd name="T67" fmla="*/ 132 h 174"/>
                <a:gd name="T68" fmla="*/ 180 w 216"/>
                <a:gd name="T69" fmla="*/ 144 h 174"/>
                <a:gd name="T70" fmla="*/ 168 w 216"/>
                <a:gd name="T71" fmla="*/ 150 h 174"/>
                <a:gd name="T72" fmla="*/ 156 w 216"/>
                <a:gd name="T73" fmla="*/ 156 h 174"/>
                <a:gd name="T74" fmla="*/ 150 w 216"/>
                <a:gd name="T75" fmla="*/ 168 h 174"/>
                <a:gd name="T76" fmla="*/ 138 w 216"/>
                <a:gd name="T77" fmla="*/ 162 h 174"/>
                <a:gd name="T78" fmla="*/ 132 w 216"/>
                <a:gd name="T79" fmla="*/ 150 h 174"/>
                <a:gd name="T80" fmla="*/ 120 w 216"/>
                <a:gd name="T81" fmla="*/ 144 h 174"/>
                <a:gd name="T82" fmla="*/ 96 w 216"/>
                <a:gd name="T83" fmla="*/ 138 h 174"/>
                <a:gd name="T84" fmla="*/ 84 w 216"/>
                <a:gd name="T85" fmla="*/ 144 h 174"/>
                <a:gd name="T86" fmla="*/ 78 w 216"/>
                <a:gd name="T87" fmla="*/ 144 h 174"/>
                <a:gd name="T88" fmla="*/ 72 w 216"/>
                <a:gd name="T89" fmla="*/ 156 h 174"/>
                <a:gd name="T90" fmla="*/ 66 w 216"/>
                <a:gd name="T91" fmla="*/ 156 h 174"/>
                <a:gd name="T92" fmla="*/ 60 w 216"/>
                <a:gd name="T93" fmla="*/ 168 h 174"/>
                <a:gd name="T94" fmla="*/ 60 w 216"/>
                <a:gd name="T95" fmla="*/ 162 h 174"/>
                <a:gd name="T96" fmla="*/ 54 w 216"/>
                <a:gd name="T97" fmla="*/ 174 h 174"/>
                <a:gd name="T98" fmla="*/ 42 w 216"/>
                <a:gd name="T99" fmla="*/ 168 h 174"/>
                <a:gd name="T100" fmla="*/ 24 w 216"/>
                <a:gd name="T101" fmla="*/ 144 h 174"/>
                <a:gd name="T102" fmla="*/ 24 w 216"/>
                <a:gd name="T103" fmla="*/ 114 h 174"/>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216"/>
                <a:gd name="T157" fmla="*/ 0 h 174"/>
                <a:gd name="T158" fmla="*/ 216 w 216"/>
                <a:gd name="T159" fmla="*/ 174 h 174"/>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216" h="174">
                  <a:moveTo>
                    <a:pt x="24" y="114"/>
                  </a:moveTo>
                  <a:lnTo>
                    <a:pt x="18" y="114"/>
                  </a:lnTo>
                  <a:lnTo>
                    <a:pt x="12" y="114"/>
                  </a:lnTo>
                  <a:lnTo>
                    <a:pt x="6" y="108"/>
                  </a:lnTo>
                  <a:lnTo>
                    <a:pt x="6" y="102"/>
                  </a:lnTo>
                  <a:lnTo>
                    <a:pt x="6" y="96"/>
                  </a:lnTo>
                  <a:lnTo>
                    <a:pt x="6" y="90"/>
                  </a:lnTo>
                  <a:lnTo>
                    <a:pt x="0" y="90"/>
                  </a:lnTo>
                  <a:lnTo>
                    <a:pt x="0" y="84"/>
                  </a:lnTo>
                  <a:lnTo>
                    <a:pt x="6" y="84"/>
                  </a:lnTo>
                  <a:lnTo>
                    <a:pt x="6" y="78"/>
                  </a:lnTo>
                  <a:lnTo>
                    <a:pt x="6" y="72"/>
                  </a:lnTo>
                  <a:lnTo>
                    <a:pt x="12" y="72"/>
                  </a:lnTo>
                  <a:lnTo>
                    <a:pt x="12" y="66"/>
                  </a:lnTo>
                  <a:lnTo>
                    <a:pt x="18" y="66"/>
                  </a:lnTo>
                  <a:lnTo>
                    <a:pt x="18" y="60"/>
                  </a:lnTo>
                  <a:lnTo>
                    <a:pt x="12" y="60"/>
                  </a:lnTo>
                  <a:lnTo>
                    <a:pt x="12" y="54"/>
                  </a:lnTo>
                  <a:lnTo>
                    <a:pt x="12" y="48"/>
                  </a:lnTo>
                  <a:lnTo>
                    <a:pt x="18" y="48"/>
                  </a:lnTo>
                  <a:lnTo>
                    <a:pt x="18" y="42"/>
                  </a:lnTo>
                  <a:lnTo>
                    <a:pt x="24" y="42"/>
                  </a:lnTo>
                  <a:lnTo>
                    <a:pt x="24" y="36"/>
                  </a:lnTo>
                  <a:lnTo>
                    <a:pt x="30" y="36"/>
                  </a:lnTo>
                  <a:lnTo>
                    <a:pt x="30" y="30"/>
                  </a:lnTo>
                  <a:lnTo>
                    <a:pt x="36" y="30"/>
                  </a:lnTo>
                  <a:lnTo>
                    <a:pt x="36" y="36"/>
                  </a:lnTo>
                  <a:lnTo>
                    <a:pt x="42" y="36"/>
                  </a:lnTo>
                  <a:lnTo>
                    <a:pt x="48" y="36"/>
                  </a:lnTo>
                  <a:lnTo>
                    <a:pt x="54" y="36"/>
                  </a:lnTo>
                  <a:lnTo>
                    <a:pt x="54" y="42"/>
                  </a:lnTo>
                  <a:lnTo>
                    <a:pt x="60" y="42"/>
                  </a:lnTo>
                  <a:lnTo>
                    <a:pt x="66" y="42"/>
                  </a:lnTo>
                  <a:lnTo>
                    <a:pt x="72" y="48"/>
                  </a:lnTo>
                  <a:lnTo>
                    <a:pt x="84" y="54"/>
                  </a:lnTo>
                  <a:lnTo>
                    <a:pt x="90" y="54"/>
                  </a:lnTo>
                  <a:lnTo>
                    <a:pt x="90" y="48"/>
                  </a:lnTo>
                  <a:lnTo>
                    <a:pt x="96" y="42"/>
                  </a:lnTo>
                  <a:lnTo>
                    <a:pt x="102" y="42"/>
                  </a:lnTo>
                  <a:lnTo>
                    <a:pt x="102" y="36"/>
                  </a:lnTo>
                  <a:lnTo>
                    <a:pt x="102" y="42"/>
                  </a:lnTo>
                  <a:lnTo>
                    <a:pt x="102" y="36"/>
                  </a:lnTo>
                  <a:lnTo>
                    <a:pt x="108" y="30"/>
                  </a:lnTo>
                  <a:lnTo>
                    <a:pt x="114" y="30"/>
                  </a:lnTo>
                  <a:lnTo>
                    <a:pt x="114" y="24"/>
                  </a:lnTo>
                  <a:lnTo>
                    <a:pt x="120" y="24"/>
                  </a:lnTo>
                  <a:lnTo>
                    <a:pt x="120" y="18"/>
                  </a:lnTo>
                  <a:lnTo>
                    <a:pt x="120" y="12"/>
                  </a:lnTo>
                  <a:lnTo>
                    <a:pt x="126" y="12"/>
                  </a:lnTo>
                  <a:lnTo>
                    <a:pt x="126" y="6"/>
                  </a:lnTo>
                  <a:lnTo>
                    <a:pt x="132" y="6"/>
                  </a:lnTo>
                  <a:lnTo>
                    <a:pt x="138" y="6"/>
                  </a:lnTo>
                  <a:lnTo>
                    <a:pt x="144" y="6"/>
                  </a:lnTo>
                  <a:lnTo>
                    <a:pt x="150" y="6"/>
                  </a:lnTo>
                  <a:lnTo>
                    <a:pt x="156" y="6"/>
                  </a:lnTo>
                  <a:lnTo>
                    <a:pt x="162" y="6"/>
                  </a:lnTo>
                  <a:lnTo>
                    <a:pt x="162" y="0"/>
                  </a:lnTo>
                  <a:lnTo>
                    <a:pt x="168" y="0"/>
                  </a:lnTo>
                  <a:lnTo>
                    <a:pt x="174" y="0"/>
                  </a:lnTo>
                  <a:lnTo>
                    <a:pt x="174" y="6"/>
                  </a:lnTo>
                  <a:lnTo>
                    <a:pt x="180" y="6"/>
                  </a:lnTo>
                  <a:lnTo>
                    <a:pt x="186" y="6"/>
                  </a:lnTo>
                  <a:lnTo>
                    <a:pt x="192" y="6"/>
                  </a:lnTo>
                  <a:lnTo>
                    <a:pt x="198" y="6"/>
                  </a:lnTo>
                  <a:lnTo>
                    <a:pt x="198" y="12"/>
                  </a:lnTo>
                  <a:lnTo>
                    <a:pt x="204" y="12"/>
                  </a:lnTo>
                  <a:lnTo>
                    <a:pt x="210" y="12"/>
                  </a:lnTo>
                  <a:lnTo>
                    <a:pt x="210" y="18"/>
                  </a:lnTo>
                  <a:lnTo>
                    <a:pt x="216" y="18"/>
                  </a:lnTo>
                  <a:lnTo>
                    <a:pt x="216" y="24"/>
                  </a:lnTo>
                  <a:lnTo>
                    <a:pt x="216" y="30"/>
                  </a:lnTo>
                  <a:lnTo>
                    <a:pt x="210" y="36"/>
                  </a:lnTo>
                  <a:lnTo>
                    <a:pt x="210" y="42"/>
                  </a:lnTo>
                  <a:lnTo>
                    <a:pt x="210" y="48"/>
                  </a:lnTo>
                  <a:lnTo>
                    <a:pt x="210" y="54"/>
                  </a:lnTo>
                  <a:lnTo>
                    <a:pt x="216" y="60"/>
                  </a:lnTo>
                  <a:lnTo>
                    <a:pt x="216" y="66"/>
                  </a:lnTo>
                  <a:lnTo>
                    <a:pt x="210" y="66"/>
                  </a:lnTo>
                  <a:lnTo>
                    <a:pt x="210" y="72"/>
                  </a:lnTo>
                  <a:lnTo>
                    <a:pt x="216" y="78"/>
                  </a:lnTo>
                  <a:lnTo>
                    <a:pt x="216" y="84"/>
                  </a:lnTo>
                  <a:lnTo>
                    <a:pt x="210" y="84"/>
                  </a:lnTo>
                  <a:lnTo>
                    <a:pt x="210" y="90"/>
                  </a:lnTo>
                  <a:lnTo>
                    <a:pt x="216" y="90"/>
                  </a:lnTo>
                  <a:lnTo>
                    <a:pt x="210" y="96"/>
                  </a:lnTo>
                  <a:lnTo>
                    <a:pt x="204" y="90"/>
                  </a:lnTo>
                  <a:lnTo>
                    <a:pt x="204" y="96"/>
                  </a:lnTo>
                  <a:lnTo>
                    <a:pt x="198" y="96"/>
                  </a:lnTo>
                  <a:lnTo>
                    <a:pt x="192" y="96"/>
                  </a:lnTo>
                  <a:lnTo>
                    <a:pt x="186" y="96"/>
                  </a:lnTo>
                  <a:lnTo>
                    <a:pt x="186" y="102"/>
                  </a:lnTo>
                  <a:lnTo>
                    <a:pt x="192" y="102"/>
                  </a:lnTo>
                  <a:lnTo>
                    <a:pt x="192" y="108"/>
                  </a:lnTo>
                  <a:lnTo>
                    <a:pt x="192" y="114"/>
                  </a:lnTo>
                  <a:lnTo>
                    <a:pt x="198" y="114"/>
                  </a:lnTo>
                  <a:lnTo>
                    <a:pt x="198" y="120"/>
                  </a:lnTo>
                  <a:lnTo>
                    <a:pt x="192" y="120"/>
                  </a:lnTo>
                  <a:lnTo>
                    <a:pt x="186" y="120"/>
                  </a:lnTo>
                  <a:lnTo>
                    <a:pt x="180" y="126"/>
                  </a:lnTo>
                  <a:lnTo>
                    <a:pt x="186" y="126"/>
                  </a:lnTo>
                  <a:lnTo>
                    <a:pt x="180" y="126"/>
                  </a:lnTo>
                  <a:lnTo>
                    <a:pt x="180" y="132"/>
                  </a:lnTo>
                  <a:lnTo>
                    <a:pt x="174" y="132"/>
                  </a:lnTo>
                  <a:lnTo>
                    <a:pt x="180" y="138"/>
                  </a:lnTo>
                  <a:lnTo>
                    <a:pt x="180" y="144"/>
                  </a:lnTo>
                  <a:lnTo>
                    <a:pt x="180" y="150"/>
                  </a:lnTo>
                  <a:lnTo>
                    <a:pt x="174" y="150"/>
                  </a:lnTo>
                  <a:lnTo>
                    <a:pt x="168" y="150"/>
                  </a:lnTo>
                  <a:lnTo>
                    <a:pt x="168" y="156"/>
                  </a:lnTo>
                  <a:lnTo>
                    <a:pt x="162" y="156"/>
                  </a:lnTo>
                  <a:lnTo>
                    <a:pt x="156" y="156"/>
                  </a:lnTo>
                  <a:lnTo>
                    <a:pt x="156" y="162"/>
                  </a:lnTo>
                  <a:lnTo>
                    <a:pt x="156" y="168"/>
                  </a:lnTo>
                  <a:lnTo>
                    <a:pt x="150" y="168"/>
                  </a:lnTo>
                  <a:lnTo>
                    <a:pt x="150" y="162"/>
                  </a:lnTo>
                  <a:lnTo>
                    <a:pt x="144" y="162"/>
                  </a:lnTo>
                  <a:lnTo>
                    <a:pt x="138" y="162"/>
                  </a:lnTo>
                  <a:lnTo>
                    <a:pt x="138" y="156"/>
                  </a:lnTo>
                  <a:lnTo>
                    <a:pt x="138" y="150"/>
                  </a:lnTo>
                  <a:lnTo>
                    <a:pt x="132" y="150"/>
                  </a:lnTo>
                  <a:lnTo>
                    <a:pt x="132" y="144"/>
                  </a:lnTo>
                  <a:lnTo>
                    <a:pt x="126" y="144"/>
                  </a:lnTo>
                  <a:lnTo>
                    <a:pt x="120" y="144"/>
                  </a:lnTo>
                  <a:lnTo>
                    <a:pt x="108" y="138"/>
                  </a:lnTo>
                  <a:lnTo>
                    <a:pt x="102" y="138"/>
                  </a:lnTo>
                  <a:lnTo>
                    <a:pt x="96" y="138"/>
                  </a:lnTo>
                  <a:lnTo>
                    <a:pt x="90" y="138"/>
                  </a:lnTo>
                  <a:lnTo>
                    <a:pt x="84" y="138"/>
                  </a:lnTo>
                  <a:lnTo>
                    <a:pt x="84" y="144"/>
                  </a:lnTo>
                  <a:lnTo>
                    <a:pt x="84" y="138"/>
                  </a:lnTo>
                  <a:lnTo>
                    <a:pt x="78" y="138"/>
                  </a:lnTo>
                  <a:lnTo>
                    <a:pt x="78" y="144"/>
                  </a:lnTo>
                  <a:lnTo>
                    <a:pt x="72" y="144"/>
                  </a:lnTo>
                  <a:lnTo>
                    <a:pt x="72" y="150"/>
                  </a:lnTo>
                  <a:lnTo>
                    <a:pt x="72" y="156"/>
                  </a:lnTo>
                  <a:lnTo>
                    <a:pt x="66" y="156"/>
                  </a:lnTo>
                  <a:lnTo>
                    <a:pt x="66" y="162"/>
                  </a:lnTo>
                  <a:lnTo>
                    <a:pt x="66" y="156"/>
                  </a:lnTo>
                  <a:lnTo>
                    <a:pt x="66" y="162"/>
                  </a:lnTo>
                  <a:lnTo>
                    <a:pt x="60" y="162"/>
                  </a:lnTo>
                  <a:lnTo>
                    <a:pt x="60" y="168"/>
                  </a:lnTo>
                  <a:lnTo>
                    <a:pt x="60" y="162"/>
                  </a:lnTo>
                  <a:lnTo>
                    <a:pt x="60" y="168"/>
                  </a:lnTo>
                  <a:lnTo>
                    <a:pt x="60" y="162"/>
                  </a:lnTo>
                  <a:lnTo>
                    <a:pt x="60" y="168"/>
                  </a:lnTo>
                  <a:lnTo>
                    <a:pt x="54" y="168"/>
                  </a:lnTo>
                  <a:lnTo>
                    <a:pt x="54" y="174"/>
                  </a:lnTo>
                  <a:lnTo>
                    <a:pt x="48" y="168"/>
                  </a:lnTo>
                  <a:lnTo>
                    <a:pt x="48" y="174"/>
                  </a:lnTo>
                  <a:lnTo>
                    <a:pt x="42" y="168"/>
                  </a:lnTo>
                  <a:lnTo>
                    <a:pt x="36" y="168"/>
                  </a:lnTo>
                  <a:lnTo>
                    <a:pt x="36" y="156"/>
                  </a:lnTo>
                  <a:lnTo>
                    <a:pt x="24" y="144"/>
                  </a:lnTo>
                  <a:lnTo>
                    <a:pt x="24" y="132"/>
                  </a:lnTo>
                  <a:lnTo>
                    <a:pt x="24" y="126"/>
                  </a:lnTo>
                  <a:lnTo>
                    <a:pt x="24" y="114"/>
                  </a:lnTo>
                  <a:close/>
                </a:path>
              </a:pathLst>
            </a:custGeom>
            <a:solidFill>
              <a:srgbClr val="FFCC00"/>
            </a:solidFill>
            <a:ln w="0">
              <a:solidFill>
                <a:srgbClr val="000000"/>
              </a:solidFill>
              <a:prstDash val="solid"/>
              <a:round/>
              <a:headEnd/>
              <a:tailEnd/>
            </a:ln>
          </p:spPr>
          <p:txBody>
            <a:bodyPr/>
            <a:lstStyle/>
            <a:p>
              <a:endParaRPr lang="es-MX"/>
            </a:p>
          </p:txBody>
        </p:sp>
        <p:sp>
          <p:nvSpPr>
            <p:cNvPr id="50" name="Freeform 52"/>
            <p:cNvSpPr>
              <a:spLocks/>
            </p:cNvSpPr>
            <p:nvPr/>
          </p:nvSpPr>
          <p:spPr bwMode="auto">
            <a:xfrm>
              <a:off x="2598" y="1002"/>
              <a:ext cx="390" cy="294"/>
            </a:xfrm>
            <a:custGeom>
              <a:avLst/>
              <a:gdLst>
                <a:gd name="T0" fmla="*/ 294 w 390"/>
                <a:gd name="T1" fmla="*/ 294 h 294"/>
                <a:gd name="T2" fmla="*/ 294 w 390"/>
                <a:gd name="T3" fmla="*/ 276 h 294"/>
                <a:gd name="T4" fmla="*/ 240 w 390"/>
                <a:gd name="T5" fmla="*/ 264 h 294"/>
                <a:gd name="T6" fmla="*/ 240 w 390"/>
                <a:gd name="T7" fmla="*/ 282 h 294"/>
                <a:gd name="T8" fmla="*/ 222 w 390"/>
                <a:gd name="T9" fmla="*/ 282 h 294"/>
                <a:gd name="T10" fmla="*/ 204 w 390"/>
                <a:gd name="T11" fmla="*/ 276 h 294"/>
                <a:gd name="T12" fmla="*/ 186 w 390"/>
                <a:gd name="T13" fmla="*/ 270 h 294"/>
                <a:gd name="T14" fmla="*/ 174 w 390"/>
                <a:gd name="T15" fmla="*/ 258 h 294"/>
                <a:gd name="T16" fmla="*/ 162 w 390"/>
                <a:gd name="T17" fmla="*/ 252 h 294"/>
                <a:gd name="T18" fmla="*/ 156 w 390"/>
                <a:gd name="T19" fmla="*/ 252 h 294"/>
                <a:gd name="T20" fmla="*/ 138 w 390"/>
                <a:gd name="T21" fmla="*/ 252 h 294"/>
                <a:gd name="T22" fmla="*/ 126 w 390"/>
                <a:gd name="T23" fmla="*/ 246 h 294"/>
                <a:gd name="T24" fmla="*/ 126 w 390"/>
                <a:gd name="T25" fmla="*/ 240 h 294"/>
                <a:gd name="T26" fmla="*/ 126 w 390"/>
                <a:gd name="T27" fmla="*/ 234 h 294"/>
                <a:gd name="T28" fmla="*/ 126 w 390"/>
                <a:gd name="T29" fmla="*/ 228 h 294"/>
                <a:gd name="T30" fmla="*/ 132 w 390"/>
                <a:gd name="T31" fmla="*/ 216 h 294"/>
                <a:gd name="T32" fmla="*/ 120 w 390"/>
                <a:gd name="T33" fmla="*/ 216 h 294"/>
                <a:gd name="T34" fmla="*/ 108 w 390"/>
                <a:gd name="T35" fmla="*/ 210 h 294"/>
                <a:gd name="T36" fmla="*/ 108 w 390"/>
                <a:gd name="T37" fmla="*/ 186 h 294"/>
                <a:gd name="T38" fmla="*/ 78 w 390"/>
                <a:gd name="T39" fmla="*/ 168 h 294"/>
                <a:gd name="T40" fmla="*/ 60 w 390"/>
                <a:gd name="T41" fmla="*/ 150 h 294"/>
                <a:gd name="T42" fmla="*/ 66 w 390"/>
                <a:gd name="T43" fmla="*/ 132 h 294"/>
                <a:gd name="T44" fmla="*/ 30 w 390"/>
                <a:gd name="T45" fmla="*/ 120 h 294"/>
                <a:gd name="T46" fmla="*/ 18 w 390"/>
                <a:gd name="T47" fmla="*/ 114 h 294"/>
                <a:gd name="T48" fmla="*/ 12 w 390"/>
                <a:gd name="T49" fmla="*/ 102 h 294"/>
                <a:gd name="T50" fmla="*/ 6 w 390"/>
                <a:gd name="T51" fmla="*/ 90 h 294"/>
                <a:gd name="T52" fmla="*/ 6 w 390"/>
                <a:gd name="T53" fmla="*/ 78 h 294"/>
                <a:gd name="T54" fmla="*/ 12 w 390"/>
                <a:gd name="T55" fmla="*/ 66 h 294"/>
                <a:gd name="T56" fmla="*/ 0 w 390"/>
                <a:gd name="T57" fmla="*/ 60 h 294"/>
                <a:gd name="T58" fmla="*/ 6 w 390"/>
                <a:gd name="T59" fmla="*/ 48 h 294"/>
                <a:gd name="T60" fmla="*/ 0 w 390"/>
                <a:gd name="T61" fmla="*/ 36 h 294"/>
                <a:gd name="T62" fmla="*/ 6 w 390"/>
                <a:gd name="T63" fmla="*/ 24 h 294"/>
                <a:gd name="T64" fmla="*/ 24 w 390"/>
                <a:gd name="T65" fmla="*/ 24 h 294"/>
                <a:gd name="T66" fmla="*/ 30 w 390"/>
                <a:gd name="T67" fmla="*/ 18 h 294"/>
                <a:gd name="T68" fmla="*/ 48 w 390"/>
                <a:gd name="T69" fmla="*/ 0 h 294"/>
                <a:gd name="T70" fmla="*/ 84 w 390"/>
                <a:gd name="T71" fmla="*/ 6 h 294"/>
                <a:gd name="T72" fmla="*/ 102 w 390"/>
                <a:gd name="T73" fmla="*/ 6 h 294"/>
                <a:gd name="T74" fmla="*/ 114 w 390"/>
                <a:gd name="T75" fmla="*/ 6 h 294"/>
                <a:gd name="T76" fmla="*/ 126 w 390"/>
                <a:gd name="T77" fmla="*/ 0 h 294"/>
                <a:gd name="T78" fmla="*/ 138 w 390"/>
                <a:gd name="T79" fmla="*/ 18 h 294"/>
                <a:gd name="T80" fmla="*/ 156 w 390"/>
                <a:gd name="T81" fmla="*/ 18 h 294"/>
                <a:gd name="T82" fmla="*/ 180 w 390"/>
                <a:gd name="T83" fmla="*/ 42 h 294"/>
                <a:gd name="T84" fmla="*/ 222 w 390"/>
                <a:gd name="T85" fmla="*/ 30 h 294"/>
                <a:gd name="T86" fmla="*/ 222 w 390"/>
                <a:gd name="T87" fmla="*/ 72 h 294"/>
                <a:gd name="T88" fmla="*/ 240 w 390"/>
                <a:gd name="T89" fmla="*/ 90 h 294"/>
                <a:gd name="T90" fmla="*/ 264 w 390"/>
                <a:gd name="T91" fmla="*/ 108 h 294"/>
                <a:gd name="T92" fmla="*/ 234 w 390"/>
                <a:gd name="T93" fmla="*/ 132 h 294"/>
                <a:gd name="T94" fmla="*/ 234 w 390"/>
                <a:gd name="T95" fmla="*/ 162 h 294"/>
                <a:gd name="T96" fmla="*/ 258 w 390"/>
                <a:gd name="T97" fmla="*/ 168 h 294"/>
                <a:gd name="T98" fmla="*/ 288 w 390"/>
                <a:gd name="T99" fmla="*/ 192 h 294"/>
                <a:gd name="T100" fmla="*/ 300 w 390"/>
                <a:gd name="T101" fmla="*/ 204 h 294"/>
                <a:gd name="T102" fmla="*/ 384 w 390"/>
                <a:gd name="T103" fmla="*/ 228 h 294"/>
                <a:gd name="T104" fmla="*/ 378 w 390"/>
                <a:gd name="T105" fmla="*/ 240 h 294"/>
                <a:gd name="T106" fmla="*/ 372 w 390"/>
                <a:gd name="T107" fmla="*/ 252 h 294"/>
                <a:gd name="T108" fmla="*/ 360 w 390"/>
                <a:gd name="T109" fmla="*/ 264 h 294"/>
                <a:gd name="T110" fmla="*/ 354 w 390"/>
                <a:gd name="T111" fmla="*/ 282 h 294"/>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390"/>
                <a:gd name="T169" fmla="*/ 0 h 294"/>
                <a:gd name="T170" fmla="*/ 390 w 390"/>
                <a:gd name="T171" fmla="*/ 294 h 294"/>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390" h="294">
                  <a:moveTo>
                    <a:pt x="348" y="288"/>
                  </a:moveTo>
                  <a:lnTo>
                    <a:pt x="342" y="288"/>
                  </a:lnTo>
                  <a:lnTo>
                    <a:pt x="294" y="294"/>
                  </a:lnTo>
                  <a:lnTo>
                    <a:pt x="288" y="294"/>
                  </a:lnTo>
                  <a:lnTo>
                    <a:pt x="288" y="282"/>
                  </a:lnTo>
                  <a:lnTo>
                    <a:pt x="294" y="276"/>
                  </a:lnTo>
                  <a:lnTo>
                    <a:pt x="246" y="258"/>
                  </a:lnTo>
                  <a:lnTo>
                    <a:pt x="240" y="258"/>
                  </a:lnTo>
                  <a:lnTo>
                    <a:pt x="240" y="264"/>
                  </a:lnTo>
                  <a:lnTo>
                    <a:pt x="240" y="270"/>
                  </a:lnTo>
                  <a:lnTo>
                    <a:pt x="240" y="276"/>
                  </a:lnTo>
                  <a:lnTo>
                    <a:pt x="240" y="282"/>
                  </a:lnTo>
                  <a:lnTo>
                    <a:pt x="234" y="282"/>
                  </a:lnTo>
                  <a:lnTo>
                    <a:pt x="228" y="282"/>
                  </a:lnTo>
                  <a:lnTo>
                    <a:pt x="222" y="282"/>
                  </a:lnTo>
                  <a:lnTo>
                    <a:pt x="216" y="276"/>
                  </a:lnTo>
                  <a:lnTo>
                    <a:pt x="210" y="276"/>
                  </a:lnTo>
                  <a:lnTo>
                    <a:pt x="204" y="276"/>
                  </a:lnTo>
                  <a:lnTo>
                    <a:pt x="198" y="270"/>
                  </a:lnTo>
                  <a:lnTo>
                    <a:pt x="192" y="270"/>
                  </a:lnTo>
                  <a:lnTo>
                    <a:pt x="186" y="270"/>
                  </a:lnTo>
                  <a:lnTo>
                    <a:pt x="186" y="264"/>
                  </a:lnTo>
                  <a:lnTo>
                    <a:pt x="180" y="258"/>
                  </a:lnTo>
                  <a:lnTo>
                    <a:pt x="174" y="258"/>
                  </a:lnTo>
                  <a:lnTo>
                    <a:pt x="174" y="252"/>
                  </a:lnTo>
                  <a:lnTo>
                    <a:pt x="168" y="252"/>
                  </a:lnTo>
                  <a:lnTo>
                    <a:pt x="162" y="252"/>
                  </a:lnTo>
                  <a:lnTo>
                    <a:pt x="162" y="258"/>
                  </a:lnTo>
                  <a:lnTo>
                    <a:pt x="162" y="252"/>
                  </a:lnTo>
                  <a:lnTo>
                    <a:pt x="156" y="252"/>
                  </a:lnTo>
                  <a:lnTo>
                    <a:pt x="150" y="252"/>
                  </a:lnTo>
                  <a:lnTo>
                    <a:pt x="144" y="252"/>
                  </a:lnTo>
                  <a:lnTo>
                    <a:pt x="138" y="252"/>
                  </a:lnTo>
                  <a:lnTo>
                    <a:pt x="138" y="246"/>
                  </a:lnTo>
                  <a:lnTo>
                    <a:pt x="132" y="246"/>
                  </a:lnTo>
                  <a:lnTo>
                    <a:pt x="126" y="246"/>
                  </a:lnTo>
                  <a:lnTo>
                    <a:pt x="120" y="246"/>
                  </a:lnTo>
                  <a:lnTo>
                    <a:pt x="120" y="240"/>
                  </a:lnTo>
                  <a:lnTo>
                    <a:pt x="126" y="240"/>
                  </a:lnTo>
                  <a:lnTo>
                    <a:pt x="120" y="240"/>
                  </a:lnTo>
                  <a:lnTo>
                    <a:pt x="126" y="240"/>
                  </a:lnTo>
                  <a:lnTo>
                    <a:pt x="126" y="234"/>
                  </a:lnTo>
                  <a:lnTo>
                    <a:pt x="132" y="234"/>
                  </a:lnTo>
                  <a:lnTo>
                    <a:pt x="126" y="234"/>
                  </a:lnTo>
                  <a:lnTo>
                    <a:pt x="126" y="228"/>
                  </a:lnTo>
                  <a:lnTo>
                    <a:pt x="132" y="228"/>
                  </a:lnTo>
                  <a:lnTo>
                    <a:pt x="132" y="222"/>
                  </a:lnTo>
                  <a:lnTo>
                    <a:pt x="132" y="216"/>
                  </a:lnTo>
                  <a:lnTo>
                    <a:pt x="126" y="216"/>
                  </a:lnTo>
                  <a:lnTo>
                    <a:pt x="126" y="210"/>
                  </a:lnTo>
                  <a:lnTo>
                    <a:pt x="120" y="216"/>
                  </a:lnTo>
                  <a:lnTo>
                    <a:pt x="114" y="216"/>
                  </a:lnTo>
                  <a:lnTo>
                    <a:pt x="114" y="210"/>
                  </a:lnTo>
                  <a:lnTo>
                    <a:pt x="108" y="210"/>
                  </a:lnTo>
                  <a:lnTo>
                    <a:pt x="108" y="204"/>
                  </a:lnTo>
                  <a:lnTo>
                    <a:pt x="108" y="198"/>
                  </a:lnTo>
                  <a:lnTo>
                    <a:pt x="108" y="186"/>
                  </a:lnTo>
                  <a:lnTo>
                    <a:pt x="102" y="186"/>
                  </a:lnTo>
                  <a:lnTo>
                    <a:pt x="102" y="174"/>
                  </a:lnTo>
                  <a:lnTo>
                    <a:pt x="78" y="168"/>
                  </a:lnTo>
                  <a:lnTo>
                    <a:pt x="72" y="168"/>
                  </a:lnTo>
                  <a:lnTo>
                    <a:pt x="66" y="150"/>
                  </a:lnTo>
                  <a:lnTo>
                    <a:pt x="60" y="150"/>
                  </a:lnTo>
                  <a:lnTo>
                    <a:pt x="66" y="144"/>
                  </a:lnTo>
                  <a:lnTo>
                    <a:pt x="60" y="138"/>
                  </a:lnTo>
                  <a:lnTo>
                    <a:pt x="66" y="132"/>
                  </a:lnTo>
                  <a:lnTo>
                    <a:pt x="54" y="126"/>
                  </a:lnTo>
                  <a:lnTo>
                    <a:pt x="48" y="120"/>
                  </a:lnTo>
                  <a:lnTo>
                    <a:pt x="30" y="120"/>
                  </a:lnTo>
                  <a:lnTo>
                    <a:pt x="30" y="114"/>
                  </a:lnTo>
                  <a:lnTo>
                    <a:pt x="24" y="114"/>
                  </a:lnTo>
                  <a:lnTo>
                    <a:pt x="18" y="114"/>
                  </a:lnTo>
                  <a:lnTo>
                    <a:pt x="18" y="108"/>
                  </a:lnTo>
                  <a:lnTo>
                    <a:pt x="12" y="108"/>
                  </a:lnTo>
                  <a:lnTo>
                    <a:pt x="12" y="102"/>
                  </a:lnTo>
                  <a:lnTo>
                    <a:pt x="6" y="102"/>
                  </a:lnTo>
                  <a:lnTo>
                    <a:pt x="6" y="96"/>
                  </a:lnTo>
                  <a:lnTo>
                    <a:pt x="6" y="90"/>
                  </a:lnTo>
                  <a:lnTo>
                    <a:pt x="0" y="84"/>
                  </a:lnTo>
                  <a:lnTo>
                    <a:pt x="0" y="78"/>
                  </a:lnTo>
                  <a:lnTo>
                    <a:pt x="6" y="78"/>
                  </a:lnTo>
                  <a:lnTo>
                    <a:pt x="12" y="78"/>
                  </a:lnTo>
                  <a:lnTo>
                    <a:pt x="12" y="72"/>
                  </a:lnTo>
                  <a:lnTo>
                    <a:pt x="12" y="66"/>
                  </a:lnTo>
                  <a:lnTo>
                    <a:pt x="6" y="66"/>
                  </a:lnTo>
                  <a:lnTo>
                    <a:pt x="0" y="66"/>
                  </a:lnTo>
                  <a:lnTo>
                    <a:pt x="0" y="60"/>
                  </a:lnTo>
                  <a:lnTo>
                    <a:pt x="0" y="54"/>
                  </a:lnTo>
                  <a:lnTo>
                    <a:pt x="0" y="48"/>
                  </a:lnTo>
                  <a:lnTo>
                    <a:pt x="6" y="48"/>
                  </a:lnTo>
                  <a:lnTo>
                    <a:pt x="0" y="48"/>
                  </a:lnTo>
                  <a:lnTo>
                    <a:pt x="0" y="42"/>
                  </a:lnTo>
                  <a:lnTo>
                    <a:pt x="0" y="36"/>
                  </a:lnTo>
                  <a:lnTo>
                    <a:pt x="0" y="30"/>
                  </a:lnTo>
                  <a:lnTo>
                    <a:pt x="6" y="30"/>
                  </a:lnTo>
                  <a:lnTo>
                    <a:pt x="6" y="24"/>
                  </a:lnTo>
                  <a:lnTo>
                    <a:pt x="12" y="24"/>
                  </a:lnTo>
                  <a:lnTo>
                    <a:pt x="18" y="24"/>
                  </a:lnTo>
                  <a:lnTo>
                    <a:pt x="24" y="24"/>
                  </a:lnTo>
                  <a:lnTo>
                    <a:pt x="30" y="30"/>
                  </a:lnTo>
                  <a:lnTo>
                    <a:pt x="30" y="24"/>
                  </a:lnTo>
                  <a:lnTo>
                    <a:pt x="30" y="18"/>
                  </a:lnTo>
                  <a:lnTo>
                    <a:pt x="36" y="12"/>
                  </a:lnTo>
                  <a:lnTo>
                    <a:pt x="42" y="6"/>
                  </a:lnTo>
                  <a:lnTo>
                    <a:pt x="48" y="0"/>
                  </a:lnTo>
                  <a:lnTo>
                    <a:pt x="72" y="6"/>
                  </a:lnTo>
                  <a:lnTo>
                    <a:pt x="78" y="6"/>
                  </a:lnTo>
                  <a:lnTo>
                    <a:pt x="84" y="6"/>
                  </a:lnTo>
                  <a:lnTo>
                    <a:pt x="90" y="6"/>
                  </a:lnTo>
                  <a:lnTo>
                    <a:pt x="96" y="6"/>
                  </a:lnTo>
                  <a:lnTo>
                    <a:pt x="102" y="6"/>
                  </a:lnTo>
                  <a:lnTo>
                    <a:pt x="102" y="12"/>
                  </a:lnTo>
                  <a:lnTo>
                    <a:pt x="108" y="12"/>
                  </a:lnTo>
                  <a:lnTo>
                    <a:pt x="114" y="6"/>
                  </a:lnTo>
                  <a:lnTo>
                    <a:pt x="120" y="6"/>
                  </a:lnTo>
                  <a:lnTo>
                    <a:pt x="126" y="6"/>
                  </a:lnTo>
                  <a:lnTo>
                    <a:pt x="126" y="0"/>
                  </a:lnTo>
                  <a:lnTo>
                    <a:pt x="132" y="0"/>
                  </a:lnTo>
                  <a:lnTo>
                    <a:pt x="138" y="12"/>
                  </a:lnTo>
                  <a:lnTo>
                    <a:pt x="138" y="18"/>
                  </a:lnTo>
                  <a:lnTo>
                    <a:pt x="144" y="12"/>
                  </a:lnTo>
                  <a:lnTo>
                    <a:pt x="150" y="12"/>
                  </a:lnTo>
                  <a:lnTo>
                    <a:pt x="156" y="18"/>
                  </a:lnTo>
                  <a:lnTo>
                    <a:pt x="168" y="30"/>
                  </a:lnTo>
                  <a:lnTo>
                    <a:pt x="174" y="36"/>
                  </a:lnTo>
                  <a:lnTo>
                    <a:pt x="180" y="42"/>
                  </a:lnTo>
                  <a:lnTo>
                    <a:pt x="186" y="42"/>
                  </a:lnTo>
                  <a:lnTo>
                    <a:pt x="186" y="36"/>
                  </a:lnTo>
                  <a:lnTo>
                    <a:pt x="222" y="30"/>
                  </a:lnTo>
                  <a:lnTo>
                    <a:pt x="216" y="66"/>
                  </a:lnTo>
                  <a:lnTo>
                    <a:pt x="222" y="66"/>
                  </a:lnTo>
                  <a:lnTo>
                    <a:pt x="222" y="72"/>
                  </a:lnTo>
                  <a:lnTo>
                    <a:pt x="228" y="72"/>
                  </a:lnTo>
                  <a:lnTo>
                    <a:pt x="228" y="78"/>
                  </a:lnTo>
                  <a:lnTo>
                    <a:pt x="240" y="90"/>
                  </a:lnTo>
                  <a:lnTo>
                    <a:pt x="246" y="96"/>
                  </a:lnTo>
                  <a:lnTo>
                    <a:pt x="252" y="102"/>
                  </a:lnTo>
                  <a:lnTo>
                    <a:pt x="264" y="108"/>
                  </a:lnTo>
                  <a:lnTo>
                    <a:pt x="258" y="114"/>
                  </a:lnTo>
                  <a:lnTo>
                    <a:pt x="240" y="132"/>
                  </a:lnTo>
                  <a:lnTo>
                    <a:pt x="234" y="132"/>
                  </a:lnTo>
                  <a:lnTo>
                    <a:pt x="228" y="156"/>
                  </a:lnTo>
                  <a:lnTo>
                    <a:pt x="228" y="162"/>
                  </a:lnTo>
                  <a:lnTo>
                    <a:pt x="234" y="162"/>
                  </a:lnTo>
                  <a:lnTo>
                    <a:pt x="240" y="162"/>
                  </a:lnTo>
                  <a:lnTo>
                    <a:pt x="258" y="162"/>
                  </a:lnTo>
                  <a:lnTo>
                    <a:pt x="258" y="168"/>
                  </a:lnTo>
                  <a:lnTo>
                    <a:pt x="270" y="180"/>
                  </a:lnTo>
                  <a:lnTo>
                    <a:pt x="282" y="186"/>
                  </a:lnTo>
                  <a:lnTo>
                    <a:pt x="288" y="192"/>
                  </a:lnTo>
                  <a:lnTo>
                    <a:pt x="300" y="198"/>
                  </a:lnTo>
                  <a:lnTo>
                    <a:pt x="306" y="198"/>
                  </a:lnTo>
                  <a:lnTo>
                    <a:pt x="300" y="204"/>
                  </a:lnTo>
                  <a:lnTo>
                    <a:pt x="300" y="234"/>
                  </a:lnTo>
                  <a:lnTo>
                    <a:pt x="390" y="222"/>
                  </a:lnTo>
                  <a:lnTo>
                    <a:pt x="384" y="228"/>
                  </a:lnTo>
                  <a:lnTo>
                    <a:pt x="378" y="228"/>
                  </a:lnTo>
                  <a:lnTo>
                    <a:pt x="378" y="234"/>
                  </a:lnTo>
                  <a:lnTo>
                    <a:pt x="378" y="240"/>
                  </a:lnTo>
                  <a:lnTo>
                    <a:pt x="372" y="240"/>
                  </a:lnTo>
                  <a:lnTo>
                    <a:pt x="372" y="246"/>
                  </a:lnTo>
                  <a:lnTo>
                    <a:pt x="372" y="252"/>
                  </a:lnTo>
                  <a:lnTo>
                    <a:pt x="366" y="258"/>
                  </a:lnTo>
                  <a:lnTo>
                    <a:pt x="360" y="258"/>
                  </a:lnTo>
                  <a:lnTo>
                    <a:pt x="360" y="264"/>
                  </a:lnTo>
                  <a:lnTo>
                    <a:pt x="354" y="270"/>
                  </a:lnTo>
                  <a:lnTo>
                    <a:pt x="354" y="276"/>
                  </a:lnTo>
                  <a:lnTo>
                    <a:pt x="354" y="282"/>
                  </a:lnTo>
                  <a:lnTo>
                    <a:pt x="348" y="288"/>
                  </a:lnTo>
                  <a:close/>
                </a:path>
              </a:pathLst>
            </a:custGeom>
            <a:solidFill>
              <a:srgbClr val="3366FF"/>
            </a:solidFill>
            <a:ln w="0">
              <a:solidFill>
                <a:srgbClr val="000000"/>
              </a:solidFill>
              <a:prstDash val="solid"/>
              <a:round/>
              <a:headEnd/>
              <a:tailEnd/>
            </a:ln>
          </p:spPr>
          <p:txBody>
            <a:bodyPr/>
            <a:lstStyle/>
            <a:p>
              <a:endParaRPr lang="es-MX"/>
            </a:p>
          </p:txBody>
        </p:sp>
        <p:sp>
          <p:nvSpPr>
            <p:cNvPr id="51" name="Freeform 53"/>
            <p:cNvSpPr>
              <a:spLocks/>
            </p:cNvSpPr>
            <p:nvPr/>
          </p:nvSpPr>
          <p:spPr bwMode="auto">
            <a:xfrm>
              <a:off x="2778" y="1302"/>
              <a:ext cx="138" cy="120"/>
            </a:xfrm>
            <a:custGeom>
              <a:avLst/>
              <a:gdLst>
                <a:gd name="T0" fmla="*/ 132 w 138"/>
                <a:gd name="T1" fmla="*/ 54 h 120"/>
                <a:gd name="T2" fmla="*/ 132 w 138"/>
                <a:gd name="T3" fmla="*/ 84 h 120"/>
                <a:gd name="T4" fmla="*/ 120 w 138"/>
                <a:gd name="T5" fmla="*/ 108 h 120"/>
                <a:gd name="T6" fmla="*/ 120 w 138"/>
                <a:gd name="T7" fmla="*/ 120 h 120"/>
                <a:gd name="T8" fmla="*/ 108 w 138"/>
                <a:gd name="T9" fmla="*/ 120 h 120"/>
                <a:gd name="T10" fmla="*/ 102 w 138"/>
                <a:gd name="T11" fmla="*/ 114 h 120"/>
                <a:gd name="T12" fmla="*/ 96 w 138"/>
                <a:gd name="T13" fmla="*/ 108 h 120"/>
                <a:gd name="T14" fmla="*/ 84 w 138"/>
                <a:gd name="T15" fmla="*/ 108 h 120"/>
                <a:gd name="T16" fmla="*/ 78 w 138"/>
                <a:gd name="T17" fmla="*/ 102 h 120"/>
                <a:gd name="T18" fmla="*/ 78 w 138"/>
                <a:gd name="T19" fmla="*/ 90 h 120"/>
                <a:gd name="T20" fmla="*/ 72 w 138"/>
                <a:gd name="T21" fmla="*/ 84 h 120"/>
                <a:gd name="T22" fmla="*/ 66 w 138"/>
                <a:gd name="T23" fmla="*/ 78 h 120"/>
                <a:gd name="T24" fmla="*/ 60 w 138"/>
                <a:gd name="T25" fmla="*/ 72 h 120"/>
                <a:gd name="T26" fmla="*/ 48 w 138"/>
                <a:gd name="T27" fmla="*/ 72 h 120"/>
                <a:gd name="T28" fmla="*/ 36 w 138"/>
                <a:gd name="T29" fmla="*/ 72 h 120"/>
                <a:gd name="T30" fmla="*/ 36 w 138"/>
                <a:gd name="T31" fmla="*/ 60 h 120"/>
                <a:gd name="T32" fmla="*/ 30 w 138"/>
                <a:gd name="T33" fmla="*/ 54 h 120"/>
                <a:gd name="T34" fmla="*/ 18 w 138"/>
                <a:gd name="T35" fmla="*/ 48 h 120"/>
                <a:gd name="T36" fmla="*/ 18 w 138"/>
                <a:gd name="T37" fmla="*/ 36 h 120"/>
                <a:gd name="T38" fmla="*/ 12 w 138"/>
                <a:gd name="T39" fmla="*/ 30 h 120"/>
                <a:gd name="T40" fmla="*/ 6 w 138"/>
                <a:gd name="T41" fmla="*/ 24 h 120"/>
                <a:gd name="T42" fmla="*/ 0 w 138"/>
                <a:gd name="T43" fmla="*/ 18 h 120"/>
                <a:gd name="T44" fmla="*/ 12 w 138"/>
                <a:gd name="T45" fmla="*/ 18 h 120"/>
                <a:gd name="T46" fmla="*/ 18 w 138"/>
                <a:gd name="T47" fmla="*/ 12 h 120"/>
                <a:gd name="T48" fmla="*/ 30 w 138"/>
                <a:gd name="T49" fmla="*/ 12 h 120"/>
                <a:gd name="T50" fmla="*/ 42 w 138"/>
                <a:gd name="T51" fmla="*/ 12 h 120"/>
                <a:gd name="T52" fmla="*/ 48 w 138"/>
                <a:gd name="T53" fmla="*/ 6 h 120"/>
                <a:gd name="T54" fmla="*/ 54 w 138"/>
                <a:gd name="T55" fmla="*/ 0 h 120"/>
                <a:gd name="T56" fmla="*/ 66 w 138"/>
                <a:gd name="T57" fmla="*/ 0 h 120"/>
                <a:gd name="T58" fmla="*/ 78 w 138"/>
                <a:gd name="T59" fmla="*/ 0 h 120"/>
                <a:gd name="T60" fmla="*/ 84 w 138"/>
                <a:gd name="T61" fmla="*/ 6 h 120"/>
                <a:gd name="T62" fmla="*/ 96 w 138"/>
                <a:gd name="T63" fmla="*/ 12 h 120"/>
                <a:gd name="T64" fmla="*/ 108 w 138"/>
                <a:gd name="T65" fmla="*/ 18 h 120"/>
                <a:gd name="T66" fmla="*/ 114 w 138"/>
                <a:gd name="T67" fmla="*/ 30 h 120"/>
                <a:gd name="T68" fmla="*/ 120 w 138"/>
                <a:gd name="T69" fmla="*/ 36 h 120"/>
                <a:gd name="T70" fmla="*/ 132 w 138"/>
                <a:gd name="T71" fmla="*/ 48 h 120"/>
                <a:gd name="T72" fmla="*/ 138 w 138"/>
                <a:gd name="T73" fmla="*/ 54 h 12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38"/>
                <a:gd name="T112" fmla="*/ 0 h 120"/>
                <a:gd name="T113" fmla="*/ 138 w 138"/>
                <a:gd name="T114" fmla="*/ 120 h 120"/>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38" h="120">
                  <a:moveTo>
                    <a:pt x="138" y="54"/>
                  </a:moveTo>
                  <a:lnTo>
                    <a:pt x="132" y="54"/>
                  </a:lnTo>
                  <a:lnTo>
                    <a:pt x="138" y="78"/>
                  </a:lnTo>
                  <a:lnTo>
                    <a:pt x="132" y="84"/>
                  </a:lnTo>
                  <a:lnTo>
                    <a:pt x="126" y="96"/>
                  </a:lnTo>
                  <a:lnTo>
                    <a:pt x="120" y="108"/>
                  </a:lnTo>
                  <a:lnTo>
                    <a:pt x="120" y="114"/>
                  </a:lnTo>
                  <a:lnTo>
                    <a:pt x="120" y="120"/>
                  </a:lnTo>
                  <a:lnTo>
                    <a:pt x="114" y="120"/>
                  </a:lnTo>
                  <a:lnTo>
                    <a:pt x="108" y="120"/>
                  </a:lnTo>
                  <a:lnTo>
                    <a:pt x="108" y="114"/>
                  </a:lnTo>
                  <a:lnTo>
                    <a:pt x="102" y="114"/>
                  </a:lnTo>
                  <a:lnTo>
                    <a:pt x="96" y="114"/>
                  </a:lnTo>
                  <a:lnTo>
                    <a:pt x="96" y="108"/>
                  </a:lnTo>
                  <a:lnTo>
                    <a:pt x="90" y="108"/>
                  </a:lnTo>
                  <a:lnTo>
                    <a:pt x="84" y="108"/>
                  </a:lnTo>
                  <a:lnTo>
                    <a:pt x="84" y="102"/>
                  </a:lnTo>
                  <a:lnTo>
                    <a:pt x="78" y="102"/>
                  </a:lnTo>
                  <a:lnTo>
                    <a:pt x="78" y="96"/>
                  </a:lnTo>
                  <a:lnTo>
                    <a:pt x="78" y="90"/>
                  </a:lnTo>
                  <a:lnTo>
                    <a:pt x="78" y="84"/>
                  </a:lnTo>
                  <a:lnTo>
                    <a:pt x="72" y="84"/>
                  </a:lnTo>
                  <a:lnTo>
                    <a:pt x="72" y="78"/>
                  </a:lnTo>
                  <a:lnTo>
                    <a:pt x="66" y="78"/>
                  </a:lnTo>
                  <a:lnTo>
                    <a:pt x="66" y="72"/>
                  </a:lnTo>
                  <a:lnTo>
                    <a:pt x="60" y="72"/>
                  </a:lnTo>
                  <a:lnTo>
                    <a:pt x="54" y="72"/>
                  </a:lnTo>
                  <a:lnTo>
                    <a:pt x="48" y="72"/>
                  </a:lnTo>
                  <a:lnTo>
                    <a:pt x="42" y="72"/>
                  </a:lnTo>
                  <a:lnTo>
                    <a:pt x="36" y="72"/>
                  </a:lnTo>
                  <a:lnTo>
                    <a:pt x="36" y="66"/>
                  </a:lnTo>
                  <a:lnTo>
                    <a:pt x="36" y="60"/>
                  </a:lnTo>
                  <a:lnTo>
                    <a:pt x="36" y="54"/>
                  </a:lnTo>
                  <a:lnTo>
                    <a:pt x="30" y="54"/>
                  </a:lnTo>
                  <a:lnTo>
                    <a:pt x="24" y="48"/>
                  </a:lnTo>
                  <a:lnTo>
                    <a:pt x="18" y="48"/>
                  </a:lnTo>
                  <a:lnTo>
                    <a:pt x="18" y="42"/>
                  </a:lnTo>
                  <a:lnTo>
                    <a:pt x="18" y="36"/>
                  </a:lnTo>
                  <a:lnTo>
                    <a:pt x="12" y="36"/>
                  </a:lnTo>
                  <a:lnTo>
                    <a:pt x="12" y="30"/>
                  </a:lnTo>
                  <a:lnTo>
                    <a:pt x="6" y="30"/>
                  </a:lnTo>
                  <a:lnTo>
                    <a:pt x="6" y="24"/>
                  </a:lnTo>
                  <a:lnTo>
                    <a:pt x="0" y="24"/>
                  </a:lnTo>
                  <a:lnTo>
                    <a:pt x="0" y="18"/>
                  </a:lnTo>
                  <a:lnTo>
                    <a:pt x="6" y="18"/>
                  </a:lnTo>
                  <a:lnTo>
                    <a:pt x="12" y="18"/>
                  </a:lnTo>
                  <a:lnTo>
                    <a:pt x="18" y="18"/>
                  </a:lnTo>
                  <a:lnTo>
                    <a:pt x="18" y="12"/>
                  </a:lnTo>
                  <a:lnTo>
                    <a:pt x="24" y="12"/>
                  </a:lnTo>
                  <a:lnTo>
                    <a:pt x="30" y="12"/>
                  </a:lnTo>
                  <a:lnTo>
                    <a:pt x="36" y="12"/>
                  </a:lnTo>
                  <a:lnTo>
                    <a:pt x="42" y="12"/>
                  </a:lnTo>
                  <a:lnTo>
                    <a:pt x="48" y="12"/>
                  </a:lnTo>
                  <a:lnTo>
                    <a:pt x="48" y="6"/>
                  </a:lnTo>
                  <a:lnTo>
                    <a:pt x="54" y="6"/>
                  </a:lnTo>
                  <a:lnTo>
                    <a:pt x="54" y="0"/>
                  </a:lnTo>
                  <a:lnTo>
                    <a:pt x="60" y="0"/>
                  </a:lnTo>
                  <a:lnTo>
                    <a:pt x="66" y="0"/>
                  </a:lnTo>
                  <a:lnTo>
                    <a:pt x="72" y="0"/>
                  </a:lnTo>
                  <a:lnTo>
                    <a:pt x="78" y="0"/>
                  </a:lnTo>
                  <a:lnTo>
                    <a:pt x="78" y="6"/>
                  </a:lnTo>
                  <a:lnTo>
                    <a:pt x="84" y="6"/>
                  </a:lnTo>
                  <a:lnTo>
                    <a:pt x="90" y="12"/>
                  </a:lnTo>
                  <a:lnTo>
                    <a:pt x="96" y="12"/>
                  </a:lnTo>
                  <a:lnTo>
                    <a:pt x="102" y="18"/>
                  </a:lnTo>
                  <a:lnTo>
                    <a:pt x="108" y="18"/>
                  </a:lnTo>
                  <a:lnTo>
                    <a:pt x="114" y="24"/>
                  </a:lnTo>
                  <a:lnTo>
                    <a:pt x="114" y="30"/>
                  </a:lnTo>
                  <a:lnTo>
                    <a:pt x="120" y="30"/>
                  </a:lnTo>
                  <a:lnTo>
                    <a:pt x="120" y="36"/>
                  </a:lnTo>
                  <a:lnTo>
                    <a:pt x="126" y="42"/>
                  </a:lnTo>
                  <a:lnTo>
                    <a:pt x="132" y="48"/>
                  </a:lnTo>
                  <a:lnTo>
                    <a:pt x="132" y="54"/>
                  </a:lnTo>
                  <a:lnTo>
                    <a:pt x="138" y="54"/>
                  </a:lnTo>
                  <a:close/>
                </a:path>
              </a:pathLst>
            </a:custGeom>
            <a:solidFill>
              <a:srgbClr val="3366FF"/>
            </a:solidFill>
            <a:ln w="0">
              <a:solidFill>
                <a:srgbClr val="000000"/>
              </a:solidFill>
              <a:prstDash val="solid"/>
              <a:round/>
              <a:headEnd/>
              <a:tailEnd/>
            </a:ln>
          </p:spPr>
          <p:txBody>
            <a:bodyPr/>
            <a:lstStyle/>
            <a:p>
              <a:endParaRPr lang="es-MX"/>
            </a:p>
          </p:txBody>
        </p:sp>
        <p:sp>
          <p:nvSpPr>
            <p:cNvPr id="52" name="Freeform 54"/>
            <p:cNvSpPr>
              <a:spLocks/>
            </p:cNvSpPr>
            <p:nvPr/>
          </p:nvSpPr>
          <p:spPr bwMode="auto">
            <a:xfrm>
              <a:off x="3684" y="1122"/>
              <a:ext cx="42" cy="36"/>
            </a:xfrm>
            <a:custGeom>
              <a:avLst/>
              <a:gdLst>
                <a:gd name="T0" fmla="*/ 36 w 42"/>
                <a:gd name="T1" fmla="*/ 30 h 36"/>
                <a:gd name="T2" fmla="*/ 30 w 42"/>
                <a:gd name="T3" fmla="*/ 36 h 36"/>
                <a:gd name="T4" fmla="*/ 24 w 42"/>
                <a:gd name="T5" fmla="*/ 36 h 36"/>
                <a:gd name="T6" fmla="*/ 18 w 42"/>
                <a:gd name="T7" fmla="*/ 30 h 36"/>
                <a:gd name="T8" fmla="*/ 12 w 42"/>
                <a:gd name="T9" fmla="*/ 30 h 36"/>
                <a:gd name="T10" fmla="*/ 6 w 42"/>
                <a:gd name="T11" fmla="*/ 30 h 36"/>
                <a:gd name="T12" fmla="*/ 6 w 42"/>
                <a:gd name="T13" fmla="*/ 24 h 36"/>
                <a:gd name="T14" fmla="*/ 0 w 42"/>
                <a:gd name="T15" fmla="*/ 18 h 36"/>
                <a:gd name="T16" fmla="*/ 6 w 42"/>
                <a:gd name="T17" fmla="*/ 18 h 36"/>
                <a:gd name="T18" fmla="*/ 6 w 42"/>
                <a:gd name="T19" fmla="*/ 12 h 36"/>
                <a:gd name="T20" fmla="*/ 6 w 42"/>
                <a:gd name="T21" fmla="*/ 6 h 36"/>
                <a:gd name="T22" fmla="*/ 12 w 42"/>
                <a:gd name="T23" fmla="*/ 6 h 36"/>
                <a:gd name="T24" fmla="*/ 12 w 42"/>
                <a:gd name="T25" fmla="*/ 0 h 36"/>
                <a:gd name="T26" fmla="*/ 18 w 42"/>
                <a:gd name="T27" fmla="*/ 0 h 36"/>
                <a:gd name="T28" fmla="*/ 24 w 42"/>
                <a:gd name="T29" fmla="*/ 0 h 36"/>
                <a:gd name="T30" fmla="*/ 30 w 42"/>
                <a:gd name="T31" fmla="*/ 6 h 36"/>
                <a:gd name="T32" fmla="*/ 36 w 42"/>
                <a:gd name="T33" fmla="*/ 6 h 36"/>
                <a:gd name="T34" fmla="*/ 42 w 42"/>
                <a:gd name="T35" fmla="*/ 6 h 36"/>
                <a:gd name="T36" fmla="*/ 42 w 42"/>
                <a:gd name="T37" fmla="*/ 12 h 36"/>
                <a:gd name="T38" fmla="*/ 42 w 42"/>
                <a:gd name="T39" fmla="*/ 18 h 36"/>
                <a:gd name="T40" fmla="*/ 36 w 42"/>
                <a:gd name="T41" fmla="*/ 24 h 36"/>
                <a:gd name="T42" fmla="*/ 36 w 42"/>
                <a:gd name="T43" fmla="*/ 30 h 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2"/>
                <a:gd name="T67" fmla="*/ 0 h 36"/>
                <a:gd name="T68" fmla="*/ 42 w 42"/>
                <a:gd name="T69" fmla="*/ 36 h 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2" h="36">
                  <a:moveTo>
                    <a:pt x="36" y="30"/>
                  </a:moveTo>
                  <a:lnTo>
                    <a:pt x="30" y="36"/>
                  </a:lnTo>
                  <a:lnTo>
                    <a:pt x="24" y="36"/>
                  </a:lnTo>
                  <a:lnTo>
                    <a:pt x="18" y="30"/>
                  </a:lnTo>
                  <a:lnTo>
                    <a:pt x="12" y="30"/>
                  </a:lnTo>
                  <a:lnTo>
                    <a:pt x="6" y="30"/>
                  </a:lnTo>
                  <a:lnTo>
                    <a:pt x="6" y="24"/>
                  </a:lnTo>
                  <a:lnTo>
                    <a:pt x="0" y="18"/>
                  </a:lnTo>
                  <a:lnTo>
                    <a:pt x="6" y="18"/>
                  </a:lnTo>
                  <a:lnTo>
                    <a:pt x="6" y="12"/>
                  </a:lnTo>
                  <a:lnTo>
                    <a:pt x="6" y="6"/>
                  </a:lnTo>
                  <a:lnTo>
                    <a:pt x="12" y="6"/>
                  </a:lnTo>
                  <a:lnTo>
                    <a:pt x="12" y="0"/>
                  </a:lnTo>
                  <a:lnTo>
                    <a:pt x="18" y="0"/>
                  </a:lnTo>
                  <a:lnTo>
                    <a:pt x="24" y="0"/>
                  </a:lnTo>
                  <a:lnTo>
                    <a:pt x="30" y="6"/>
                  </a:lnTo>
                  <a:lnTo>
                    <a:pt x="36" y="6"/>
                  </a:lnTo>
                  <a:lnTo>
                    <a:pt x="42" y="6"/>
                  </a:lnTo>
                  <a:lnTo>
                    <a:pt x="42" y="12"/>
                  </a:lnTo>
                  <a:lnTo>
                    <a:pt x="42" y="18"/>
                  </a:lnTo>
                  <a:lnTo>
                    <a:pt x="36" y="24"/>
                  </a:lnTo>
                  <a:lnTo>
                    <a:pt x="36" y="30"/>
                  </a:lnTo>
                  <a:close/>
                </a:path>
              </a:pathLst>
            </a:custGeom>
            <a:solidFill>
              <a:srgbClr val="FFCC00"/>
            </a:solidFill>
            <a:ln w="0">
              <a:solidFill>
                <a:srgbClr val="000000"/>
              </a:solidFill>
              <a:prstDash val="solid"/>
              <a:round/>
              <a:headEnd/>
              <a:tailEnd/>
            </a:ln>
          </p:spPr>
          <p:txBody>
            <a:bodyPr/>
            <a:lstStyle/>
            <a:p>
              <a:endParaRPr lang="es-MX"/>
            </a:p>
          </p:txBody>
        </p:sp>
        <p:sp>
          <p:nvSpPr>
            <p:cNvPr id="53" name="Freeform 55"/>
            <p:cNvSpPr>
              <a:spLocks/>
            </p:cNvSpPr>
            <p:nvPr/>
          </p:nvSpPr>
          <p:spPr bwMode="auto">
            <a:xfrm>
              <a:off x="3744" y="1284"/>
              <a:ext cx="18" cy="30"/>
            </a:xfrm>
            <a:custGeom>
              <a:avLst/>
              <a:gdLst>
                <a:gd name="T0" fmla="*/ 18 w 18"/>
                <a:gd name="T1" fmla="*/ 24 h 30"/>
                <a:gd name="T2" fmla="*/ 12 w 18"/>
                <a:gd name="T3" fmla="*/ 24 h 30"/>
                <a:gd name="T4" fmla="*/ 6 w 18"/>
                <a:gd name="T5" fmla="*/ 24 h 30"/>
                <a:gd name="T6" fmla="*/ 0 w 18"/>
                <a:gd name="T7" fmla="*/ 30 h 30"/>
                <a:gd name="T8" fmla="*/ 0 w 18"/>
                <a:gd name="T9" fmla="*/ 24 h 30"/>
                <a:gd name="T10" fmla="*/ 0 w 18"/>
                <a:gd name="T11" fmla="*/ 18 h 30"/>
                <a:gd name="T12" fmla="*/ 0 w 18"/>
                <a:gd name="T13" fmla="*/ 12 h 30"/>
                <a:gd name="T14" fmla="*/ 6 w 18"/>
                <a:gd name="T15" fmla="*/ 0 h 30"/>
                <a:gd name="T16" fmla="*/ 18 w 18"/>
                <a:gd name="T17" fmla="*/ 24 h 3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8"/>
                <a:gd name="T28" fmla="*/ 0 h 30"/>
                <a:gd name="T29" fmla="*/ 18 w 18"/>
                <a:gd name="T30" fmla="*/ 30 h 3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8" h="30">
                  <a:moveTo>
                    <a:pt x="18" y="24"/>
                  </a:moveTo>
                  <a:lnTo>
                    <a:pt x="12" y="24"/>
                  </a:lnTo>
                  <a:lnTo>
                    <a:pt x="6" y="24"/>
                  </a:lnTo>
                  <a:lnTo>
                    <a:pt x="0" y="30"/>
                  </a:lnTo>
                  <a:lnTo>
                    <a:pt x="0" y="24"/>
                  </a:lnTo>
                  <a:lnTo>
                    <a:pt x="0" y="18"/>
                  </a:lnTo>
                  <a:lnTo>
                    <a:pt x="0" y="12"/>
                  </a:lnTo>
                  <a:lnTo>
                    <a:pt x="6" y="0"/>
                  </a:lnTo>
                  <a:lnTo>
                    <a:pt x="18" y="24"/>
                  </a:lnTo>
                  <a:close/>
                </a:path>
              </a:pathLst>
            </a:custGeom>
            <a:solidFill>
              <a:srgbClr val="FFCC00"/>
            </a:solidFill>
            <a:ln w="0">
              <a:solidFill>
                <a:srgbClr val="000000"/>
              </a:solidFill>
              <a:prstDash val="solid"/>
              <a:round/>
              <a:headEnd/>
              <a:tailEnd/>
            </a:ln>
          </p:spPr>
          <p:txBody>
            <a:bodyPr/>
            <a:lstStyle/>
            <a:p>
              <a:endParaRPr lang="es-MX"/>
            </a:p>
          </p:txBody>
        </p:sp>
        <p:sp>
          <p:nvSpPr>
            <p:cNvPr id="54" name="Freeform 56"/>
            <p:cNvSpPr>
              <a:spLocks/>
            </p:cNvSpPr>
            <p:nvPr/>
          </p:nvSpPr>
          <p:spPr bwMode="auto">
            <a:xfrm>
              <a:off x="3276" y="894"/>
              <a:ext cx="294" cy="258"/>
            </a:xfrm>
            <a:custGeom>
              <a:avLst/>
              <a:gdLst>
                <a:gd name="T0" fmla="*/ 258 w 294"/>
                <a:gd name="T1" fmla="*/ 144 h 258"/>
                <a:gd name="T2" fmla="*/ 246 w 294"/>
                <a:gd name="T3" fmla="*/ 132 h 258"/>
                <a:gd name="T4" fmla="*/ 240 w 294"/>
                <a:gd name="T5" fmla="*/ 138 h 258"/>
                <a:gd name="T6" fmla="*/ 240 w 294"/>
                <a:gd name="T7" fmla="*/ 144 h 258"/>
                <a:gd name="T8" fmla="*/ 210 w 294"/>
                <a:gd name="T9" fmla="*/ 138 h 258"/>
                <a:gd name="T10" fmla="*/ 180 w 294"/>
                <a:gd name="T11" fmla="*/ 132 h 258"/>
                <a:gd name="T12" fmla="*/ 180 w 294"/>
                <a:gd name="T13" fmla="*/ 156 h 258"/>
                <a:gd name="T14" fmla="*/ 120 w 294"/>
                <a:gd name="T15" fmla="*/ 180 h 258"/>
                <a:gd name="T16" fmla="*/ 126 w 294"/>
                <a:gd name="T17" fmla="*/ 198 h 258"/>
                <a:gd name="T18" fmla="*/ 126 w 294"/>
                <a:gd name="T19" fmla="*/ 216 h 258"/>
                <a:gd name="T20" fmla="*/ 120 w 294"/>
                <a:gd name="T21" fmla="*/ 252 h 258"/>
                <a:gd name="T22" fmla="*/ 108 w 294"/>
                <a:gd name="T23" fmla="*/ 246 h 258"/>
                <a:gd name="T24" fmla="*/ 96 w 294"/>
                <a:gd name="T25" fmla="*/ 240 h 258"/>
                <a:gd name="T26" fmla="*/ 72 w 294"/>
                <a:gd name="T27" fmla="*/ 240 h 258"/>
                <a:gd name="T28" fmla="*/ 72 w 294"/>
                <a:gd name="T29" fmla="*/ 246 h 258"/>
                <a:gd name="T30" fmla="*/ 60 w 294"/>
                <a:gd name="T31" fmla="*/ 252 h 258"/>
                <a:gd name="T32" fmla="*/ 48 w 294"/>
                <a:gd name="T33" fmla="*/ 258 h 258"/>
                <a:gd name="T34" fmla="*/ 30 w 294"/>
                <a:gd name="T35" fmla="*/ 252 h 258"/>
                <a:gd name="T36" fmla="*/ 18 w 294"/>
                <a:gd name="T37" fmla="*/ 234 h 258"/>
                <a:gd name="T38" fmla="*/ 12 w 294"/>
                <a:gd name="T39" fmla="*/ 216 h 258"/>
                <a:gd name="T40" fmla="*/ 6 w 294"/>
                <a:gd name="T41" fmla="*/ 198 h 258"/>
                <a:gd name="T42" fmla="*/ 0 w 294"/>
                <a:gd name="T43" fmla="*/ 192 h 258"/>
                <a:gd name="T44" fmla="*/ 0 w 294"/>
                <a:gd name="T45" fmla="*/ 186 h 258"/>
                <a:gd name="T46" fmla="*/ 0 w 294"/>
                <a:gd name="T47" fmla="*/ 180 h 258"/>
                <a:gd name="T48" fmla="*/ 12 w 294"/>
                <a:gd name="T49" fmla="*/ 174 h 258"/>
                <a:gd name="T50" fmla="*/ 18 w 294"/>
                <a:gd name="T51" fmla="*/ 174 h 258"/>
                <a:gd name="T52" fmla="*/ 30 w 294"/>
                <a:gd name="T53" fmla="*/ 180 h 258"/>
                <a:gd name="T54" fmla="*/ 42 w 294"/>
                <a:gd name="T55" fmla="*/ 180 h 258"/>
                <a:gd name="T56" fmla="*/ 66 w 294"/>
                <a:gd name="T57" fmla="*/ 174 h 258"/>
                <a:gd name="T58" fmla="*/ 66 w 294"/>
                <a:gd name="T59" fmla="*/ 168 h 258"/>
                <a:gd name="T60" fmla="*/ 54 w 294"/>
                <a:gd name="T61" fmla="*/ 162 h 258"/>
                <a:gd name="T62" fmla="*/ 54 w 294"/>
                <a:gd name="T63" fmla="*/ 156 h 258"/>
                <a:gd name="T64" fmla="*/ 78 w 294"/>
                <a:gd name="T65" fmla="*/ 120 h 258"/>
                <a:gd name="T66" fmla="*/ 102 w 294"/>
                <a:gd name="T67" fmla="*/ 102 h 258"/>
                <a:gd name="T68" fmla="*/ 108 w 294"/>
                <a:gd name="T69" fmla="*/ 90 h 258"/>
                <a:gd name="T70" fmla="*/ 114 w 294"/>
                <a:gd name="T71" fmla="*/ 84 h 258"/>
                <a:gd name="T72" fmla="*/ 120 w 294"/>
                <a:gd name="T73" fmla="*/ 72 h 258"/>
                <a:gd name="T74" fmla="*/ 126 w 294"/>
                <a:gd name="T75" fmla="*/ 60 h 258"/>
                <a:gd name="T76" fmla="*/ 150 w 294"/>
                <a:gd name="T77" fmla="*/ 60 h 258"/>
                <a:gd name="T78" fmla="*/ 162 w 294"/>
                <a:gd name="T79" fmla="*/ 54 h 258"/>
                <a:gd name="T80" fmla="*/ 186 w 294"/>
                <a:gd name="T81" fmla="*/ 30 h 258"/>
                <a:gd name="T82" fmla="*/ 198 w 294"/>
                <a:gd name="T83" fmla="*/ 36 h 258"/>
                <a:gd name="T84" fmla="*/ 204 w 294"/>
                <a:gd name="T85" fmla="*/ 18 h 258"/>
                <a:gd name="T86" fmla="*/ 216 w 294"/>
                <a:gd name="T87" fmla="*/ 6 h 258"/>
                <a:gd name="T88" fmla="*/ 228 w 294"/>
                <a:gd name="T89" fmla="*/ 6 h 258"/>
                <a:gd name="T90" fmla="*/ 246 w 294"/>
                <a:gd name="T91" fmla="*/ 0 h 258"/>
                <a:gd name="T92" fmla="*/ 252 w 294"/>
                <a:gd name="T93" fmla="*/ 12 h 258"/>
                <a:gd name="T94" fmla="*/ 264 w 294"/>
                <a:gd name="T95" fmla="*/ 18 h 258"/>
                <a:gd name="T96" fmla="*/ 270 w 294"/>
                <a:gd name="T97" fmla="*/ 30 h 258"/>
                <a:gd name="T98" fmla="*/ 282 w 294"/>
                <a:gd name="T99" fmla="*/ 36 h 258"/>
                <a:gd name="T100" fmla="*/ 288 w 294"/>
                <a:gd name="T101" fmla="*/ 36 h 258"/>
                <a:gd name="T102" fmla="*/ 288 w 294"/>
                <a:gd name="T103" fmla="*/ 42 h 258"/>
                <a:gd name="T104" fmla="*/ 270 w 294"/>
                <a:gd name="T105" fmla="*/ 60 h 258"/>
                <a:gd name="T106" fmla="*/ 288 w 294"/>
                <a:gd name="T107" fmla="*/ 72 h 258"/>
                <a:gd name="T108" fmla="*/ 276 w 294"/>
                <a:gd name="T109" fmla="*/ 132 h 258"/>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94"/>
                <a:gd name="T166" fmla="*/ 0 h 258"/>
                <a:gd name="T167" fmla="*/ 294 w 294"/>
                <a:gd name="T168" fmla="*/ 258 h 258"/>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94" h="258">
                  <a:moveTo>
                    <a:pt x="276" y="132"/>
                  </a:moveTo>
                  <a:lnTo>
                    <a:pt x="264" y="150"/>
                  </a:lnTo>
                  <a:lnTo>
                    <a:pt x="258" y="144"/>
                  </a:lnTo>
                  <a:lnTo>
                    <a:pt x="252" y="138"/>
                  </a:lnTo>
                  <a:lnTo>
                    <a:pt x="246" y="138"/>
                  </a:lnTo>
                  <a:lnTo>
                    <a:pt x="246" y="132"/>
                  </a:lnTo>
                  <a:lnTo>
                    <a:pt x="246" y="138"/>
                  </a:lnTo>
                  <a:lnTo>
                    <a:pt x="240" y="132"/>
                  </a:lnTo>
                  <a:lnTo>
                    <a:pt x="240" y="138"/>
                  </a:lnTo>
                  <a:lnTo>
                    <a:pt x="240" y="132"/>
                  </a:lnTo>
                  <a:lnTo>
                    <a:pt x="240" y="138"/>
                  </a:lnTo>
                  <a:lnTo>
                    <a:pt x="240" y="144"/>
                  </a:lnTo>
                  <a:lnTo>
                    <a:pt x="240" y="150"/>
                  </a:lnTo>
                  <a:lnTo>
                    <a:pt x="216" y="138"/>
                  </a:lnTo>
                  <a:lnTo>
                    <a:pt x="210" y="138"/>
                  </a:lnTo>
                  <a:lnTo>
                    <a:pt x="186" y="126"/>
                  </a:lnTo>
                  <a:lnTo>
                    <a:pt x="186" y="132"/>
                  </a:lnTo>
                  <a:lnTo>
                    <a:pt x="180" y="132"/>
                  </a:lnTo>
                  <a:lnTo>
                    <a:pt x="174" y="138"/>
                  </a:lnTo>
                  <a:lnTo>
                    <a:pt x="180" y="150"/>
                  </a:lnTo>
                  <a:lnTo>
                    <a:pt x="180" y="156"/>
                  </a:lnTo>
                  <a:lnTo>
                    <a:pt x="108" y="168"/>
                  </a:lnTo>
                  <a:lnTo>
                    <a:pt x="102" y="168"/>
                  </a:lnTo>
                  <a:lnTo>
                    <a:pt x="120" y="180"/>
                  </a:lnTo>
                  <a:lnTo>
                    <a:pt x="120" y="186"/>
                  </a:lnTo>
                  <a:lnTo>
                    <a:pt x="126" y="192"/>
                  </a:lnTo>
                  <a:lnTo>
                    <a:pt x="126" y="198"/>
                  </a:lnTo>
                  <a:lnTo>
                    <a:pt x="126" y="204"/>
                  </a:lnTo>
                  <a:lnTo>
                    <a:pt x="126" y="210"/>
                  </a:lnTo>
                  <a:lnTo>
                    <a:pt x="126" y="216"/>
                  </a:lnTo>
                  <a:lnTo>
                    <a:pt x="120" y="222"/>
                  </a:lnTo>
                  <a:lnTo>
                    <a:pt x="120" y="228"/>
                  </a:lnTo>
                  <a:lnTo>
                    <a:pt x="120" y="252"/>
                  </a:lnTo>
                  <a:lnTo>
                    <a:pt x="114" y="252"/>
                  </a:lnTo>
                  <a:lnTo>
                    <a:pt x="114" y="246"/>
                  </a:lnTo>
                  <a:lnTo>
                    <a:pt x="108" y="246"/>
                  </a:lnTo>
                  <a:lnTo>
                    <a:pt x="102" y="246"/>
                  </a:lnTo>
                  <a:lnTo>
                    <a:pt x="96" y="246"/>
                  </a:lnTo>
                  <a:lnTo>
                    <a:pt x="96" y="240"/>
                  </a:lnTo>
                  <a:lnTo>
                    <a:pt x="90" y="240"/>
                  </a:lnTo>
                  <a:lnTo>
                    <a:pt x="90" y="234"/>
                  </a:lnTo>
                  <a:lnTo>
                    <a:pt x="72" y="240"/>
                  </a:lnTo>
                  <a:lnTo>
                    <a:pt x="66" y="240"/>
                  </a:lnTo>
                  <a:lnTo>
                    <a:pt x="66" y="246"/>
                  </a:lnTo>
                  <a:lnTo>
                    <a:pt x="72" y="246"/>
                  </a:lnTo>
                  <a:lnTo>
                    <a:pt x="66" y="246"/>
                  </a:lnTo>
                  <a:lnTo>
                    <a:pt x="66" y="252"/>
                  </a:lnTo>
                  <a:lnTo>
                    <a:pt x="60" y="252"/>
                  </a:lnTo>
                  <a:lnTo>
                    <a:pt x="60" y="258"/>
                  </a:lnTo>
                  <a:lnTo>
                    <a:pt x="54" y="258"/>
                  </a:lnTo>
                  <a:lnTo>
                    <a:pt x="48" y="258"/>
                  </a:lnTo>
                  <a:lnTo>
                    <a:pt x="42" y="252"/>
                  </a:lnTo>
                  <a:lnTo>
                    <a:pt x="36" y="252"/>
                  </a:lnTo>
                  <a:lnTo>
                    <a:pt x="30" y="252"/>
                  </a:lnTo>
                  <a:lnTo>
                    <a:pt x="24" y="246"/>
                  </a:lnTo>
                  <a:lnTo>
                    <a:pt x="24" y="240"/>
                  </a:lnTo>
                  <a:lnTo>
                    <a:pt x="18" y="234"/>
                  </a:lnTo>
                  <a:lnTo>
                    <a:pt x="12" y="228"/>
                  </a:lnTo>
                  <a:lnTo>
                    <a:pt x="12" y="222"/>
                  </a:lnTo>
                  <a:lnTo>
                    <a:pt x="12" y="216"/>
                  </a:lnTo>
                  <a:lnTo>
                    <a:pt x="6" y="210"/>
                  </a:lnTo>
                  <a:lnTo>
                    <a:pt x="6" y="204"/>
                  </a:lnTo>
                  <a:lnTo>
                    <a:pt x="6" y="198"/>
                  </a:lnTo>
                  <a:lnTo>
                    <a:pt x="0" y="198"/>
                  </a:lnTo>
                  <a:lnTo>
                    <a:pt x="6" y="192"/>
                  </a:lnTo>
                  <a:lnTo>
                    <a:pt x="0" y="192"/>
                  </a:lnTo>
                  <a:lnTo>
                    <a:pt x="6" y="192"/>
                  </a:lnTo>
                  <a:lnTo>
                    <a:pt x="0" y="192"/>
                  </a:lnTo>
                  <a:lnTo>
                    <a:pt x="0" y="186"/>
                  </a:lnTo>
                  <a:lnTo>
                    <a:pt x="6" y="186"/>
                  </a:lnTo>
                  <a:lnTo>
                    <a:pt x="0" y="186"/>
                  </a:lnTo>
                  <a:lnTo>
                    <a:pt x="0" y="180"/>
                  </a:lnTo>
                  <a:lnTo>
                    <a:pt x="6" y="180"/>
                  </a:lnTo>
                  <a:lnTo>
                    <a:pt x="12" y="180"/>
                  </a:lnTo>
                  <a:lnTo>
                    <a:pt x="12" y="174"/>
                  </a:lnTo>
                  <a:lnTo>
                    <a:pt x="12" y="168"/>
                  </a:lnTo>
                  <a:lnTo>
                    <a:pt x="18" y="168"/>
                  </a:lnTo>
                  <a:lnTo>
                    <a:pt x="18" y="174"/>
                  </a:lnTo>
                  <a:lnTo>
                    <a:pt x="24" y="174"/>
                  </a:lnTo>
                  <a:lnTo>
                    <a:pt x="24" y="180"/>
                  </a:lnTo>
                  <a:lnTo>
                    <a:pt x="30" y="180"/>
                  </a:lnTo>
                  <a:lnTo>
                    <a:pt x="36" y="180"/>
                  </a:lnTo>
                  <a:lnTo>
                    <a:pt x="36" y="186"/>
                  </a:lnTo>
                  <a:lnTo>
                    <a:pt x="42" y="180"/>
                  </a:lnTo>
                  <a:lnTo>
                    <a:pt x="48" y="174"/>
                  </a:lnTo>
                  <a:lnTo>
                    <a:pt x="48" y="180"/>
                  </a:lnTo>
                  <a:lnTo>
                    <a:pt x="66" y="174"/>
                  </a:lnTo>
                  <a:lnTo>
                    <a:pt x="66" y="168"/>
                  </a:lnTo>
                  <a:lnTo>
                    <a:pt x="60" y="168"/>
                  </a:lnTo>
                  <a:lnTo>
                    <a:pt x="66" y="168"/>
                  </a:lnTo>
                  <a:lnTo>
                    <a:pt x="60" y="168"/>
                  </a:lnTo>
                  <a:lnTo>
                    <a:pt x="60" y="162"/>
                  </a:lnTo>
                  <a:lnTo>
                    <a:pt x="54" y="162"/>
                  </a:lnTo>
                  <a:lnTo>
                    <a:pt x="60" y="162"/>
                  </a:lnTo>
                  <a:lnTo>
                    <a:pt x="60" y="156"/>
                  </a:lnTo>
                  <a:lnTo>
                    <a:pt x="54" y="156"/>
                  </a:lnTo>
                  <a:lnTo>
                    <a:pt x="54" y="150"/>
                  </a:lnTo>
                  <a:lnTo>
                    <a:pt x="54" y="156"/>
                  </a:lnTo>
                  <a:lnTo>
                    <a:pt x="78" y="120"/>
                  </a:lnTo>
                  <a:lnTo>
                    <a:pt x="78" y="108"/>
                  </a:lnTo>
                  <a:lnTo>
                    <a:pt x="84" y="108"/>
                  </a:lnTo>
                  <a:lnTo>
                    <a:pt x="102" y="102"/>
                  </a:lnTo>
                  <a:lnTo>
                    <a:pt x="102" y="96"/>
                  </a:lnTo>
                  <a:lnTo>
                    <a:pt x="108" y="96"/>
                  </a:lnTo>
                  <a:lnTo>
                    <a:pt x="108" y="90"/>
                  </a:lnTo>
                  <a:lnTo>
                    <a:pt x="114" y="96"/>
                  </a:lnTo>
                  <a:lnTo>
                    <a:pt x="114" y="90"/>
                  </a:lnTo>
                  <a:lnTo>
                    <a:pt x="114" y="84"/>
                  </a:lnTo>
                  <a:lnTo>
                    <a:pt x="114" y="78"/>
                  </a:lnTo>
                  <a:lnTo>
                    <a:pt x="120" y="78"/>
                  </a:lnTo>
                  <a:lnTo>
                    <a:pt x="120" y="72"/>
                  </a:lnTo>
                  <a:lnTo>
                    <a:pt x="120" y="66"/>
                  </a:lnTo>
                  <a:lnTo>
                    <a:pt x="126" y="66"/>
                  </a:lnTo>
                  <a:lnTo>
                    <a:pt x="126" y="60"/>
                  </a:lnTo>
                  <a:lnTo>
                    <a:pt x="132" y="60"/>
                  </a:lnTo>
                  <a:lnTo>
                    <a:pt x="138" y="60"/>
                  </a:lnTo>
                  <a:lnTo>
                    <a:pt x="150" y="60"/>
                  </a:lnTo>
                  <a:lnTo>
                    <a:pt x="156" y="60"/>
                  </a:lnTo>
                  <a:lnTo>
                    <a:pt x="162" y="60"/>
                  </a:lnTo>
                  <a:lnTo>
                    <a:pt x="162" y="54"/>
                  </a:lnTo>
                  <a:lnTo>
                    <a:pt x="174" y="36"/>
                  </a:lnTo>
                  <a:lnTo>
                    <a:pt x="186" y="36"/>
                  </a:lnTo>
                  <a:lnTo>
                    <a:pt x="186" y="30"/>
                  </a:lnTo>
                  <a:lnTo>
                    <a:pt x="192" y="30"/>
                  </a:lnTo>
                  <a:lnTo>
                    <a:pt x="192" y="36"/>
                  </a:lnTo>
                  <a:lnTo>
                    <a:pt x="198" y="36"/>
                  </a:lnTo>
                  <a:lnTo>
                    <a:pt x="198" y="30"/>
                  </a:lnTo>
                  <a:lnTo>
                    <a:pt x="204" y="24"/>
                  </a:lnTo>
                  <a:lnTo>
                    <a:pt x="204" y="18"/>
                  </a:lnTo>
                  <a:lnTo>
                    <a:pt x="210" y="18"/>
                  </a:lnTo>
                  <a:lnTo>
                    <a:pt x="210" y="12"/>
                  </a:lnTo>
                  <a:lnTo>
                    <a:pt x="216" y="6"/>
                  </a:lnTo>
                  <a:lnTo>
                    <a:pt x="222" y="12"/>
                  </a:lnTo>
                  <a:lnTo>
                    <a:pt x="234" y="12"/>
                  </a:lnTo>
                  <a:lnTo>
                    <a:pt x="228" y="6"/>
                  </a:lnTo>
                  <a:lnTo>
                    <a:pt x="234" y="0"/>
                  </a:lnTo>
                  <a:lnTo>
                    <a:pt x="240" y="0"/>
                  </a:lnTo>
                  <a:lnTo>
                    <a:pt x="246" y="0"/>
                  </a:lnTo>
                  <a:lnTo>
                    <a:pt x="252" y="0"/>
                  </a:lnTo>
                  <a:lnTo>
                    <a:pt x="252" y="6"/>
                  </a:lnTo>
                  <a:lnTo>
                    <a:pt x="252" y="12"/>
                  </a:lnTo>
                  <a:lnTo>
                    <a:pt x="258" y="12"/>
                  </a:lnTo>
                  <a:lnTo>
                    <a:pt x="258" y="18"/>
                  </a:lnTo>
                  <a:lnTo>
                    <a:pt x="264" y="18"/>
                  </a:lnTo>
                  <a:lnTo>
                    <a:pt x="264" y="24"/>
                  </a:lnTo>
                  <a:lnTo>
                    <a:pt x="264" y="30"/>
                  </a:lnTo>
                  <a:lnTo>
                    <a:pt x="270" y="30"/>
                  </a:lnTo>
                  <a:lnTo>
                    <a:pt x="270" y="36"/>
                  </a:lnTo>
                  <a:lnTo>
                    <a:pt x="276" y="36"/>
                  </a:lnTo>
                  <a:lnTo>
                    <a:pt x="282" y="36"/>
                  </a:lnTo>
                  <a:lnTo>
                    <a:pt x="282" y="30"/>
                  </a:lnTo>
                  <a:lnTo>
                    <a:pt x="282" y="36"/>
                  </a:lnTo>
                  <a:lnTo>
                    <a:pt x="288" y="36"/>
                  </a:lnTo>
                  <a:lnTo>
                    <a:pt x="294" y="36"/>
                  </a:lnTo>
                  <a:lnTo>
                    <a:pt x="288" y="36"/>
                  </a:lnTo>
                  <a:lnTo>
                    <a:pt x="288" y="42"/>
                  </a:lnTo>
                  <a:lnTo>
                    <a:pt x="282" y="48"/>
                  </a:lnTo>
                  <a:lnTo>
                    <a:pt x="270" y="54"/>
                  </a:lnTo>
                  <a:lnTo>
                    <a:pt x="270" y="60"/>
                  </a:lnTo>
                  <a:lnTo>
                    <a:pt x="276" y="60"/>
                  </a:lnTo>
                  <a:lnTo>
                    <a:pt x="288" y="66"/>
                  </a:lnTo>
                  <a:lnTo>
                    <a:pt x="288" y="72"/>
                  </a:lnTo>
                  <a:lnTo>
                    <a:pt x="282" y="126"/>
                  </a:lnTo>
                  <a:lnTo>
                    <a:pt x="282" y="138"/>
                  </a:lnTo>
                  <a:lnTo>
                    <a:pt x="276" y="132"/>
                  </a:lnTo>
                  <a:close/>
                </a:path>
              </a:pathLst>
            </a:custGeom>
            <a:solidFill>
              <a:srgbClr val="FFCC00"/>
            </a:solidFill>
            <a:ln w="0">
              <a:solidFill>
                <a:srgbClr val="000000"/>
              </a:solidFill>
              <a:prstDash val="solid"/>
              <a:round/>
              <a:headEnd/>
              <a:tailEnd/>
            </a:ln>
          </p:spPr>
          <p:txBody>
            <a:bodyPr/>
            <a:lstStyle/>
            <a:p>
              <a:endParaRPr lang="es-MX"/>
            </a:p>
          </p:txBody>
        </p:sp>
        <p:sp>
          <p:nvSpPr>
            <p:cNvPr id="55" name="Freeform 57"/>
            <p:cNvSpPr>
              <a:spLocks/>
            </p:cNvSpPr>
            <p:nvPr/>
          </p:nvSpPr>
          <p:spPr bwMode="auto">
            <a:xfrm>
              <a:off x="3738" y="1236"/>
              <a:ext cx="48" cy="72"/>
            </a:xfrm>
            <a:custGeom>
              <a:avLst/>
              <a:gdLst>
                <a:gd name="T0" fmla="*/ 48 w 48"/>
                <a:gd name="T1" fmla="*/ 0 h 72"/>
                <a:gd name="T2" fmla="*/ 48 w 48"/>
                <a:gd name="T3" fmla="*/ 6 h 72"/>
                <a:gd name="T4" fmla="*/ 48 w 48"/>
                <a:gd name="T5" fmla="*/ 12 h 72"/>
                <a:gd name="T6" fmla="*/ 48 w 48"/>
                <a:gd name="T7" fmla="*/ 18 h 72"/>
                <a:gd name="T8" fmla="*/ 42 w 48"/>
                <a:gd name="T9" fmla="*/ 36 h 72"/>
                <a:gd name="T10" fmla="*/ 42 w 48"/>
                <a:gd name="T11" fmla="*/ 42 h 72"/>
                <a:gd name="T12" fmla="*/ 36 w 48"/>
                <a:gd name="T13" fmla="*/ 66 h 72"/>
                <a:gd name="T14" fmla="*/ 30 w 48"/>
                <a:gd name="T15" fmla="*/ 72 h 72"/>
                <a:gd name="T16" fmla="*/ 24 w 48"/>
                <a:gd name="T17" fmla="*/ 72 h 72"/>
                <a:gd name="T18" fmla="*/ 12 w 48"/>
                <a:gd name="T19" fmla="*/ 48 h 72"/>
                <a:gd name="T20" fmla="*/ 6 w 48"/>
                <a:gd name="T21" fmla="*/ 42 h 72"/>
                <a:gd name="T22" fmla="*/ 6 w 48"/>
                <a:gd name="T23" fmla="*/ 36 h 72"/>
                <a:gd name="T24" fmla="*/ 6 w 48"/>
                <a:gd name="T25" fmla="*/ 30 h 72"/>
                <a:gd name="T26" fmla="*/ 0 w 48"/>
                <a:gd name="T27" fmla="*/ 30 h 72"/>
                <a:gd name="T28" fmla="*/ 12 w 48"/>
                <a:gd name="T29" fmla="*/ 36 h 72"/>
                <a:gd name="T30" fmla="*/ 12 w 48"/>
                <a:gd name="T31" fmla="*/ 30 h 72"/>
                <a:gd name="T32" fmla="*/ 12 w 48"/>
                <a:gd name="T33" fmla="*/ 12 h 72"/>
                <a:gd name="T34" fmla="*/ 12 w 48"/>
                <a:gd name="T35" fmla="*/ 6 h 72"/>
                <a:gd name="T36" fmla="*/ 12 w 48"/>
                <a:gd name="T37" fmla="*/ 0 h 72"/>
                <a:gd name="T38" fmla="*/ 30 w 48"/>
                <a:gd name="T39" fmla="*/ 0 h 72"/>
                <a:gd name="T40" fmla="*/ 48 w 48"/>
                <a:gd name="T41" fmla="*/ 0 h 7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48"/>
                <a:gd name="T64" fmla="*/ 0 h 72"/>
                <a:gd name="T65" fmla="*/ 48 w 48"/>
                <a:gd name="T66" fmla="*/ 72 h 7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48" h="72">
                  <a:moveTo>
                    <a:pt x="48" y="0"/>
                  </a:moveTo>
                  <a:lnTo>
                    <a:pt x="48" y="6"/>
                  </a:lnTo>
                  <a:lnTo>
                    <a:pt x="48" y="12"/>
                  </a:lnTo>
                  <a:lnTo>
                    <a:pt x="48" y="18"/>
                  </a:lnTo>
                  <a:lnTo>
                    <a:pt x="42" y="36"/>
                  </a:lnTo>
                  <a:lnTo>
                    <a:pt x="42" y="42"/>
                  </a:lnTo>
                  <a:lnTo>
                    <a:pt x="36" y="66"/>
                  </a:lnTo>
                  <a:lnTo>
                    <a:pt x="30" y="72"/>
                  </a:lnTo>
                  <a:lnTo>
                    <a:pt x="24" y="72"/>
                  </a:lnTo>
                  <a:lnTo>
                    <a:pt x="12" y="48"/>
                  </a:lnTo>
                  <a:lnTo>
                    <a:pt x="6" y="42"/>
                  </a:lnTo>
                  <a:lnTo>
                    <a:pt x="6" y="36"/>
                  </a:lnTo>
                  <a:lnTo>
                    <a:pt x="6" y="30"/>
                  </a:lnTo>
                  <a:lnTo>
                    <a:pt x="0" y="30"/>
                  </a:lnTo>
                  <a:lnTo>
                    <a:pt x="12" y="36"/>
                  </a:lnTo>
                  <a:lnTo>
                    <a:pt x="12" y="30"/>
                  </a:lnTo>
                  <a:lnTo>
                    <a:pt x="12" y="12"/>
                  </a:lnTo>
                  <a:lnTo>
                    <a:pt x="12" y="6"/>
                  </a:lnTo>
                  <a:lnTo>
                    <a:pt x="12" y="0"/>
                  </a:lnTo>
                  <a:lnTo>
                    <a:pt x="30" y="0"/>
                  </a:lnTo>
                  <a:lnTo>
                    <a:pt x="48" y="0"/>
                  </a:lnTo>
                  <a:close/>
                </a:path>
              </a:pathLst>
            </a:custGeom>
            <a:solidFill>
              <a:srgbClr val="3366FF"/>
            </a:solidFill>
            <a:ln w="0">
              <a:solidFill>
                <a:srgbClr val="000000"/>
              </a:solidFill>
              <a:prstDash val="solid"/>
              <a:round/>
              <a:headEnd/>
              <a:tailEnd/>
            </a:ln>
          </p:spPr>
          <p:txBody>
            <a:bodyPr/>
            <a:lstStyle/>
            <a:p>
              <a:endParaRPr lang="es-MX"/>
            </a:p>
          </p:txBody>
        </p:sp>
        <p:sp>
          <p:nvSpPr>
            <p:cNvPr id="56" name="Freeform 58"/>
            <p:cNvSpPr>
              <a:spLocks/>
            </p:cNvSpPr>
            <p:nvPr/>
          </p:nvSpPr>
          <p:spPr bwMode="auto">
            <a:xfrm>
              <a:off x="3534" y="870"/>
              <a:ext cx="372" cy="324"/>
            </a:xfrm>
            <a:custGeom>
              <a:avLst/>
              <a:gdLst>
                <a:gd name="T0" fmla="*/ 210 w 372"/>
                <a:gd name="T1" fmla="*/ 264 h 324"/>
                <a:gd name="T2" fmla="*/ 198 w 372"/>
                <a:gd name="T3" fmla="*/ 276 h 324"/>
                <a:gd name="T4" fmla="*/ 186 w 372"/>
                <a:gd name="T5" fmla="*/ 276 h 324"/>
                <a:gd name="T6" fmla="*/ 186 w 372"/>
                <a:gd name="T7" fmla="*/ 258 h 324"/>
                <a:gd name="T8" fmla="*/ 162 w 372"/>
                <a:gd name="T9" fmla="*/ 252 h 324"/>
                <a:gd name="T10" fmla="*/ 114 w 372"/>
                <a:gd name="T11" fmla="*/ 258 h 324"/>
                <a:gd name="T12" fmla="*/ 96 w 372"/>
                <a:gd name="T13" fmla="*/ 252 h 324"/>
                <a:gd name="T14" fmla="*/ 30 w 372"/>
                <a:gd name="T15" fmla="*/ 198 h 324"/>
                <a:gd name="T16" fmla="*/ 6 w 372"/>
                <a:gd name="T17" fmla="*/ 192 h 324"/>
                <a:gd name="T18" fmla="*/ 18 w 372"/>
                <a:gd name="T19" fmla="*/ 156 h 324"/>
                <a:gd name="T20" fmla="*/ 30 w 372"/>
                <a:gd name="T21" fmla="*/ 90 h 324"/>
                <a:gd name="T22" fmla="*/ 78 w 372"/>
                <a:gd name="T23" fmla="*/ 96 h 324"/>
                <a:gd name="T24" fmla="*/ 78 w 372"/>
                <a:gd name="T25" fmla="*/ 126 h 324"/>
                <a:gd name="T26" fmla="*/ 102 w 372"/>
                <a:gd name="T27" fmla="*/ 144 h 324"/>
                <a:gd name="T28" fmla="*/ 120 w 372"/>
                <a:gd name="T29" fmla="*/ 144 h 324"/>
                <a:gd name="T30" fmla="*/ 126 w 372"/>
                <a:gd name="T31" fmla="*/ 108 h 324"/>
                <a:gd name="T32" fmla="*/ 126 w 372"/>
                <a:gd name="T33" fmla="*/ 78 h 324"/>
                <a:gd name="T34" fmla="*/ 120 w 372"/>
                <a:gd name="T35" fmla="*/ 54 h 324"/>
                <a:gd name="T36" fmla="*/ 120 w 372"/>
                <a:gd name="T37" fmla="*/ 30 h 324"/>
                <a:gd name="T38" fmla="*/ 132 w 372"/>
                <a:gd name="T39" fmla="*/ 0 h 324"/>
                <a:gd name="T40" fmla="*/ 168 w 372"/>
                <a:gd name="T41" fmla="*/ 12 h 324"/>
                <a:gd name="T42" fmla="*/ 192 w 372"/>
                <a:gd name="T43" fmla="*/ 24 h 324"/>
                <a:gd name="T44" fmla="*/ 204 w 372"/>
                <a:gd name="T45" fmla="*/ 48 h 324"/>
                <a:gd name="T46" fmla="*/ 204 w 372"/>
                <a:gd name="T47" fmla="*/ 72 h 324"/>
                <a:gd name="T48" fmla="*/ 204 w 372"/>
                <a:gd name="T49" fmla="*/ 90 h 324"/>
                <a:gd name="T50" fmla="*/ 222 w 372"/>
                <a:gd name="T51" fmla="*/ 108 h 324"/>
                <a:gd name="T52" fmla="*/ 246 w 372"/>
                <a:gd name="T53" fmla="*/ 120 h 324"/>
                <a:gd name="T54" fmla="*/ 270 w 372"/>
                <a:gd name="T55" fmla="*/ 126 h 324"/>
                <a:gd name="T56" fmla="*/ 282 w 372"/>
                <a:gd name="T57" fmla="*/ 42 h 324"/>
                <a:gd name="T58" fmla="*/ 324 w 372"/>
                <a:gd name="T59" fmla="*/ 12 h 324"/>
                <a:gd name="T60" fmla="*/ 342 w 372"/>
                <a:gd name="T61" fmla="*/ 18 h 324"/>
                <a:gd name="T62" fmla="*/ 324 w 372"/>
                <a:gd name="T63" fmla="*/ 48 h 324"/>
                <a:gd name="T64" fmla="*/ 282 w 372"/>
                <a:gd name="T65" fmla="*/ 66 h 324"/>
                <a:gd name="T66" fmla="*/ 324 w 372"/>
                <a:gd name="T67" fmla="*/ 126 h 324"/>
                <a:gd name="T68" fmla="*/ 330 w 372"/>
                <a:gd name="T69" fmla="*/ 144 h 324"/>
                <a:gd name="T70" fmla="*/ 348 w 372"/>
                <a:gd name="T71" fmla="*/ 150 h 324"/>
                <a:gd name="T72" fmla="*/ 366 w 372"/>
                <a:gd name="T73" fmla="*/ 162 h 324"/>
                <a:gd name="T74" fmla="*/ 354 w 372"/>
                <a:gd name="T75" fmla="*/ 192 h 324"/>
                <a:gd name="T76" fmla="*/ 330 w 372"/>
                <a:gd name="T77" fmla="*/ 204 h 324"/>
                <a:gd name="T78" fmla="*/ 318 w 372"/>
                <a:gd name="T79" fmla="*/ 204 h 324"/>
                <a:gd name="T80" fmla="*/ 318 w 372"/>
                <a:gd name="T81" fmla="*/ 222 h 324"/>
                <a:gd name="T82" fmla="*/ 294 w 372"/>
                <a:gd name="T83" fmla="*/ 222 h 324"/>
                <a:gd name="T84" fmla="*/ 312 w 372"/>
                <a:gd name="T85" fmla="*/ 240 h 324"/>
                <a:gd name="T86" fmla="*/ 336 w 372"/>
                <a:gd name="T87" fmla="*/ 246 h 324"/>
                <a:gd name="T88" fmla="*/ 372 w 372"/>
                <a:gd name="T89" fmla="*/ 258 h 324"/>
                <a:gd name="T90" fmla="*/ 366 w 372"/>
                <a:gd name="T91" fmla="*/ 300 h 324"/>
                <a:gd name="T92" fmla="*/ 288 w 372"/>
                <a:gd name="T93" fmla="*/ 312 h 324"/>
                <a:gd name="T94" fmla="*/ 276 w 372"/>
                <a:gd name="T95" fmla="*/ 270 h 324"/>
                <a:gd name="T96" fmla="*/ 252 w 372"/>
                <a:gd name="T97" fmla="*/ 240 h 324"/>
                <a:gd name="T98" fmla="*/ 246 w 372"/>
                <a:gd name="T99" fmla="*/ 264 h 324"/>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372"/>
                <a:gd name="T151" fmla="*/ 0 h 324"/>
                <a:gd name="T152" fmla="*/ 372 w 372"/>
                <a:gd name="T153" fmla="*/ 324 h 324"/>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372" h="324">
                  <a:moveTo>
                    <a:pt x="234" y="270"/>
                  </a:moveTo>
                  <a:lnTo>
                    <a:pt x="222" y="264"/>
                  </a:lnTo>
                  <a:lnTo>
                    <a:pt x="216" y="264"/>
                  </a:lnTo>
                  <a:lnTo>
                    <a:pt x="210" y="264"/>
                  </a:lnTo>
                  <a:lnTo>
                    <a:pt x="204" y="264"/>
                  </a:lnTo>
                  <a:lnTo>
                    <a:pt x="204" y="270"/>
                  </a:lnTo>
                  <a:lnTo>
                    <a:pt x="204" y="276"/>
                  </a:lnTo>
                  <a:lnTo>
                    <a:pt x="198" y="276"/>
                  </a:lnTo>
                  <a:lnTo>
                    <a:pt x="198" y="282"/>
                  </a:lnTo>
                  <a:lnTo>
                    <a:pt x="192" y="282"/>
                  </a:lnTo>
                  <a:lnTo>
                    <a:pt x="186" y="282"/>
                  </a:lnTo>
                  <a:lnTo>
                    <a:pt x="186" y="276"/>
                  </a:lnTo>
                  <a:lnTo>
                    <a:pt x="192" y="270"/>
                  </a:lnTo>
                  <a:lnTo>
                    <a:pt x="192" y="264"/>
                  </a:lnTo>
                  <a:lnTo>
                    <a:pt x="192" y="258"/>
                  </a:lnTo>
                  <a:lnTo>
                    <a:pt x="186" y="258"/>
                  </a:lnTo>
                  <a:lnTo>
                    <a:pt x="180" y="258"/>
                  </a:lnTo>
                  <a:lnTo>
                    <a:pt x="174" y="252"/>
                  </a:lnTo>
                  <a:lnTo>
                    <a:pt x="168" y="252"/>
                  </a:lnTo>
                  <a:lnTo>
                    <a:pt x="162" y="252"/>
                  </a:lnTo>
                  <a:lnTo>
                    <a:pt x="156" y="252"/>
                  </a:lnTo>
                  <a:lnTo>
                    <a:pt x="138" y="252"/>
                  </a:lnTo>
                  <a:lnTo>
                    <a:pt x="120" y="252"/>
                  </a:lnTo>
                  <a:lnTo>
                    <a:pt x="114" y="258"/>
                  </a:lnTo>
                  <a:lnTo>
                    <a:pt x="108" y="276"/>
                  </a:lnTo>
                  <a:lnTo>
                    <a:pt x="102" y="264"/>
                  </a:lnTo>
                  <a:lnTo>
                    <a:pt x="102" y="258"/>
                  </a:lnTo>
                  <a:lnTo>
                    <a:pt x="96" y="252"/>
                  </a:lnTo>
                  <a:lnTo>
                    <a:pt x="90" y="228"/>
                  </a:lnTo>
                  <a:lnTo>
                    <a:pt x="78" y="198"/>
                  </a:lnTo>
                  <a:lnTo>
                    <a:pt x="60" y="198"/>
                  </a:lnTo>
                  <a:lnTo>
                    <a:pt x="30" y="198"/>
                  </a:lnTo>
                  <a:lnTo>
                    <a:pt x="24" y="198"/>
                  </a:lnTo>
                  <a:lnTo>
                    <a:pt x="24" y="204"/>
                  </a:lnTo>
                  <a:lnTo>
                    <a:pt x="24" y="198"/>
                  </a:lnTo>
                  <a:lnTo>
                    <a:pt x="6" y="192"/>
                  </a:lnTo>
                  <a:lnTo>
                    <a:pt x="0" y="174"/>
                  </a:lnTo>
                  <a:lnTo>
                    <a:pt x="0" y="168"/>
                  </a:lnTo>
                  <a:lnTo>
                    <a:pt x="6" y="174"/>
                  </a:lnTo>
                  <a:lnTo>
                    <a:pt x="18" y="156"/>
                  </a:lnTo>
                  <a:lnTo>
                    <a:pt x="24" y="162"/>
                  </a:lnTo>
                  <a:lnTo>
                    <a:pt x="24" y="150"/>
                  </a:lnTo>
                  <a:lnTo>
                    <a:pt x="30" y="96"/>
                  </a:lnTo>
                  <a:lnTo>
                    <a:pt x="30" y="90"/>
                  </a:lnTo>
                  <a:lnTo>
                    <a:pt x="48" y="90"/>
                  </a:lnTo>
                  <a:lnTo>
                    <a:pt x="54" y="84"/>
                  </a:lnTo>
                  <a:lnTo>
                    <a:pt x="72" y="84"/>
                  </a:lnTo>
                  <a:lnTo>
                    <a:pt x="78" y="96"/>
                  </a:lnTo>
                  <a:lnTo>
                    <a:pt x="84" y="96"/>
                  </a:lnTo>
                  <a:lnTo>
                    <a:pt x="84" y="108"/>
                  </a:lnTo>
                  <a:lnTo>
                    <a:pt x="78" y="114"/>
                  </a:lnTo>
                  <a:lnTo>
                    <a:pt x="78" y="126"/>
                  </a:lnTo>
                  <a:lnTo>
                    <a:pt x="84" y="144"/>
                  </a:lnTo>
                  <a:lnTo>
                    <a:pt x="90" y="144"/>
                  </a:lnTo>
                  <a:lnTo>
                    <a:pt x="90" y="132"/>
                  </a:lnTo>
                  <a:lnTo>
                    <a:pt x="102" y="144"/>
                  </a:lnTo>
                  <a:lnTo>
                    <a:pt x="108" y="144"/>
                  </a:lnTo>
                  <a:lnTo>
                    <a:pt x="108" y="138"/>
                  </a:lnTo>
                  <a:lnTo>
                    <a:pt x="114" y="138"/>
                  </a:lnTo>
                  <a:lnTo>
                    <a:pt x="120" y="144"/>
                  </a:lnTo>
                  <a:lnTo>
                    <a:pt x="126" y="132"/>
                  </a:lnTo>
                  <a:lnTo>
                    <a:pt x="114" y="126"/>
                  </a:lnTo>
                  <a:lnTo>
                    <a:pt x="120" y="120"/>
                  </a:lnTo>
                  <a:lnTo>
                    <a:pt x="126" y="108"/>
                  </a:lnTo>
                  <a:lnTo>
                    <a:pt x="126" y="102"/>
                  </a:lnTo>
                  <a:lnTo>
                    <a:pt x="126" y="96"/>
                  </a:lnTo>
                  <a:lnTo>
                    <a:pt x="132" y="96"/>
                  </a:lnTo>
                  <a:lnTo>
                    <a:pt x="126" y="78"/>
                  </a:lnTo>
                  <a:lnTo>
                    <a:pt x="126" y="72"/>
                  </a:lnTo>
                  <a:lnTo>
                    <a:pt x="126" y="60"/>
                  </a:lnTo>
                  <a:lnTo>
                    <a:pt x="126" y="54"/>
                  </a:lnTo>
                  <a:lnTo>
                    <a:pt x="120" y="54"/>
                  </a:lnTo>
                  <a:lnTo>
                    <a:pt x="120" y="48"/>
                  </a:lnTo>
                  <a:lnTo>
                    <a:pt x="120" y="42"/>
                  </a:lnTo>
                  <a:lnTo>
                    <a:pt x="120" y="36"/>
                  </a:lnTo>
                  <a:lnTo>
                    <a:pt x="120" y="30"/>
                  </a:lnTo>
                  <a:lnTo>
                    <a:pt x="144" y="30"/>
                  </a:lnTo>
                  <a:lnTo>
                    <a:pt x="126" y="18"/>
                  </a:lnTo>
                  <a:lnTo>
                    <a:pt x="138" y="12"/>
                  </a:lnTo>
                  <a:lnTo>
                    <a:pt x="132" y="0"/>
                  </a:lnTo>
                  <a:lnTo>
                    <a:pt x="144" y="12"/>
                  </a:lnTo>
                  <a:lnTo>
                    <a:pt x="150" y="36"/>
                  </a:lnTo>
                  <a:lnTo>
                    <a:pt x="162" y="18"/>
                  </a:lnTo>
                  <a:lnTo>
                    <a:pt x="168" y="12"/>
                  </a:lnTo>
                  <a:lnTo>
                    <a:pt x="174" y="12"/>
                  </a:lnTo>
                  <a:lnTo>
                    <a:pt x="180" y="18"/>
                  </a:lnTo>
                  <a:lnTo>
                    <a:pt x="186" y="18"/>
                  </a:lnTo>
                  <a:lnTo>
                    <a:pt x="192" y="24"/>
                  </a:lnTo>
                  <a:lnTo>
                    <a:pt x="186" y="42"/>
                  </a:lnTo>
                  <a:lnTo>
                    <a:pt x="192" y="42"/>
                  </a:lnTo>
                  <a:lnTo>
                    <a:pt x="192" y="48"/>
                  </a:lnTo>
                  <a:lnTo>
                    <a:pt x="204" y="48"/>
                  </a:lnTo>
                  <a:lnTo>
                    <a:pt x="204" y="54"/>
                  </a:lnTo>
                  <a:lnTo>
                    <a:pt x="198" y="60"/>
                  </a:lnTo>
                  <a:lnTo>
                    <a:pt x="198" y="66"/>
                  </a:lnTo>
                  <a:lnTo>
                    <a:pt x="204" y="72"/>
                  </a:lnTo>
                  <a:lnTo>
                    <a:pt x="198" y="78"/>
                  </a:lnTo>
                  <a:lnTo>
                    <a:pt x="198" y="84"/>
                  </a:lnTo>
                  <a:lnTo>
                    <a:pt x="204" y="84"/>
                  </a:lnTo>
                  <a:lnTo>
                    <a:pt x="204" y="90"/>
                  </a:lnTo>
                  <a:lnTo>
                    <a:pt x="210" y="90"/>
                  </a:lnTo>
                  <a:lnTo>
                    <a:pt x="210" y="96"/>
                  </a:lnTo>
                  <a:lnTo>
                    <a:pt x="222" y="102"/>
                  </a:lnTo>
                  <a:lnTo>
                    <a:pt x="222" y="108"/>
                  </a:lnTo>
                  <a:lnTo>
                    <a:pt x="228" y="108"/>
                  </a:lnTo>
                  <a:lnTo>
                    <a:pt x="234" y="114"/>
                  </a:lnTo>
                  <a:lnTo>
                    <a:pt x="240" y="114"/>
                  </a:lnTo>
                  <a:lnTo>
                    <a:pt x="246" y="120"/>
                  </a:lnTo>
                  <a:lnTo>
                    <a:pt x="252" y="120"/>
                  </a:lnTo>
                  <a:lnTo>
                    <a:pt x="258" y="120"/>
                  </a:lnTo>
                  <a:lnTo>
                    <a:pt x="264" y="126"/>
                  </a:lnTo>
                  <a:lnTo>
                    <a:pt x="270" y="126"/>
                  </a:lnTo>
                  <a:lnTo>
                    <a:pt x="270" y="84"/>
                  </a:lnTo>
                  <a:lnTo>
                    <a:pt x="276" y="72"/>
                  </a:lnTo>
                  <a:lnTo>
                    <a:pt x="276" y="48"/>
                  </a:lnTo>
                  <a:lnTo>
                    <a:pt x="282" y="42"/>
                  </a:lnTo>
                  <a:lnTo>
                    <a:pt x="288" y="42"/>
                  </a:lnTo>
                  <a:lnTo>
                    <a:pt x="288" y="36"/>
                  </a:lnTo>
                  <a:lnTo>
                    <a:pt x="294" y="36"/>
                  </a:lnTo>
                  <a:lnTo>
                    <a:pt x="324" y="12"/>
                  </a:lnTo>
                  <a:lnTo>
                    <a:pt x="324" y="6"/>
                  </a:lnTo>
                  <a:lnTo>
                    <a:pt x="330" y="6"/>
                  </a:lnTo>
                  <a:lnTo>
                    <a:pt x="336" y="0"/>
                  </a:lnTo>
                  <a:lnTo>
                    <a:pt x="342" y="18"/>
                  </a:lnTo>
                  <a:lnTo>
                    <a:pt x="342" y="30"/>
                  </a:lnTo>
                  <a:lnTo>
                    <a:pt x="342" y="36"/>
                  </a:lnTo>
                  <a:lnTo>
                    <a:pt x="336" y="42"/>
                  </a:lnTo>
                  <a:lnTo>
                    <a:pt x="324" y="48"/>
                  </a:lnTo>
                  <a:lnTo>
                    <a:pt x="306" y="54"/>
                  </a:lnTo>
                  <a:lnTo>
                    <a:pt x="294" y="60"/>
                  </a:lnTo>
                  <a:lnTo>
                    <a:pt x="288" y="66"/>
                  </a:lnTo>
                  <a:lnTo>
                    <a:pt x="282" y="66"/>
                  </a:lnTo>
                  <a:lnTo>
                    <a:pt x="306" y="90"/>
                  </a:lnTo>
                  <a:lnTo>
                    <a:pt x="312" y="102"/>
                  </a:lnTo>
                  <a:lnTo>
                    <a:pt x="324" y="120"/>
                  </a:lnTo>
                  <a:lnTo>
                    <a:pt x="324" y="126"/>
                  </a:lnTo>
                  <a:lnTo>
                    <a:pt x="318" y="126"/>
                  </a:lnTo>
                  <a:lnTo>
                    <a:pt x="312" y="132"/>
                  </a:lnTo>
                  <a:lnTo>
                    <a:pt x="324" y="138"/>
                  </a:lnTo>
                  <a:lnTo>
                    <a:pt x="330" y="144"/>
                  </a:lnTo>
                  <a:lnTo>
                    <a:pt x="336" y="144"/>
                  </a:lnTo>
                  <a:lnTo>
                    <a:pt x="342" y="144"/>
                  </a:lnTo>
                  <a:lnTo>
                    <a:pt x="342" y="150"/>
                  </a:lnTo>
                  <a:lnTo>
                    <a:pt x="348" y="150"/>
                  </a:lnTo>
                  <a:lnTo>
                    <a:pt x="354" y="150"/>
                  </a:lnTo>
                  <a:lnTo>
                    <a:pt x="360" y="156"/>
                  </a:lnTo>
                  <a:lnTo>
                    <a:pt x="366" y="156"/>
                  </a:lnTo>
                  <a:lnTo>
                    <a:pt x="366" y="162"/>
                  </a:lnTo>
                  <a:lnTo>
                    <a:pt x="366" y="156"/>
                  </a:lnTo>
                  <a:lnTo>
                    <a:pt x="372" y="168"/>
                  </a:lnTo>
                  <a:lnTo>
                    <a:pt x="372" y="174"/>
                  </a:lnTo>
                  <a:lnTo>
                    <a:pt x="354" y="192"/>
                  </a:lnTo>
                  <a:lnTo>
                    <a:pt x="348" y="204"/>
                  </a:lnTo>
                  <a:lnTo>
                    <a:pt x="342" y="204"/>
                  </a:lnTo>
                  <a:lnTo>
                    <a:pt x="336" y="204"/>
                  </a:lnTo>
                  <a:lnTo>
                    <a:pt x="330" y="204"/>
                  </a:lnTo>
                  <a:lnTo>
                    <a:pt x="330" y="210"/>
                  </a:lnTo>
                  <a:lnTo>
                    <a:pt x="330" y="204"/>
                  </a:lnTo>
                  <a:lnTo>
                    <a:pt x="324" y="204"/>
                  </a:lnTo>
                  <a:lnTo>
                    <a:pt x="318" y="204"/>
                  </a:lnTo>
                  <a:lnTo>
                    <a:pt x="312" y="204"/>
                  </a:lnTo>
                  <a:lnTo>
                    <a:pt x="312" y="210"/>
                  </a:lnTo>
                  <a:lnTo>
                    <a:pt x="312" y="222"/>
                  </a:lnTo>
                  <a:lnTo>
                    <a:pt x="318" y="222"/>
                  </a:lnTo>
                  <a:lnTo>
                    <a:pt x="318" y="228"/>
                  </a:lnTo>
                  <a:lnTo>
                    <a:pt x="312" y="228"/>
                  </a:lnTo>
                  <a:lnTo>
                    <a:pt x="306" y="228"/>
                  </a:lnTo>
                  <a:lnTo>
                    <a:pt x="294" y="222"/>
                  </a:lnTo>
                  <a:lnTo>
                    <a:pt x="288" y="222"/>
                  </a:lnTo>
                  <a:lnTo>
                    <a:pt x="288" y="228"/>
                  </a:lnTo>
                  <a:lnTo>
                    <a:pt x="300" y="234"/>
                  </a:lnTo>
                  <a:lnTo>
                    <a:pt x="312" y="240"/>
                  </a:lnTo>
                  <a:lnTo>
                    <a:pt x="318" y="240"/>
                  </a:lnTo>
                  <a:lnTo>
                    <a:pt x="324" y="240"/>
                  </a:lnTo>
                  <a:lnTo>
                    <a:pt x="330" y="246"/>
                  </a:lnTo>
                  <a:lnTo>
                    <a:pt x="336" y="246"/>
                  </a:lnTo>
                  <a:lnTo>
                    <a:pt x="342" y="252"/>
                  </a:lnTo>
                  <a:lnTo>
                    <a:pt x="348" y="252"/>
                  </a:lnTo>
                  <a:lnTo>
                    <a:pt x="360" y="252"/>
                  </a:lnTo>
                  <a:lnTo>
                    <a:pt x="372" y="258"/>
                  </a:lnTo>
                  <a:lnTo>
                    <a:pt x="372" y="264"/>
                  </a:lnTo>
                  <a:lnTo>
                    <a:pt x="372" y="270"/>
                  </a:lnTo>
                  <a:lnTo>
                    <a:pt x="372" y="276"/>
                  </a:lnTo>
                  <a:lnTo>
                    <a:pt x="366" y="300"/>
                  </a:lnTo>
                  <a:lnTo>
                    <a:pt x="360" y="312"/>
                  </a:lnTo>
                  <a:lnTo>
                    <a:pt x="348" y="324"/>
                  </a:lnTo>
                  <a:lnTo>
                    <a:pt x="336" y="318"/>
                  </a:lnTo>
                  <a:lnTo>
                    <a:pt x="288" y="312"/>
                  </a:lnTo>
                  <a:lnTo>
                    <a:pt x="270" y="312"/>
                  </a:lnTo>
                  <a:lnTo>
                    <a:pt x="270" y="306"/>
                  </a:lnTo>
                  <a:lnTo>
                    <a:pt x="264" y="270"/>
                  </a:lnTo>
                  <a:lnTo>
                    <a:pt x="276" y="270"/>
                  </a:lnTo>
                  <a:lnTo>
                    <a:pt x="270" y="246"/>
                  </a:lnTo>
                  <a:lnTo>
                    <a:pt x="270" y="234"/>
                  </a:lnTo>
                  <a:lnTo>
                    <a:pt x="252" y="234"/>
                  </a:lnTo>
                  <a:lnTo>
                    <a:pt x="252" y="240"/>
                  </a:lnTo>
                  <a:lnTo>
                    <a:pt x="252" y="246"/>
                  </a:lnTo>
                  <a:lnTo>
                    <a:pt x="252" y="252"/>
                  </a:lnTo>
                  <a:lnTo>
                    <a:pt x="246" y="258"/>
                  </a:lnTo>
                  <a:lnTo>
                    <a:pt x="246" y="264"/>
                  </a:lnTo>
                  <a:lnTo>
                    <a:pt x="246" y="270"/>
                  </a:lnTo>
                  <a:lnTo>
                    <a:pt x="240" y="270"/>
                  </a:lnTo>
                  <a:lnTo>
                    <a:pt x="234" y="270"/>
                  </a:lnTo>
                  <a:close/>
                </a:path>
              </a:pathLst>
            </a:custGeom>
            <a:solidFill>
              <a:srgbClr val="0000A0"/>
            </a:solidFill>
            <a:ln w="0">
              <a:solidFill>
                <a:srgbClr val="000000"/>
              </a:solidFill>
              <a:prstDash val="solid"/>
              <a:round/>
              <a:headEnd/>
              <a:tailEnd/>
            </a:ln>
          </p:spPr>
          <p:txBody>
            <a:bodyPr/>
            <a:lstStyle/>
            <a:p>
              <a:endParaRPr lang="es-MX"/>
            </a:p>
          </p:txBody>
        </p:sp>
        <p:sp>
          <p:nvSpPr>
            <p:cNvPr id="57" name="Freeform 59"/>
            <p:cNvSpPr>
              <a:spLocks/>
            </p:cNvSpPr>
            <p:nvPr/>
          </p:nvSpPr>
          <p:spPr bwMode="auto">
            <a:xfrm>
              <a:off x="3150" y="1098"/>
              <a:ext cx="384" cy="240"/>
            </a:xfrm>
            <a:custGeom>
              <a:avLst/>
              <a:gdLst>
                <a:gd name="T0" fmla="*/ 288 w 384"/>
                <a:gd name="T1" fmla="*/ 156 h 240"/>
                <a:gd name="T2" fmla="*/ 282 w 384"/>
                <a:gd name="T3" fmla="*/ 162 h 240"/>
                <a:gd name="T4" fmla="*/ 276 w 384"/>
                <a:gd name="T5" fmla="*/ 156 h 240"/>
                <a:gd name="T6" fmla="*/ 264 w 384"/>
                <a:gd name="T7" fmla="*/ 162 h 240"/>
                <a:gd name="T8" fmla="*/ 258 w 384"/>
                <a:gd name="T9" fmla="*/ 174 h 240"/>
                <a:gd name="T10" fmla="*/ 258 w 384"/>
                <a:gd name="T11" fmla="*/ 204 h 240"/>
                <a:gd name="T12" fmla="*/ 240 w 384"/>
                <a:gd name="T13" fmla="*/ 210 h 240"/>
                <a:gd name="T14" fmla="*/ 222 w 384"/>
                <a:gd name="T15" fmla="*/ 222 h 240"/>
                <a:gd name="T16" fmla="*/ 210 w 384"/>
                <a:gd name="T17" fmla="*/ 234 h 240"/>
                <a:gd name="T18" fmla="*/ 198 w 384"/>
                <a:gd name="T19" fmla="*/ 234 h 240"/>
                <a:gd name="T20" fmla="*/ 180 w 384"/>
                <a:gd name="T21" fmla="*/ 240 h 240"/>
                <a:gd name="T22" fmla="*/ 156 w 384"/>
                <a:gd name="T23" fmla="*/ 222 h 240"/>
                <a:gd name="T24" fmla="*/ 174 w 384"/>
                <a:gd name="T25" fmla="*/ 216 h 240"/>
                <a:gd name="T26" fmla="*/ 156 w 384"/>
                <a:gd name="T27" fmla="*/ 180 h 240"/>
                <a:gd name="T28" fmla="*/ 144 w 384"/>
                <a:gd name="T29" fmla="*/ 180 h 240"/>
                <a:gd name="T30" fmla="*/ 138 w 384"/>
                <a:gd name="T31" fmla="*/ 168 h 240"/>
                <a:gd name="T32" fmla="*/ 126 w 384"/>
                <a:gd name="T33" fmla="*/ 156 h 240"/>
                <a:gd name="T34" fmla="*/ 114 w 384"/>
                <a:gd name="T35" fmla="*/ 138 h 240"/>
                <a:gd name="T36" fmla="*/ 90 w 384"/>
                <a:gd name="T37" fmla="*/ 144 h 240"/>
                <a:gd name="T38" fmla="*/ 78 w 384"/>
                <a:gd name="T39" fmla="*/ 144 h 240"/>
                <a:gd name="T40" fmla="*/ 54 w 384"/>
                <a:gd name="T41" fmla="*/ 144 h 240"/>
                <a:gd name="T42" fmla="*/ 36 w 384"/>
                <a:gd name="T43" fmla="*/ 150 h 240"/>
                <a:gd name="T44" fmla="*/ 12 w 384"/>
                <a:gd name="T45" fmla="*/ 150 h 240"/>
                <a:gd name="T46" fmla="*/ 0 w 384"/>
                <a:gd name="T47" fmla="*/ 138 h 240"/>
                <a:gd name="T48" fmla="*/ 0 w 384"/>
                <a:gd name="T49" fmla="*/ 120 h 240"/>
                <a:gd name="T50" fmla="*/ 6 w 384"/>
                <a:gd name="T51" fmla="*/ 114 h 240"/>
                <a:gd name="T52" fmla="*/ 6 w 384"/>
                <a:gd name="T53" fmla="*/ 102 h 240"/>
                <a:gd name="T54" fmla="*/ 12 w 384"/>
                <a:gd name="T55" fmla="*/ 84 h 240"/>
                <a:gd name="T56" fmla="*/ 18 w 384"/>
                <a:gd name="T57" fmla="*/ 78 h 240"/>
                <a:gd name="T58" fmla="*/ 18 w 384"/>
                <a:gd name="T59" fmla="*/ 66 h 240"/>
                <a:gd name="T60" fmla="*/ 24 w 384"/>
                <a:gd name="T61" fmla="*/ 48 h 240"/>
                <a:gd name="T62" fmla="*/ 30 w 384"/>
                <a:gd name="T63" fmla="*/ 30 h 240"/>
                <a:gd name="T64" fmla="*/ 36 w 384"/>
                <a:gd name="T65" fmla="*/ 24 h 240"/>
                <a:gd name="T66" fmla="*/ 48 w 384"/>
                <a:gd name="T67" fmla="*/ 12 h 240"/>
                <a:gd name="T68" fmla="*/ 54 w 384"/>
                <a:gd name="T69" fmla="*/ 6 h 240"/>
                <a:gd name="T70" fmla="*/ 72 w 384"/>
                <a:gd name="T71" fmla="*/ 12 h 240"/>
                <a:gd name="T72" fmla="*/ 78 w 384"/>
                <a:gd name="T73" fmla="*/ 6 h 240"/>
                <a:gd name="T74" fmla="*/ 96 w 384"/>
                <a:gd name="T75" fmla="*/ 0 h 240"/>
                <a:gd name="T76" fmla="*/ 114 w 384"/>
                <a:gd name="T77" fmla="*/ 12 h 240"/>
                <a:gd name="T78" fmla="*/ 132 w 384"/>
                <a:gd name="T79" fmla="*/ 6 h 240"/>
                <a:gd name="T80" fmla="*/ 138 w 384"/>
                <a:gd name="T81" fmla="*/ 18 h 240"/>
                <a:gd name="T82" fmla="*/ 150 w 384"/>
                <a:gd name="T83" fmla="*/ 42 h 240"/>
                <a:gd name="T84" fmla="*/ 174 w 384"/>
                <a:gd name="T85" fmla="*/ 54 h 240"/>
                <a:gd name="T86" fmla="*/ 192 w 384"/>
                <a:gd name="T87" fmla="*/ 48 h 240"/>
                <a:gd name="T88" fmla="*/ 192 w 384"/>
                <a:gd name="T89" fmla="*/ 36 h 240"/>
                <a:gd name="T90" fmla="*/ 222 w 384"/>
                <a:gd name="T91" fmla="*/ 36 h 240"/>
                <a:gd name="T92" fmla="*/ 240 w 384"/>
                <a:gd name="T93" fmla="*/ 42 h 240"/>
                <a:gd name="T94" fmla="*/ 246 w 384"/>
                <a:gd name="T95" fmla="*/ 18 h 240"/>
                <a:gd name="T96" fmla="*/ 282 w 384"/>
                <a:gd name="T97" fmla="*/ 36 h 240"/>
                <a:gd name="T98" fmla="*/ 306 w 384"/>
                <a:gd name="T99" fmla="*/ 36 h 240"/>
                <a:gd name="T100" fmla="*/ 306 w 384"/>
                <a:gd name="T101" fmla="*/ 36 h 240"/>
                <a:gd name="T102" fmla="*/ 306 w 384"/>
                <a:gd name="T103" fmla="*/ 48 h 240"/>
                <a:gd name="T104" fmla="*/ 330 w 384"/>
                <a:gd name="T105" fmla="*/ 66 h 240"/>
                <a:gd name="T106" fmla="*/ 354 w 384"/>
                <a:gd name="T107" fmla="*/ 72 h 240"/>
                <a:gd name="T108" fmla="*/ 372 w 384"/>
                <a:gd name="T109" fmla="*/ 78 h 240"/>
                <a:gd name="T110" fmla="*/ 378 w 384"/>
                <a:gd name="T111" fmla="*/ 96 h 240"/>
                <a:gd name="T112" fmla="*/ 384 w 384"/>
                <a:gd name="T113" fmla="*/ 120 h 240"/>
                <a:gd name="T114" fmla="*/ 372 w 384"/>
                <a:gd name="T115" fmla="*/ 132 h 240"/>
                <a:gd name="T116" fmla="*/ 354 w 384"/>
                <a:gd name="T117" fmla="*/ 138 h 240"/>
                <a:gd name="T118" fmla="*/ 336 w 384"/>
                <a:gd name="T119" fmla="*/ 132 h 240"/>
                <a:gd name="T120" fmla="*/ 318 w 384"/>
                <a:gd name="T121" fmla="*/ 144 h 240"/>
                <a:gd name="T122" fmla="*/ 312 w 384"/>
                <a:gd name="T123" fmla="*/ 150 h 240"/>
                <a:gd name="T124" fmla="*/ 306 w 384"/>
                <a:gd name="T125" fmla="*/ 150 h 240"/>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384"/>
                <a:gd name="T190" fmla="*/ 0 h 240"/>
                <a:gd name="T191" fmla="*/ 384 w 384"/>
                <a:gd name="T192" fmla="*/ 240 h 240"/>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384" h="240">
                  <a:moveTo>
                    <a:pt x="300" y="150"/>
                  </a:moveTo>
                  <a:lnTo>
                    <a:pt x="300" y="156"/>
                  </a:lnTo>
                  <a:lnTo>
                    <a:pt x="294" y="156"/>
                  </a:lnTo>
                  <a:lnTo>
                    <a:pt x="288" y="156"/>
                  </a:lnTo>
                  <a:lnTo>
                    <a:pt x="282" y="156"/>
                  </a:lnTo>
                  <a:lnTo>
                    <a:pt x="282" y="162"/>
                  </a:lnTo>
                  <a:lnTo>
                    <a:pt x="276" y="162"/>
                  </a:lnTo>
                  <a:lnTo>
                    <a:pt x="282" y="162"/>
                  </a:lnTo>
                  <a:lnTo>
                    <a:pt x="282" y="156"/>
                  </a:lnTo>
                  <a:lnTo>
                    <a:pt x="276" y="156"/>
                  </a:lnTo>
                  <a:lnTo>
                    <a:pt x="276" y="162"/>
                  </a:lnTo>
                  <a:lnTo>
                    <a:pt x="276" y="156"/>
                  </a:lnTo>
                  <a:lnTo>
                    <a:pt x="276" y="162"/>
                  </a:lnTo>
                  <a:lnTo>
                    <a:pt x="270" y="162"/>
                  </a:lnTo>
                  <a:lnTo>
                    <a:pt x="270" y="156"/>
                  </a:lnTo>
                  <a:lnTo>
                    <a:pt x="264" y="162"/>
                  </a:lnTo>
                  <a:lnTo>
                    <a:pt x="264" y="156"/>
                  </a:lnTo>
                  <a:lnTo>
                    <a:pt x="264" y="162"/>
                  </a:lnTo>
                  <a:lnTo>
                    <a:pt x="258" y="162"/>
                  </a:lnTo>
                  <a:lnTo>
                    <a:pt x="258" y="174"/>
                  </a:lnTo>
                  <a:lnTo>
                    <a:pt x="258" y="180"/>
                  </a:lnTo>
                  <a:lnTo>
                    <a:pt x="258" y="186"/>
                  </a:lnTo>
                  <a:lnTo>
                    <a:pt x="258" y="192"/>
                  </a:lnTo>
                  <a:lnTo>
                    <a:pt x="258" y="204"/>
                  </a:lnTo>
                  <a:lnTo>
                    <a:pt x="252" y="204"/>
                  </a:lnTo>
                  <a:lnTo>
                    <a:pt x="252" y="210"/>
                  </a:lnTo>
                  <a:lnTo>
                    <a:pt x="246" y="210"/>
                  </a:lnTo>
                  <a:lnTo>
                    <a:pt x="240" y="210"/>
                  </a:lnTo>
                  <a:lnTo>
                    <a:pt x="234" y="210"/>
                  </a:lnTo>
                  <a:lnTo>
                    <a:pt x="228" y="216"/>
                  </a:lnTo>
                  <a:lnTo>
                    <a:pt x="222" y="216"/>
                  </a:lnTo>
                  <a:lnTo>
                    <a:pt x="222" y="222"/>
                  </a:lnTo>
                  <a:lnTo>
                    <a:pt x="216" y="222"/>
                  </a:lnTo>
                  <a:lnTo>
                    <a:pt x="216" y="228"/>
                  </a:lnTo>
                  <a:lnTo>
                    <a:pt x="210" y="228"/>
                  </a:lnTo>
                  <a:lnTo>
                    <a:pt x="210" y="234"/>
                  </a:lnTo>
                  <a:lnTo>
                    <a:pt x="204" y="234"/>
                  </a:lnTo>
                  <a:lnTo>
                    <a:pt x="204" y="240"/>
                  </a:lnTo>
                  <a:lnTo>
                    <a:pt x="204" y="234"/>
                  </a:lnTo>
                  <a:lnTo>
                    <a:pt x="198" y="234"/>
                  </a:lnTo>
                  <a:lnTo>
                    <a:pt x="198" y="240"/>
                  </a:lnTo>
                  <a:lnTo>
                    <a:pt x="192" y="240"/>
                  </a:lnTo>
                  <a:lnTo>
                    <a:pt x="186" y="240"/>
                  </a:lnTo>
                  <a:lnTo>
                    <a:pt x="180" y="240"/>
                  </a:lnTo>
                  <a:lnTo>
                    <a:pt x="174" y="234"/>
                  </a:lnTo>
                  <a:lnTo>
                    <a:pt x="168" y="234"/>
                  </a:lnTo>
                  <a:lnTo>
                    <a:pt x="156" y="228"/>
                  </a:lnTo>
                  <a:lnTo>
                    <a:pt x="156" y="222"/>
                  </a:lnTo>
                  <a:lnTo>
                    <a:pt x="162" y="222"/>
                  </a:lnTo>
                  <a:lnTo>
                    <a:pt x="162" y="216"/>
                  </a:lnTo>
                  <a:lnTo>
                    <a:pt x="168" y="216"/>
                  </a:lnTo>
                  <a:lnTo>
                    <a:pt x="174" y="216"/>
                  </a:lnTo>
                  <a:lnTo>
                    <a:pt x="168" y="210"/>
                  </a:lnTo>
                  <a:lnTo>
                    <a:pt x="168" y="204"/>
                  </a:lnTo>
                  <a:lnTo>
                    <a:pt x="168" y="198"/>
                  </a:lnTo>
                  <a:lnTo>
                    <a:pt x="156" y="180"/>
                  </a:lnTo>
                  <a:lnTo>
                    <a:pt x="150" y="186"/>
                  </a:lnTo>
                  <a:lnTo>
                    <a:pt x="144" y="186"/>
                  </a:lnTo>
                  <a:lnTo>
                    <a:pt x="138" y="186"/>
                  </a:lnTo>
                  <a:lnTo>
                    <a:pt x="144" y="180"/>
                  </a:lnTo>
                  <a:lnTo>
                    <a:pt x="150" y="174"/>
                  </a:lnTo>
                  <a:lnTo>
                    <a:pt x="144" y="174"/>
                  </a:lnTo>
                  <a:lnTo>
                    <a:pt x="144" y="168"/>
                  </a:lnTo>
                  <a:lnTo>
                    <a:pt x="138" y="168"/>
                  </a:lnTo>
                  <a:lnTo>
                    <a:pt x="138" y="162"/>
                  </a:lnTo>
                  <a:lnTo>
                    <a:pt x="132" y="162"/>
                  </a:lnTo>
                  <a:lnTo>
                    <a:pt x="126" y="162"/>
                  </a:lnTo>
                  <a:lnTo>
                    <a:pt x="126" y="156"/>
                  </a:lnTo>
                  <a:lnTo>
                    <a:pt x="120" y="150"/>
                  </a:lnTo>
                  <a:lnTo>
                    <a:pt x="120" y="144"/>
                  </a:lnTo>
                  <a:lnTo>
                    <a:pt x="114" y="144"/>
                  </a:lnTo>
                  <a:lnTo>
                    <a:pt x="114" y="138"/>
                  </a:lnTo>
                  <a:lnTo>
                    <a:pt x="108" y="138"/>
                  </a:lnTo>
                  <a:lnTo>
                    <a:pt x="102" y="138"/>
                  </a:lnTo>
                  <a:lnTo>
                    <a:pt x="96" y="138"/>
                  </a:lnTo>
                  <a:lnTo>
                    <a:pt x="90" y="144"/>
                  </a:lnTo>
                  <a:lnTo>
                    <a:pt x="90" y="138"/>
                  </a:lnTo>
                  <a:lnTo>
                    <a:pt x="90" y="144"/>
                  </a:lnTo>
                  <a:lnTo>
                    <a:pt x="84" y="144"/>
                  </a:lnTo>
                  <a:lnTo>
                    <a:pt x="78" y="144"/>
                  </a:lnTo>
                  <a:lnTo>
                    <a:pt x="72" y="144"/>
                  </a:lnTo>
                  <a:lnTo>
                    <a:pt x="66" y="144"/>
                  </a:lnTo>
                  <a:lnTo>
                    <a:pt x="60" y="144"/>
                  </a:lnTo>
                  <a:lnTo>
                    <a:pt x="54" y="144"/>
                  </a:lnTo>
                  <a:lnTo>
                    <a:pt x="48" y="144"/>
                  </a:lnTo>
                  <a:lnTo>
                    <a:pt x="48" y="150"/>
                  </a:lnTo>
                  <a:lnTo>
                    <a:pt x="42" y="150"/>
                  </a:lnTo>
                  <a:lnTo>
                    <a:pt x="36" y="150"/>
                  </a:lnTo>
                  <a:lnTo>
                    <a:pt x="30" y="150"/>
                  </a:lnTo>
                  <a:lnTo>
                    <a:pt x="24" y="150"/>
                  </a:lnTo>
                  <a:lnTo>
                    <a:pt x="18" y="150"/>
                  </a:lnTo>
                  <a:lnTo>
                    <a:pt x="12" y="150"/>
                  </a:lnTo>
                  <a:lnTo>
                    <a:pt x="6" y="150"/>
                  </a:lnTo>
                  <a:lnTo>
                    <a:pt x="6" y="144"/>
                  </a:lnTo>
                  <a:lnTo>
                    <a:pt x="0" y="144"/>
                  </a:lnTo>
                  <a:lnTo>
                    <a:pt x="0" y="138"/>
                  </a:lnTo>
                  <a:lnTo>
                    <a:pt x="0" y="132"/>
                  </a:lnTo>
                  <a:lnTo>
                    <a:pt x="6" y="126"/>
                  </a:lnTo>
                  <a:lnTo>
                    <a:pt x="6" y="120"/>
                  </a:lnTo>
                  <a:lnTo>
                    <a:pt x="0" y="120"/>
                  </a:lnTo>
                  <a:lnTo>
                    <a:pt x="6" y="120"/>
                  </a:lnTo>
                  <a:lnTo>
                    <a:pt x="6" y="114"/>
                  </a:lnTo>
                  <a:lnTo>
                    <a:pt x="12" y="114"/>
                  </a:lnTo>
                  <a:lnTo>
                    <a:pt x="6" y="114"/>
                  </a:lnTo>
                  <a:lnTo>
                    <a:pt x="6" y="108"/>
                  </a:lnTo>
                  <a:lnTo>
                    <a:pt x="12" y="108"/>
                  </a:lnTo>
                  <a:lnTo>
                    <a:pt x="12" y="102"/>
                  </a:lnTo>
                  <a:lnTo>
                    <a:pt x="6" y="102"/>
                  </a:lnTo>
                  <a:lnTo>
                    <a:pt x="12" y="102"/>
                  </a:lnTo>
                  <a:lnTo>
                    <a:pt x="12" y="96"/>
                  </a:lnTo>
                  <a:lnTo>
                    <a:pt x="12" y="90"/>
                  </a:lnTo>
                  <a:lnTo>
                    <a:pt x="12" y="84"/>
                  </a:lnTo>
                  <a:lnTo>
                    <a:pt x="12" y="78"/>
                  </a:lnTo>
                  <a:lnTo>
                    <a:pt x="18" y="78"/>
                  </a:lnTo>
                  <a:lnTo>
                    <a:pt x="12" y="78"/>
                  </a:lnTo>
                  <a:lnTo>
                    <a:pt x="18" y="78"/>
                  </a:lnTo>
                  <a:lnTo>
                    <a:pt x="18" y="72"/>
                  </a:lnTo>
                  <a:lnTo>
                    <a:pt x="12" y="72"/>
                  </a:lnTo>
                  <a:lnTo>
                    <a:pt x="18" y="72"/>
                  </a:lnTo>
                  <a:lnTo>
                    <a:pt x="18" y="66"/>
                  </a:lnTo>
                  <a:lnTo>
                    <a:pt x="18" y="60"/>
                  </a:lnTo>
                  <a:lnTo>
                    <a:pt x="24" y="60"/>
                  </a:lnTo>
                  <a:lnTo>
                    <a:pt x="24" y="54"/>
                  </a:lnTo>
                  <a:lnTo>
                    <a:pt x="24" y="48"/>
                  </a:lnTo>
                  <a:lnTo>
                    <a:pt x="24" y="42"/>
                  </a:lnTo>
                  <a:lnTo>
                    <a:pt x="30" y="42"/>
                  </a:lnTo>
                  <a:lnTo>
                    <a:pt x="30" y="36"/>
                  </a:lnTo>
                  <a:lnTo>
                    <a:pt x="30" y="30"/>
                  </a:lnTo>
                  <a:lnTo>
                    <a:pt x="36" y="30"/>
                  </a:lnTo>
                  <a:lnTo>
                    <a:pt x="30" y="30"/>
                  </a:lnTo>
                  <a:lnTo>
                    <a:pt x="36" y="30"/>
                  </a:lnTo>
                  <a:lnTo>
                    <a:pt x="36" y="24"/>
                  </a:lnTo>
                  <a:lnTo>
                    <a:pt x="42" y="24"/>
                  </a:lnTo>
                  <a:lnTo>
                    <a:pt x="42" y="18"/>
                  </a:lnTo>
                  <a:lnTo>
                    <a:pt x="48" y="18"/>
                  </a:lnTo>
                  <a:lnTo>
                    <a:pt x="48" y="12"/>
                  </a:lnTo>
                  <a:lnTo>
                    <a:pt x="54" y="12"/>
                  </a:lnTo>
                  <a:lnTo>
                    <a:pt x="48" y="12"/>
                  </a:lnTo>
                  <a:lnTo>
                    <a:pt x="54" y="12"/>
                  </a:lnTo>
                  <a:lnTo>
                    <a:pt x="54" y="6"/>
                  </a:lnTo>
                  <a:lnTo>
                    <a:pt x="60" y="18"/>
                  </a:lnTo>
                  <a:lnTo>
                    <a:pt x="66" y="18"/>
                  </a:lnTo>
                  <a:lnTo>
                    <a:pt x="72" y="18"/>
                  </a:lnTo>
                  <a:lnTo>
                    <a:pt x="72" y="12"/>
                  </a:lnTo>
                  <a:lnTo>
                    <a:pt x="78" y="12"/>
                  </a:lnTo>
                  <a:lnTo>
                    <a:pt x="84" y="12"/>
                  </a:lnTo>
                  <a:lnTo>
                    <a:pt x="84" y="6"/>
                  </a:lnTo>
                  <a:lnTo>
                    <a:pt x="78" y="6"/>
                  </a:lnTo>
                  <a:lnTo>
                    <a:pt x="84" y="6"/>
                  </a:lnTo>
                  <a:lnTo>
                    <a:pt x="84" y="0"/>
                  </a:lnTo>
                  <a:lnTo>
                    <a:pt x="90" y="0"/>
                  </a:lnTo>
                  <a:lnTo>
                    <a:pt x="96" y="0"/>
                  </a:lnTo>
                  <a:lnTo>
                    <a:pt x="102" y="0"/>
                  </a:lnTo>
                  <a:lnTo>
                    <a:pt x="108" y="0"/>
                  </a:lnTo>
                  <a:lnTo>
                    <a:pt x="114" y="6"/>
                  </a:lnTo>
                  <a:lnTo>
                    <a:pt x="114" y="12"/>
                  </a:lnTo>
                  <a:lnTo>
                    <a:pt x="120" y="12"/>
                  </a:lnTo>
                  <a:lnTo>
                    <a:pt x="120" y="6"/>
                  </a:lnTo>
                  <a:lnTo>
                    <a:pt x="126" y="6"/>
                  </a:lnTo>
                  <a:lnTo>
                    <a:pt x="132" y="6"/>
                  </a:lnTo>
                  <a:lnTo>
                    <a:pt x="132" y="0"/>
                  </a:lnTo>
                  <a:lnTo>
                    <a:pt x="132" y="6"/>
                  </a:lnTo>
                  <a:lnTo>
                    <a:pt x="138" y="12"/>
                  </a:lnTo>
                  <a:lnTo>
                    <a:pt x="138" y="18"/>
                  </a:lnTo>
                  <a:lnTo>
                    <a:pt x="138" y="24"/>
                  </a:lnTo>
                  <a:lnTo>
                    <a:pt x="144" y="30"/>
                  </a:lnTo>
                  <a:lnTo>
                    <a:pt x="150" y="36"/>
                  </a:lnTo>
                  <a:lnTo>
                    <a:pt x="150" y="42"/>
                  </a:lnTo>
                  <a:lnTo>
                    <a:pt x="156" y="48"/>
                  </a:lnTo>
                  <a:lnTo>
                    <a:pt x="162" y="48"/>
                  </a:lnTo>
                  <a:lnTo>
                    <a:pt x="168" y="48"/>
                  </a:lnTo>
                  <a:lnTo>
                    <a:pt x="174" y="54"/>
                  </a:lnTo>
                  <a:lnTo>
                    <a:pt x="180" y="54"/>
                  </a:lnTo>
                  <a:lnTo>
                    <a:pt x="186" y="54"/>
                  </a:lnTo>
                  <a:lnTo>
                    <a:pt x="186" y="48"/>
                  </a:lnTo>
                  <a:lnTo>
                    <a:pt x="192" y="48"/>
                  </a:lnTo>
                  <a:lnTo>
                    <a:pt x="192" y="42"/>
                  </a:lnTo>
                  <a:lnTo>
                    <a:pt x="198" y="42"/>
                  </a:lnTo>
                  <a:lnTo>
                    <a:pt x="192" y="42"/>
                  </a:lnTo>
                  <a:lnTo>
                    <a:pt x="192" y="36"/>
                  </a:lnTo>
                  <a:lnTo>
                    <a:pt x="198" y="36"/>
                  </a:lnTo>
                  <a:lnTo>
                    <a:pt x="216" y="30"/>
                  </a:lnTo>
                  <a:lnTo>
                    <a:pt x="216" y="36"/>
                  </a:lnTo>
                  <a:lnTo>
                    <a:pt x="222" y="36"/>
                  </a:lnTo>
                  <a:lnTo>
                    <a:pt x="222" y="42"/>
                  </a:lnTo>
                  <a:lnTo>
                    <a:pt x="228" y="42"/>
                  </a:lnTo>
                  <a:lnTo>
                    <a:pt x="234" y="42"/>
                  </a:lnTo>
                  <a:lnTo>
                    <a:pt x="240" y="42"/>
                  </a:lnTo>
                  <a:lnTo>
                    <a:pt x="240" y="48"/>
                  </a:lnTo>
                  <a:lnTo>
                    <a:pt x="246" y="48"/>
                  </a:lnTo>
                  <a:lnTo>
                    <a:pt x="246" y="24"/>
                  </a:lnTo>
                  <a:lnTo>
                    <a:pt x="246" y="18"/>
                  </a:lnTo>
                  <a:lnTo>
                    <a:pt x="252" y="18"/>
                  </a:lnTo>
                  <a:lnTo>
                    <a:pt x="270" y="42"/>
                  </a:lnTo>
                  <a:lnTo>
                    <a:pt x="288" y="24"/>
                  </a:lnTo>
                  <a:lnTo>
                    <a:pt x="282" y="36"/>
                  </a:lnTo>
                  <a:lnTo>
                    <a:pt x="294" y="42"/>
                  </a:lnTo>
                  <a:lnTo>
                    <a:pt x="294" y="36"/>
                  </a:lnTo>
                  <a:lnTo>
                    <a:pt x="300" y="36"/>
                  </a:lnTo>
                  <a:lnTo>
                    <a:pt x="306" y="36"/>
                  </a:lnTo>
                  <a:lnTo>
                    <a:pt x="306" y="30"/>
                  </a:lnTo>
                  <a:lnTo>
                    <a:pt x="306" y="36"/>
                  </a:lnTo>
                  <a:lnTo>
                    <a:pt x="306" y="30"/>
                  </a:lnTo>
                  <a:lnTo>
                    <a:pt x="306" y="36"/>
                  </a:lnTo>
                  <a:lnTo>
                    <a:pt x="312" y="36"/>
                  </a:lnTo>
                  <a:lnTo>
                    <a:pt x="306" y="42"/>
                  </a:lnTo>
                  <a:lnTo>
                    <a:pt x="300" y="42"/>
                  </a:lnTo>
                  <a:lnTo>
                    <a:pt x="306" y="48"/>
                  </a:lnTo>
                  <a:lnTo>
                    <a:pt x="312" y="54"/>
                  </a:lnTo>
                  <a:lnTo>
                    <a:pt x="318" y="54"/>
                  </a:lnTo>
                  <a:lnTo>
                    <a:pt x="324" y="60"/>
                  </a:lnTo>
                  <a:lnTo>
                    <a:pt x="330" y="66"/>
                  </a:lnTo>
                  <a:lnTo>
                    <a:pt x="336" y="66"/>
                  </a:lnTo>
                  <a:lnTo>
                    <a:pt x="342" y="72"/>
                  </a:lnTo>
                  <a:lnTo>
                    <a:pt x="348" y="72"/>
                  </a:lnTo>
                  <a:lnTo>
                    <a:pt x="354" y="72"/>
                  </a:lnTo>
                  <a:lnTo>
                    <a:pt x="360" y="72"/>
                  </a:lnTo>
                  <a:lnTo>
                    <a:pt x="366" y="72"/>
                  </a:lnTo>
                  <a:lnTo>
                    <a:pt x="372" y="72"/>
                  </a:lnTo>
                  <a:lnTo>
                    <a:pt x="372" y="78"/>
                  </a:lnTo>
                  <a:lnTo>
                    <a:pt x="378" y="78"/>
                  </a:lnTo>
                  <a:lnTo>
                    <a:pt x="378" y="84"/>
                  </a:lnTo>
                  <a:lnTo>
                    <a:pt x="378" y="90"/>
                  </a:lnTo>
                  <a:lnTo>
                    <a:pt x="378" y="96"/>
                  </a:lnTo>
                  <a:lnTo>
                    <a:pt x="384" y="102"/>
                  </a:lnTo>
                  <a:lnTo>
                    <a:pt x="384" y="108"/>
                  </a:lnTo>
                  <a:lnTo>
                    <a:pt x="384" y="114"/>
                  </a:lnTo>
                  <a:lnTo>
                    <a:pt x="384" y="120"/>
                  </a:lnTo>
                  <a:lnTo>
                    <a:pt x="378" y="120"/>
                  </a:lnTo>
                  <a:lnTo>
                    <a:pt x="378" y="126"/>
                  </a:lnTo>
                  <a:lnTo>
                    <a:pt x="372" y="126"/>
                  </a:lnTo>
                  <a:lnTo>
                    <a:pt x="372" y="132"/>
                  </a:lnTo>
                  <a:lnTo>
                    <a:pt x="366" y="132"/>
                  </a:lnTo>
                  <a:lnTo>
                    <a:pt x="366" y="138"/>
                  </a:lnTo>
                  <a:lnTo>
                    <a:pt x="360" y="138"/>
                  </a:lnTo>
                  <a:lnTo>
                    <a:pt x="354" y="138"/>
                  </a:lnTo>
                  <a:lnTo>
                    <a:pt x="348" y="138"/>
                  </a:lnTo>
                  <a:lnTo>
                    <a:pt x="342" y="138"/>
                  </a:lnTo>
                  <a:lnTo>
                    <a:pt x="342" y="132"/>
                  </a:lnTo>
                  <a:lnTo>
                    <a:pt x="336" y="132"/>
                  </a:lnTo>
                  <a:lnTo>
                    <a:pt x="336" y="138"/>
                  </a:lnTo>
                  <a:lnTo>
                    <a:pt x="330" y="138"/>
                  </a:lnTo>
                  <a:lnTo>
                    <a:pt x="324" y="138"/>
                  </a:lnTo>
                  <a:lnTo>
                    <a:pt x="318" y="144"/>
                  </a:lnTo>
                  <a:lnTo>
                    <a:pt x="318" y="138"/>
                  </a:lnTo>
                  <a:lnTo>
                    <a:pt x="318" y="144"/>
                  </a:lnTo>
                  <a:lnTo>
                    <a:pt x="312" y="144"/>
                  </a:lnTo>
                  <a:lnTo>
                    <a:pt x="312" y="150"/>
                  </a:lnTo>
                  <a:lnTo>
                    <a:pt x="306" y="150"/>
                  </a:lnTo>
                  <a:lnTo>
                    <a:pt x="312" y="156"/>
                  </a:lnTo>
                  <a:lnTo>
                    <a:pt x="306" y="156"/>
                  </a:lnTo>
                  <a:lnTo>
                    <a:pt x="306" y="150"/>
                  </a:lnTo>
                  <a:lnTo>
                    <a:pt x="300" y="150"/>
                  </a:lnTo>
                  <a:lnTo>
                    <a:pt x="300" y="156"/>
                  </a:lnTo>
                  <a:lnTo>
                    <a:pt x="300" y="150"/>
                  </a:lnTo>
                  <a:close/>
                </a:path>
              </a:pathLst>
            </a:custGeom>
            <a:solidFill>
              <a:srgbClr val="FFCC00"/>
            </a:solidFill>
            <a:ln w="0">
              <a:solidFill>
                <a:srgbClr val="000000"/>
              </a:solidFill>
              <a:prstDash val="solid"/>
              <a:round/>
              <a:headEnd/>
              <a:tailEnd/>
            </a:ln>
          </p:spPr>
          <p:txBody>
            <a:bodyPr/>
            <a:lstStyle/>
            <a:p>
              <a:endParaRPr lang="es-MX"/>
            </a:p>
          </p:txBody>
        </p:sp>
        <p:sp>
          <p:nvSpPr>
            <p:cNvPr id="58" name="Freeform 60"/>
            <p:cNvSpPr>
              <a:spLocks/>
            </p:cNvSpPr>
            <p:nvPr/>
          </p:nvSpPr>
          <p:spPr bwMode="auto">
            <a:xfrm>
              <a:off x="3432" y="1068"/>
              <a:ext cx="222" cy="144"/>
            </a:xfrm>
            <a:custGeom>
              <a:avLst/>
              <a:gdLst>
                <a:gd name="T0" fmla="*/ 198 w 222"/>
                <a:gd name="T1" fmla="*/ 96 h 144"/>
                <a:gd name="T2" fmla="*/ 186 w 222"/>
                <a:gd name="T3" fmla="*/ 96 h 144"/>
                <a:gd name="T4" fmla="*/ 168 w 222"/>
                <a:gd name="T5" fmla="*/ 120 h 144"/>
                <a:gd name="T6" fmla="*/ 156 w 222"/>
                <a:gd name="T7" fmla="*/ 132 h 144"/>
                <a:gd name="T8" fmla="*/ 150 w 222"/>
                <a:gd name="T9" fmla="*/ 126 h 144"/>
                <a:gd name="T10" fmla="*/ 156 w 222"/>
                <a:gd name="T11" fmla="*/ 114 h 144"/>
                <a:gd name="T12" fmla="*/ 144 w 222"/>
                <a:gd name="T13" fmla="*/ 114 h 144"/>
                <a:gd name="T14" fmla="*/ 126 w 222"/>
                <a:gd name="T15" fmla="*/ 114 h 144"/>
                <a:gd name="T16" fmla="*/ 120 w 222"/>
                <a:gd name="T17" fmla="*/ 108 h 144"/>
                <a:gd name="T18" fmla="*/ 114 w 222"/>
                <a:gd name="T19" fmla="*/ 120 h 144"/>
                <a:gd name="T20" fmla="*/ 108 w 222"/>
                <a:gd name="T21" fmla="*/ 126 h 144"/>
                <a:gd name="T22" fmla="*/ 102 w 222"/>
                <a:gd name="T23" fmla="*/ 132 h 144"/>
                <a:gd name="T24" fmla="*/ 102 w 222"/>
                <a:gd name="T25" fmla="*/ 144 h 144"/>
                <a:gd name="T26" fmla="*/ 102 w 222"/>
                <a:gd name="T27" fmla="*/ 132 h 144"/>
                <a:gd name="T28" fmla="*/ 96 w 222"/>
                <a:gd name="T29" fmla="*/ 120 h 144"/>
                <a:gd name="T30" fmla="*/ 96 w 222"/>
                <a:gd name="T31" fmla="*/ 108 h 144"/>
                <a:gd name="T32" fmla="*/ 90 w 222"/>
                <a:gd name="T33" fmla="*/ 102 h 144"/>
                <a:gd name="T34" fmla="*/ 78 w 222"/>
                <a:gd name="T35" fmla="*/ 102 h 144"/>
                <a:gd name="T36" fmla="*/ 66 w 222"/>
                <a:gd name="T37" fmla="*/ 102 h 144"/>
                <a:gd name="T38" fmla="*/ 54 w 222"/>
                <a:gd name="T39" fmla="*/ 96 h 144"/>
                <a:gd name="T40" fmla="*/ 42 w 222"/>
                <a:gd name="T41" fmla="*/ 90 h 144"/>
                <a:gd name="T42" fmla="*/ 30 w 222"/>
                <a:gd name="T43" fmla="*/ 84 h 144"/>
                <a:gd name="T44" fmla="*/ 18 w 222"/>
                <a:gd name="T45" fmla="*/ 72 h 144"/>
                <a:gd name="T46" fmla="*/ 30 w 222"/>
                <a:gd name="T47" fmla="*/ 66 h 144"/>
                <a:gd name="T48" fmla="*/ 24 w 222"/>
                <a:gd name="T49" fmla="*/ 60 h 144"/>
                <a:gd name="T50" fmla="*/ 24 w 222"/>
                <a:gd name="T51" fmla="*/ 60 h 144"/>
                <a:gd name="T52" fmla="*/ 18 w 222"/>
                <a:gd name="T53" fmla="*/ 66 h 144"/>
                <a:gd name="T54" fmla="*/ 12 w 222"/>
                <a:gd name="T55" fmla="*/ 72 h 144"/>
                <a:gd name="T56" fmla="*/ 6 w 222"/>
                <a:gd name="T57" fmla="*/ 54 h 144"/>
                <a:gd name="T58" fmla="*/ 24 w 222"/>
                <a:gd name="T59" fmla="*/ 36 h 144"/>
                <a:gd name="T60" fmla="*/ 36 w 222"/>
                <a:gd name="T61" fmla="*/ 42 h 144"/>
                <a:gd name="T62" fmla="*/ 60 w 222"/>
                <a:gd name="T63" fmla="*/ 48 h 144"/>
                <a:gd name="T64" fmla="*/ 66 w 222"/>
                <a:gd name="T65" fmla="*/ 60 h 144"/>
                <a:gd name="T66" fmla="*/ 72 w 222"/>
                <a:gd name="T67" fmla="*/ 60 h 144"/>
                <a:gd name="T68" fmla="*/ 72 w 222"/>
                <a:gd name="T69" fmla="*/ 72 h 144"/>
                <a:gd name="T70" fmla="*/ 78 w 222"/>
                <a:gd name="T71" fmla="*/ 78 h 144"/>
                <a:gd name="T72" fmla="*/ 66 w 222"/>
                <a:gd name="T73" fmla="*/ 72 h 144"/>
                <a:gd name="T74" fmla="*/ 78 w 222"/>
                <a:gd name="T75" fmla="*/ 84 h 144"/>
                <a:gd name="T76" fmla="*/ 90 w 222"/>
                <a:gd name="T77" fmla="*/ 84 h 144"/>
                <a:gd name="T78" fmla="*/ 96 w 222"/>
                <a:gd name="T79" fmla="*/ 72 h 144"/>
                <a:gd name="T80" fmla="*/ 96 w 222"/>
                <a:gd name="T81" fmla="*/ 60 h 144"/>
                <a:gd name="T82" fmla="*/ 96 w 222"/>
                <a:gd name="T83" fmla="*/ 60 h 144"/>
                <a:gd name="T84" fmla="*/ 96 w 222"/>
                <a:gd name="T85" fmla="*/ 48 h 144"/>
                <a:gd name="T86" fmla="*/ 102 w 222"/>
                <a:gd name="T87" fmla="*/ 54 h 144"/>
                <a:gd name="T88" fmla="*/ 114 w 222"/>
                <a:gd name="T89" fmla="*/ 54 h 144"/>
                <a:gd name="T90" fmla="*/ 126 w 222"/>
                <a:gd name="T91" fmla="*/ 54 h 144"/>
                <a:gd name="T92" fmla="*/ 126 w 222"/>
                <a:gd name="T93" fmla="*/ 42 h 144"/>
                <a:gd name="T94" fmla="*/ 126 w 222"/>
                <a:gd name="T95" fmla="*/ 18 h 144"/>
                <a:gd name="T96" fmla="*/ 126 w 222"/>
                <a:gd name="T97" fmla="*/ 6 h 144"/>
                <a:gd name="T98" fmla="*/ 132 w 222"/>
                <a:gd name="T99" fmla="*/ 0 h 144"/>
                <a:gd name="T100" fmla="*/ 180 w 222"/>
                <a:gd name="T101" fmla="*/ 0 h 144"/>
                <a:gd name="T102" fmla="*/ 198 w 222"/>
                <a:gd name="T103" fmla="*/ 54 h 144"/>
                <a:gd name="T104" fmla="*/ 204 w 222"/>
                <a:gd name="T105" fmla="*/ 66 h 144"/>
                <a:gd name="T106" fmla="*/ 216 w 222"/>
                <a:gd name="T107" fmla="*/ 78 h 144"/>
                <a:gd name="T108" fmla="*/ 222 w 222"/>
                <a:gd name="T109" fmla="*/ 102 h 144"/>
                <a:gd name="T110" fmla="*/ 204 w 222"/>
                <a:gd name="T111" fmla="*/ 102 h 144"/>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222"/>
                <a:gd name="T169" fmla="*/ 0 h 144"/>
                <a:gd name="T170" fmla="*/ 222 w 222"/>
                <a:gd name="T171" fmla="*/ 144 h 144"/>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222" h="144">
                  <a:moveTo>
                    <a:pt x="204" y="102"/>
                  </a:moveTo>
                  <a:lnTo>
                    <a:pt x="198" y="96"/>
                  </a:lnTo>
                  <a:lnTo>
                    <a:pt x="192" y="96"/>
                  </a:lnTo>
                  <a:lnTo>
                    <a:pt x="186" y="96"/>
                  </a:lnTo>
                  <a:lnTo>
                    <a:pt x="180" y="120"/>
                  </a:lnTo>
                  <a:lnTo>
                    <a:pt x="168" y="120"/>
                  </a:lnTo>
                  <a:lnTo>
                    <a:pt x="168" y="132"/>
                  </a:lnTo>
                  <a:lnTo>
                    <a:pt x="156" y="132"/>
                  </a:lnTo>
                  <a:lnTo>
                    <a:pt x="150" y="132"/>
                  </a:lnTo>
                  <a:lnTo>
                    <a:pt x="150" y="126"/>
                  </a:lnTo>
                  <a:lnTo>
                    <a:pt x="150" y="120"/>
                  </a:lnTo>
                  <a:lnTo>
                    <a:pt x="156" y="114"/>
                  </a:lnTo>
                  <a:lnTo>
                    <a:pt x="150" y="114"/>
                  </a:lnTo>
                  <a:lnTo>
                    <a:pt x="144" y="114"/>
                  </a:lnTo>
                  <a:lnTo>
                    <a:pt x="132" y="114"/>
                  </a:lnTo>
                  <a:lnTo>
                    <a:pt x="126" y="114"/>
                  </a:lnTo>
                  <a:lnTo>
                    <a:pt x="126" y="108"/>
                  </a:lnTo>
                  <a:lnTo>
                    <a:pt x="120" y="108"/>
                  </a:lnTo>
                  <a:lnTo>
                    <a:pt x="120" y="114"/>
                  </a:lnTo>
                  <a:lnTo>
                    <a:pt x="114" y="120"/>
                  </a:lnTo>
                  <a:lnTo>
                    <a:pt x="108" y="120"/>
                  </a:lnTo>
                  <a:lnTo>
                    <a:pt x="108" y="126"/>
                  </a:lnTo>
                  <a:lnTo>
                    <a:pt x="108" y="132"/>
                  </a:lnTo>
                  <a:lnTo>
                    <a:pt x="102" y="132"/>
                  </a:lnTo>
                  <a:lnTo>
                    <a:pt x="102" y="138"/>
                  </a:lnTo>
                  <a:lnTo>
                    <a:pt x="102" y="144"/>
                  </a:lnTo>
                  <a:lnTo>
                    <a:pt x="102" y="138"/>
                  </a:lnTo>
                  <a:lnTo>
                    <a:pt x="102" y="132"/>
                  </a:lnTo>
                  <a:lnTo>
                    <a:pt x="96" y="126"/>
                  </a:lnTo>
                  <a:lnTo>
                    <a:pt x="96" y="120"/>
                  </a:lnTo>
                  <a:lnTo>
                    <a:pt x="96" y="114"/>
                  </a:lnTo>
                  <a:lnTo>
                    <a:pt x="96" y="108"/>
                  </a:lnTo>
                  <a:lnTo>
                    <a:pt x="90" y="108"/>
                  </a:lnTo>
                  <a:lnTo>
                    <a:pt x="90" y="102"/>
                  </a:lnTo>
                  <a:lnTo>
                    <a:pt x="84" y="102"/>
                  </a:lnTo>
                  <a:lnTo>
                    <a:pt x="78" y="102"/>
                  </a:lnTo>
                  <a:lnTo>
                    <a:pt x="72" y="102"/>
                  </a:lnTo>
                  <a:lnTo>
                    <a:pt x="66" y="102"/>
                  </a:lnTo>
                  <a:lnTo>
                    <a:pt x="60" y="102"/>
                  </a:lnTo>
                  <a:lnTo>
                    <a:pt x="54" y="96"/>
                  </a:lnTo>
                  <a:lnTo>
                    <a:pt x="48" y="96"/>
                  </a:lnTo>
                  <a:lnTo>
                    <a:pt x="42" y="90"/>
                  </a:lnTo>
                  <a:lnTo>
                    <a:pt x="36" y="84"/>
                  </a:lnTo>
                  <a:lnTo>
                    <a:pt x="30" y="84"/>
                  </a:lnTo>
                  <a:lnTo>
                    <a:pt x="24" y="78"/>
                  </a:lnTo>
                  <a:lnTo>
                    <a:pt x="18" y="72"/>
                  </a:lnTo>
                  <a:lnTo>
                    <a:pt x="24" y="72"/>
                  </a:lnTo>
                  <a:lnTo>
                    <a:pt x="30" y="66"/>
                  </a:lnTo>
                  <a:lnTo>
                    <a:pt x="24" y="66"/>
                  </a:lnTo>
                  <a:lnTo>
                    <a:pt x="24" y="60"/>
                  </a:lnTo>
                  <a:lnTo>
                    <a:pt x="24" y="66"/>
                  </a:lnTo>
                  <a:lnTo>
                    <a:pt x="24" y="60"/>
                  </a:lnTo>
                  <a:lnTo>
                    <a:pt x="24" y="66"/>
                  </a:lnTo>
                  <a:lnTo>
                    <a:pt x="18" y="66"/>
                  </a:lnTo>
                  <a:lnTo>
                    <a:pt x="12" y="66"/>
                  </a:lnTo>
                  <a:lnTo>
                    <a:pt x="12" y="72"/>
                  </a:lnTo>
                  <a:lnTo>
                    <a:pt x="0" y="66"/>
                  </a:lnTo>
                  <a:lnTo>
                    <a:pt x="6" y="54"/>
                  </a:lnTo>
                  <a:lnTo>
                    <a:pt x="12" y="36"/>
                  </a:lnTo>
                  <a:lnTo>
                    <a:pt x="24" y="36"/>
                  </a:lnTo>
                  <a:lnTo>
                    <a:pt x="30" y="36"/>
                  </a:lnTo>
                  <a:lnTo>
                    <a:pt x="36" y="42"/>
                  </a:lnTo>
                  <a:lnTo>
                    <a:pt x="48" y="42"/>
                  </a:lnTo>
                  <a:lnTo>
                    <a:pt x="60" y="48"/>
                  </a:lnTo>
                  <a:lnTo>
                    <a:pt x="60" y="54"/>
                  </a:lnTo>
                  <a:lnTo>
                    <a:pt x="66" y="60"/>
                  </a:lnTo>
                  <a:lnTo>
                    <a:pt x="66" y="54"/>
                  </a:lnTo>
                  <a:lnTo>
                    <a:pt x="72" y="60"/>
                  </a:lnTo>
                  <a:lnTo>
                    <a:pt x="72" y="66"/>
                  </a:lnTo>
                  <a:lnTo>
                    <a:pt x="72" y="72"/>
                  </a:lnTo>
                  <a:lnTo>
                    <a:pt x="78" y="72"/>
                  </a:lnTo>
                  <a:lnTo>
                    <a:pt x="78" y="78"/>
                  </a:lnTo>
                  <a:lnTo>
                    <a:pt x="72" y="72"/>
                  </a:lnTo>
                  <a:lnTo>
                    <a:pt x="66" y="72"/>
                  </a:lnTo>
                  <a:lnTo>
                    <a:pt x="66" y="78"/>
                  </a:lnTo>
                  <a:lnTo>
                    <a:pt x="78" y="84"/>
                  </a:lnTo>
                  <a:lnTo>
                    <a:pt x="84" y="84"/>
                  </a:lnTo>
                  <a:lnTo>
                    <a:pt x="90" y="84"/>
                  </a:lnTo>
                  <a:lnTo>
                    <a:pt x="96" y="78"/>
                  </a:lnTo>
                  <a:lnTo>
                    <a:pt x="96" y="72"/>
                  </a:lnTo>
                  <a:lnTo>
                    <a:pt x="96" y="66"/>
                  </a:lnTo>
                  <a:lnTo>
                    <a:pt x="96" y="60"/>
                  </a:lnTo>
                  <a:lnTo>
                    <a:pt x="102" y="60"/>
                  </a:lnTo>
                  <a:lnTo>
                    <a:pt x="96" y="60"/>
                  </a:lnTo>
                  <a:lnTo>
                    <a:pt x="96" y="54"/>
                  </a:lnTo>
                  <a:lnTo>
                    <a:pt x="96" y="48"/>
                  </a:lnTo>
                  <a:lnTo>
                    <a:pt x="102" y="48"/>
                  </a:lnTo>
                  <a:lnTo>
                    <a:pt x="102" y="54"/>
                  </a:lnTo>
                  <a:lnTo>
                    <a:pt x="108" y="54"/>
                  </a:lnTo>
                  <a:lnTo>
                    <a:pt x="114" y="54"/>
                  </a:lnTo>
                  <a:lnTo>
                    <a:pt x="120" y="54"/>
                  </a:lnTo>
                  <a:lnTo>
                    <a:pt x="126" y="54"/>
                  </a:lnTo>
                  <a:lnTo>
                    <a:pt x="126" y="48"/>
                  </a:lnTo>
                  <a:lnTo>
                    <a:pt x="126" y="42"/>
                  </a:lnTo>
                  <a:lnTo>
                    <a:pt x="126" y="24"/>
                  </a:lnTo>
                  <a:lnTo>
                    <a:pt x="126" y="18"/>
                  </a:lnTo>
                  <a:lnTo>
                    <a:pt x="126" y="12"/>
                  </a:lnTo>
                  <a:lnTo>
                    <a:pt x="126" y="6"/>
                  </a:lnTo>
                  <a:lnTo>
                    <a:pt x="126" y="0"/>
                  </a:lnTo>
                  <a:lnTo>
                    <a:pt x="132" y="0"/>
                  </a:lnTo>
                  <a:lnTo>
                    <a:pt x="162" y="0"/>
                  </a:lnTo>
                  <a:lnTo>
                    <a:pt x="180" y="0"/>
                  </a:lnTo>
                  <a:lnTo>
                    <a:pt x="192" y="30"/>
                  </a:lnTo>
                  <a:lnTo>
                    <a:pt x="198" y="54"/>
                  </a:lnTo>
                  <a:lnTo>
                    <a:pt x="204" y="60"/>
                  </a:lnTo>
                  <a:lnTo>
                    <a:pt x="204" y="66"/>
                  </a:lnTo>
                  <a:lnTo>
                    <a:pt x="210" y="78"/>
                  </a:lnTo>
                  <a:lnTo>
                    <a:pt x="216" y="78"/>
                  </a:lnTo>
                  <a:lnTo>
                    <a:pt x="222" y="90"/>
                  </a:lnTo>
                  <a:lnTo>
                    <a:pt x="222" y="102"/>
                  </a:lnTo>
                  <a:lnTo>
                    <a:pt x="204" y="84"/>
                  </a:lnTo>
                  <a:lnTo>
                    <a:pt x="204" y="102"/>
                  </a:lnTo>
                  <a:close/>
                </a:path>
              </a:pathLst>
            </a:custGeom>
            <a:solidFill>
              <a:srgbClr val="0000A0"/>
            </a:solidFill>
            <a:ln w="0">
              <a:solidFill>
                <a:srgbClr val="000000"/>
              </a:solidFill>
              <a:prstDash val="solid"/>
              <a:round/>
              <a:headEnd/>
              <a:tailEnd/>
            </a:ln>
          </p:spPr>
          <p:txBody>
            <a:bodyPr/>
            <a:lstStyle/>
            <a:p>
              <a:endParaRPr lang="es-MX"/>
            </a:p>
          </p:txBody>
        </p:sp>
        <p:sp>
          <p:nvSpPr>
            <p:cNvPr id="59" name="Freeform 61"/>
            <p:cNvSpPr>
              <a:spLocks/>
            </p:cNvSpPr>
            <p:nvPr/>
          </p:nvSpPr>
          <p:spPr bwMode="auto">
            <a:xfrm>
              <a:off x="3642" y="1104"/>
              <a:ext cx="168" cy="168"/>
            </a:xfrm>
            <a:custGeom>
              <a:avLst/>
              <a:gdLst>
                <a:gd name="T0" fmla="*/ 66 w 168"/>
                <a:gd name="T1" fmla="*/ 54 h 168"/>
                <a:gd name="T2" fmla="*/ 78 w 168"/>
                <a:gd name="T3" fmla="*/ 48 h 168"/>
                <a:gd name="T4" fmla="*/ 90 w 168"/>
                <a:gd name="T5" fmla="*/ 48 h 168"/>
                <a:gd name="T6" fmla="*/ 96 w 168"/>
                <a:gd name="T7" fmla="*/ 42 h 168"/>
                <a:gd name="T8" fmla="*/ 96 w 168"/>
                <a:gd name="T9" fmla="*/ 30 h 168"/>
                <a:gd name="T10" fmla="*/ 108 w 168"/>
                <a:gd name="T11" fmla="*/ 30 h 168"/>
                <a:gd name="T12" fmla="*/ 126 w 168"/>
                <a:gd name="T13" fmla="*/ 36 h 168"/>
                <a:gd name="T14" fmla="*/ 138 w 168"/>
                <a:gd name="T15" fmla="*/ 36 h 168"/>
                <a:gd name="T16" fmla="*/ 138 w 168"/>
                <a:gd name="T17" fmla="*/ 24 h 168"/>
                <a:gd name="T18" fmla="*/ 144 w 168"/>
                <a:gd name="T19" fmla="*/ 12 h 168"/>
                <a:gd name="T20" fmla="*/ 144 w 168"/>
                <a:gd name="T21" fmla="*/ 0 h 168"/>
                <a:gd name="T22" fmla="*/ 162 w 168"/>
                <a:gd name="T23" fmla="*/ 12 h 168"/>
                <a:gd name="T24" fmla="*/ 156 w 168"/>
                <a:gd name="T25" fmla="*/ 36 h 168"/>
                <a:gd name="T26" fmla="*/ 162 w 168"/>
                <a:gd name="T27" fmla="*/ 78 h 168"/>
                <a:gd name="T28" fmla="*/ 162 w 168"/>
                <a:gd name="T29" fmla="*/ 132 h 168"/>
                <a:gd name="T30" fmla="*/ 144 w 168"/>
                <a:gd name="T31" fmla="*/ 132 h 168"/>
                <a:gd name="T32" fmla="*/ 108 w 168"/>
                <a:gd name="T33" fmla="*/ 132 h 168"/>
                <a:gd name="T34" fmla="*/ 108 w 168"/>
                <a:gd name="T35" fmla="*/ 144 h 168"/>
                <a:gd name="T36" fmla="*/ 108 w 168"/>
                <a:gd name="T37" fmla="*/ 168 h 168"/>
                <a:gd name="T38" fmla="*/ 96 w 168"/>
                <a:gd name="T39" fmla="*/ 156 h 168"/>
                <a:gd name="T40" fmla="*/ 90 w 168"/>
                <a:gd name="T41" fmla="*/ 144 h 168"/>
                <a:gd name="T42" fmla="*/ 72 w 168"/>
                <a:gd name="T43" fmla="*/ 114 h 168"/>
                <a:gd name="T44" fmla="*/ 60 w 168"/>
                <a:gd name="T45" fmla="*/ 114 h 168"/>
                <a:gd name="T46" fmla="*/ 42 w 168"/>
                <a:gd name="T47" fmla="*/ 114 h 168"/>
                <a:gd name="T48" fmla="*/ 36 w 168"/>
                <a:gd name="T49" fmla="*/ 108 h 168"/>
                <a:gd name="T50" fmla="*/ 30 w 168"/>
                <a:gd name="T51" fmla="*/ 90 h 168"/>
                <a:gd name="T52" fmla="*/ 12 w 168"/>
                <a:gd name="T53" fmla="*/ 90 h 168"/>
                <a:gd name="T54" fmla="*/ 24 w 168"/>
                <a:gd name="T55" fmla="*/ 60 h 168"/>
                <a:gd name="T56" fmla="*/ 6 w 168"/>
                <a:gd name="T57" fmla="*/ 42 h 168"/>
                <a:gd name="T58" fmla="*/ 6 w 168"/>
                <a:gd name="T59" fmla="*/ 24 h 168"/>
                <a:gd name="T60" fmla="*/ 30 w 168"/>
                <a:gd name="T61" fmla="*/ 18 h 168"/>
                <a:gd name="T62" fmla="*/ 54 w 168"/>
                <a:gd name="T63" fmla="*/ 18 h 168"/>
                <a:gd name="T64" fmla="*/ 48 w 168"/>
                <a:gd name="T65" fmla="*/ 24 h 168"/>
                <a:gd name="T66" fmla="*/ 48 w 168"/>
                <a:gd name="T67" fmla="*/ 36 h 168"/>
                <a:gd name="T68" fmla="*/ 48 w 168"/>
                <a:gd name="T69" fmla="*/ 42 h 168"/>
                <a:gd name="T70" fmla="*/ 54 w 168"/>
                <a:gd name="T71" fmla="*/ 48 h 168"/>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68"/>
                <a:gd name="T109" fmla="*/ 0 h 168"/>
                <a:gd name="T110" fmla="*/ 168 w 168"/>
                <a:gd name="T111" fmla="*/ 168 h 168"/>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68" h="168">
                  <a:moveTo>
                    <a:pt x="60" y="48"/>
                  </a:moveTo>
                  <a:lnTo>
                    <a:pt x="66" y="54"/>
                  </a:lnTo>
                  <a:lnTo>
                    <a:pt x="72" y="54"/>
                  </a:lnTo>
                  <a:lnTo>
                    <a:pt x="78" y="48"/>
                  </a:lnTo>
                  <a:lnTo>
                    <a:pt x="84" y="48"/>
                  </a:lnTo>
                  <a:lnTo>
                    <a:pt x="90" y="48"/>
                  </a:lnTo>
                  <a:lnTo>
                    <a:pt x="90" y="42"/>
                  </a:lnTo>
                  <a:lnTo>
                    <a:pt x="96" y="42"/>
                  </a:lnTo>
                  <a:lnTo>
                    <a:pt x="96" y="36"/>
                  </a:lnTo>
                  <a:lnTo>
                    <a:pt x="96" y="30"/>
                  </a:lnTo>
                  <a:lnTo>
                    <a:pt x="102" y="30"/>
                  </a:lnTo>
                  <a:lnTo>
                    <a:pt x="108" y="30"/>
                  </a:lnTo>
                  <a:lnTo>
                    <a:pt x="114" y="30"/>
                  </a:lnTo>
                  <a:lnTo>
                    <a:pt x="126" y="36"/>
                  </a:lnTo>
                  <a:lnTo>
                    <a:pt x="132" y="36"/>
                  </a:lnTo>
                  <a:lnTo>
                    <a:pt x="138" y="36"/>
                  </a:lnTo>
                  <a:lnTo>
                    <a:pt x="138" y="30"/>
                  </a:lnTo>
                  <a:lnTo>
                    <a:pt x="138" y="24"/>
                  </a:lnTo>
                  <a:lnTo>
                    <a:pt x="144" y="18"/>
                  </a:lnTo>
                  <a:lnTo>
                    <a:pt x="144" y="12"/>
                  </a:lnTo>
                  <a:lnTo>
                    <a:pt x="144" y="6"/>
                  </a:lnTo>
                  <a:lnTo>
                    <a:pt x="144" y="0"/>
                  </a:lnTo>
                  <a:lnTo>
                    <a:pt x="162" y="0"/>
                  </a:lnTo>
                  <a:lnTo>
                    <a:pt x="162" y="12"/>
                  </a:lnTo>
                  <a:lnTo>
                    <a:pt x="168" y="36"/>
                  </a:lnTo>
                  <a:lnTo>
                    <a:pt x="156" y="36"/>
                  </a:lnTo>
                  <a:lnTo>
                    <a:pt x="162" y="72"/>
                  </a:lnTo>
                  <a:lnTo>
                    <a:pt x="162" y="78"/>
                  </a:lnTo>
                  <a:lnTo>
                    <a:pt x="168" y="126"/>
                  </a:lnTo>
                  <a:lnTo>
                    <a:pt x="162" y="132"/>
                  </a:lnTo>
                  <a:lnTo>
                    <a:pt x="150" y="132"/>
                  </a:lnTo>
                  <a:lnTo>
                    <a:pt x="144" y="132"/>
                  </a:lnTo>
                  <a:lnTo>
                    <a:pt x="126" y="132"/>
                  </a:lnTo>
                  <a:lnTo>
                    <a:pt x="108" y="132"/>
                  </a:lnTo>
                  <a:lnTo>
                    <a:pt x="108" y="138"/>
                  </a:lnTo>
                  <a:lnTo>
                    <a:pt x="108" y="144"/>
                  </a:lnTo>
                  <a:lnTo>
                    <a:pt x="108" y="162"/>
                  </a:lnTo>
                  <a:lnTo>
                    <a:pt x="108" y="168"/>
                  </a:lnTo>
                  <a:lnTo>
                    <a:pt x="96" y="162"/>
                  </a:lnTo>
                  <a:lnTo>
                    <a:pt x="96" y="156"/>
                  </a:lnTo>
                  <a:lnTo>
                    <a:pt x="90" y="150"/>
                  </a:lnTo>
                  <a:lnTo>
                    <a:pt x="90" y="144"/>
                  </a:lnTo>
                  <a:lnTo>
                    <a:pt x="78" y="132"/>
                  </a:lnTo>
                  <a:lnTo>
                    <a:pt x="72" y="114"/>
                  </a:lnTo>
                  <a:lnTo>
                    <a:pt x="66" y="114"/>
                  </a:lnTo>
                  <a:lnTo>
                    <a:pt x="60" y="114"/>
                  </a:lnTo>
                  <a:lnTo>
                    <a:pt x="48" y="114"/>
                  </a:lnTo>
                  <a:lnTo>
                    <a:pt x="42" y="114"/>
                  </a:lnTo>
                  <a:lnTo>
                    <a:pt x="42" y="108"/>
                  </a:lnTo>
                  <a:lnTo>
                    <a:pt x="36" y="108"/>
                  </a:lnTo>
                  <a:lnTo>
                    <a:pt x="36" y="102"/>
                  </a:lnTo>
                  <a:lnTo>
                    <a:pt x="30" y="90"/>
                  </a:lnTo>
                  <a:lnTo>
                    <a:pt x="18" y="90"/>
                  </a:lnTo>
                  <a:lnTo>
                    <a:pt x="12" y="90"/>
                  </a:lnTo>
                  <a:lnTo>
                    <a:pt x="18" y="72"/>
                  </a:lnTo>
                  <a:lnTo>
                    <a:pt x="24" y="60"/>
                  </a:lnTo>
                  <a:lnTo>
                    <a:pt x="12" y="54"/>
                  </a:lnTo>
                  <a:lnTo>
                    <a:pt x="6" y="42"/>
                  </a:lnTo>
                  <a:lnTo>
                    <a:pt x="0" y="42"/>
                  </a:lnTo>
                  <a:lnTo>
                    <a:pt x="6" y="24"/>
                  </a:lnTo>
                  <a:lnTo>
                    <a:pt x="12" y="18"/>
                  </a:lnTo>
                  <a:lnTo>
                    <a:pt x="30" y="18"/>
                  </a:lnTo>
                  <a:lnTo>
                    <a:pt x="48" y="18"/>
                  </a:lnTo>
                  <a:lnTo>
                    <a:pt x="54" y="18"/>
                  </a:lnTo>
                  <a:lnTo>
                    <a:pt x="54" y="24"/>
                  </a:lnTo>
                  <a:lnTo>
                    <a:pt x="48" y="24"/>
                  </a:lnTo>
                  <a:lnTo>
                    <a:pt x="48" y="30"/>
                  </a:lnTo>
                  <a:lnTo>
                    <a:pt x="48" y="36"/>
                  </a:lnTo>
                  <a:lnTo>
                    <a:pt x="42" y="36"/>
                  </a:lnTo>
                  <a:lnTo>
                    <a:pt x="48" y="42"/>
                  </a:lnTo>
                  <a:lnTo>
                    <a:pt x="48" y="48"/>
                  </a:lnTo>
                  <a:lnTo>
                    <a:pt x="54" y="48"/>
                  </a:lnTo>
                  <a:lnTo>
                    <a:pt x="60" y="48"/>
                  </a:lnTo>
                  <a:close/>
                </a:path>
              </a:pathLst>
            </a:custGeom>
            <a:solidFill>
              <a:srgbClr val="3366FF"/>
            </a:solidFill>
            <a:ln w="0">
              <a:solidFill>
                <a:srgbClr val="000000"/>
              </a:solidFill>
              <a:prstDash val="solid"/>
              <a:round/>
              <a:headEnd/>
              <a:tailEnd/>
            </a:ln>
          </p:spPr>
          <p:txBody>
            <a:bodyPr/>
            <a:lstStyle/>
            <a:p>
              <a:endParaRPr lang="es-MX"/>
            </a:p>
          </p:txBody>
        </p:sp>
        <p:sp>
          <p:nvSpPr>
            <p:cNvPr id="60" name="Freeform 62"/>
            <p:cNvSpPr>
              <a:spLocks/>
            </p:cNvSpPr>
            <p:nvPr/>
          </p:nvSpPr>
          <p:spPr bwMode="auto">
            <a:xfrm>
              <a:off x="3594" y="1152"/>
              <a:ext cx="90" cy="102"/>
            </a:xfrm>
            <a:custGeom>
              <a:avLst/>
              <a:gdLst>
                <a:gd name="T0" fmla="*/ 0 w 90"/>
                <a:gd name="T1" fmla="*/ 84 h 102"/>
                <a:gd name="T2" fmla="*/ 0 w 90"/>
                <a:gd name="T3" fmla="*/ 78 h 102"/>
                <a:gd name="T4" fmla="*/ 6 w 90"/>
                <a:gd name="T5" fmla="*/ 78 h 102"/>
                <a:gd name="T6" fmla="*/ 6 w 90"/>
                <a:gd name="T7" fmla="*/ 72 h 102"/>
                <a:gd name="T8" fmla="*/ 12 w 90"/>
                <a:gd name="T9" fmla="*/ 48 h 102"/>
                <a:gd name="T10" fmla="*/ 24 w 90"/>
                <a:gd name="T11" fmla="*/ 42 h 102"/>
                <a:gd name="T12" fmla="*/ 24 w 90"/>
                <a:gd name="T13" fmla="*/ 36 h 102"/>
                <a:gd name="T14" fmla="*/ 30 w 90"/>
                <a:gd name="T15" fmla="*/ 36 h 102"/>
                <a:gd name="T16" fmla="*/ 36 w 90"/>
                <a:gd name="T17" fmla="*/ 36 h 102"/>
                <a:gd name="T18" fmla="*/ 42 w 90"/>
                <a:gd name="T19" fmla="*/ 18 h 102"/>
                <a:gd name="T20" fmla="*/ 42 w 90"/>
                <a:gd name="T21" fmla="*/ 0 h 102"/>
                <a:gd name="T22" fmla="*/ 60 w 90"/>
                <a:gd name="T23" fmla="*/ 18 h 102"/>
                <a:gd name="T24" fmla="*/ 60 w 90"/>
                <a:gd name="T25" fmla="*/ 6 h 102"/>
                <a:gd name="T26" fmla="*/ 72 w 90"/>
                <a:gd name="T27" fmla="*/ 12 h 102"/>
                <a:gd name="T28" fmla="*/ 66 w 90"/>
                <a:gd name="T29" fmla="*/ 24 h 102"/>
                <a:gd name="T30" fmla="*/ 60 w 90"/>
                <a:gd name="T31" fmla="*/ 42 h 102"/>
                <a:gd name="T32" fmla="*/ 66 w 90"/>
                <a:gd name="T33" fmla="*/ 42 h 102"/>
                <a:gd name="T34" fmla="*/ 78 w 90"/>
                <a:gd name="T35" fmla="*/ 42 h 102"/>
                <a:gd name="T36" fmla="*/ 84 w 90"/>
                <a:gd name="T37" fmla="*/ 54 h 102"/>
                <a:gd name="T38" fmla="*/ 84 w 90"/>
                <a:gd name="T39" fmla="*/ 60 h 102"/>
                <a:gd name="T40" fmla="*/ 90 w 90"/>
                <a:gd name="T41" fmla="*/ 60 h 102"/>
                <a:gd name="T42" fmla="*/ 90 w 90"/>
                <a:gd name="T43" fmla="*/ 66 h 102"/>
                <a:gd name="T44" fmla="*/ 90 w 90"/>
                <a:gd name="T45" fmla="*/ 72 h 102"/>
                <a:gd name="T46" fmla="*/ 90 w 90"/>
                <a:gd name="T47" fmla="*/ 78 h 102"/>
                <a:gd name="T48" fmla="*/ 84 w 90"/>
                <a:gd name="T49" fmla="*/ 78 h 102"/>
                <a:gd name="T50" fmla="*/ 84 w 90"/>
                <a:gd name="T51" fmla="*/ 84 h 102"/>
                <a:gd name="T52" fmla="*/ 78 w 90"/>
                <a:gd name="T53" fmla="*/ 84 h 102"/>
                <a:gd name="T54" fmla="*/ 72 w 90"/>
                <a:gd name="T55" fmla="*/ 84 h 102"/>
                <a:gd name="T56" fmla="*/ 66 w 90"/>
                <a:gd name="T57" fmla="*/ 78 h 102"/>
                <a:gd name="T58" fmla="*/ 60 w 90"/>
                <a:gd name="T59" fmla="*/ 78 h 102"/>
                <a:gd name="T60" fmla="*/ 60 w 90"/>
                <a:gd name="T61" fmla="*/ 72 h 102"/>
                <a:gd name="T62" fmla="*/ 54 w 90"/>
                <a:gd name="T63" fmla="*/ 72 h 102"/>
                <a:gd name="T64" fmla="*/ 54 w 90"/>
                <a:gd name="T65" fmla="*/ 78 h 102"/>
                <a:gd name="T66" fmla="*/ 54 w 90"/>
                <a:gd name="T67" fmla="*/ 84 h 102"/>
                <a:gd name="T68" fmla="*/ 48 w 90"/>
                <a:gd name="T69" fmla="*/ 84 h 102"/>
                <a:gd name="T70" fmla="*/ 48 w 90"/>
                <a:gd name="T71" fmla="*/ 90 h 102"/>
                <a:gd name="T72" fmla="*/ 42 w 90"/>
                <a:gd name="T73" fmla="*/ 90 h 102"/>
                <a:gd name="T74" fmla="*/ 36 w 90"/>
                <a:gd name="T75" fmla="*/ 90 h 102"/>
                <a:gd name="T76" fmla="*/ 36 w 90"/>
                <a:gd name="T77" fmla="*/ 96 h 102"/>
                <a:gd name="T78" fmla="*/ 30 w 90"/>
                <a:gd name="T79" fmla="*/ 102 h 102"/>
                <a:gd name="T80" fmla="*/ 24 w 90"/>
                <a:gd name="T81" fmla="*/ 102 h 102"/>
                <a:gd name="T82" fmla="*/ 18 w 90"/>
                <a:gd name="T83" fmla="*/ 102 h 102"/>
                <a:gd name="T84" fmla="*/ 12 w 90"/>
                <a:gd name="T85" fmla="*/ 102 h 102"/>
                <a:gd name="T86" fmla="*/ 12 w 90"/>
                <a:gd name="T87" fmla="*/ 96 h 102"/>
                <a:gd name="T88" fmla="*/ 12 w 90"/>
                <a:gd name="T89" fmla="*/ 90 h 102"/>
                <a:gd name="T90" fmla="*/ 0 w 90"/>
                <a:gd name="T91" fmla="*/ 84 h 102"/>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90"/>
                <a:gd name="T139" fmla="*/ 0 h 102"/>
                <a:gd name="T140" fmla="*/ 90 w 90"/>
                <a:gd name="T141" fmla="*/ 102 h 102"/>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90" h="102">
                  <a:moveTo>
                    <a:pt x="0" y="84"/>
                  </a:moveTo>
                  <a:lnTo>
                    <a:pt x="0" y="78"/>
                  </a:lnTo>
                  <a:lnTo>
                    <a:pt x="6" y="78"/>
                  </a:lnTo>
                  <a:lnTo>
                    <a:pt x="6" y="72"/>
                  </a:lnTo>
                  <a:lnTo>
                    <a:pt x="12" y="48"/>
                  </a:lnTo>
                  <a:lnTo>
                    <a:pt x="24" y="42"/>
                  </a:lnTo>
                  <a:lnTo>
                    <a:pt x="24" y="36"/>
                  </a:lnTo>
                  <a:lnTo>
                    <a:pt x="30" y="36"/>
                  </a:lnTo>
                  <a:lnTo>
                    <a:pt x="36" y="36"/>
                  </a:lnTo>
                  <a:lnTo>
                    <a:pt x="42" y="18"/>
                  </a:lnTo>
                  <a:lnTo>
                    <a:pt x="42" y="0"/>
                  </a:lnTo>
                  <a:lnTo>
                    <a:pt x="60" y="18"/>
                  </a:lnTo>
                  <a:lnTo>
                    <a:pt x="60" y="6"/>
                  </a:lnTo>
                  <a:lnTo>
                    <a:pt x="72" y="12"/>
                  </a:lnTo>
                  <a:lnTo>
                    <a:pt x="66" y="24"/>
                  </a:lnTo>
                  <a:lnTo>
                    <a:pt x="60" y="42"/>
                  </a:lnTo>
                  <a:lnTo>
                    <a:pt x="66" y="42"/>
                  </a:lnTo>
                  <a:lnTo>
                    <a:pt x="78" y="42"/>
                  </a:lnTo>
                  <a:lnTo>
                    <a:pt x="84" y="54"/>
                  </a:lnTo>
                  <a:lnTo>
                    <a:pt x="84" y="60"/>
                  </a:lnTo>
                  <a:lnTo>
                    <a:pt x="90" y="60"/>
                  </a:lnTo>
                  <a:lnTo>
                    <a:pt x="90" y="66"/>
                  </a:lnTo>
                  <a:lnTo>
                    <a:pt x="90" y="72"/>
                  </a:lnTo>
                  <a:lnTo>
                    <a:pt x="90" y="78"/>
                  </a:lnTo>
                  <a:lnTo>
                    <a:pt x="84" y="78"/>
                  </a:lnTo>
                  <a:lnTo>
                    <a:pt x="84" y="84"/>
                  </a:lnTo>
                  <a:lnTo>
                    <a:pt x="78" y="84"/>
                  </a:lnTo>
                  <a:lnTo>
                    <a:pt x="72" y="84"/>
                  </a:lnTo>
                  <a:lnTo>
                    <a:pt x="66" y="78"/>
                  </a:lnTo>
                  <a:lnTo>
                    <a:pt x="60" y="78"/>
                  </a:lnTo>
                  <a:lnTo>
                    <a:pt x="60" y="72"/>
                  </a:lnTo>
                  <a:lnTo>
                    <a:pt x="54" y="72"/>
                  </a:lnTo>
                  <a:lnTo>
                    <a:pt x="54" y="78"/>
                  </a:lnTo>
                  <a:lnTo>
                    <a:pt x="54" y="84"/>
                  </a:lnTo>
                  <a:lnTo>
                    <a:pt x="48" y="84"/>
                  </a:lnTo>
                  <a:lnTo>
                    <a:pt x="48" y="90"/>
                  </a:lnTo>
                  <a:lnTo>
                    <a:pt x="42" y="90"/>
                  </a:lnTo>
                  <a:lnTo>
                    <a:pt x="36" y="90"/>
                  </a:lnTo>
                  <a:lnTo>
                    <a:pt x="36" y="96"/>
                  </a:lnTo>
                  <a:lnTo>
                    <a:pt x="30" y="102"/>
                  </a:lnTo>
                  <a:lnTo>
                    <a:pt x="24" y="102"/>
                  </a:lnTo>
                  <a:lnTo>
                    <a:pt x="18" y="102"/>
                  </a:lnTo>
                  <a:lnTo>
                    <a:pt x="12" y="102"/>
                  </a:lnTo>
                  <a:lnTo>
                    <a:pt x="12" y="96"/>
                  </a:lnTo>
                  <a:lnTo>
                    <a:pt x="12" y="90"/>
                  </a:lnTo>
                  <a:lnTo>
                    <a:pt x="0" y="84"/>
                  </a:lnTo>
                  <a:close/>
                </a:path>
              </a:pathLst>
            </a:custGeom>
            <a:solidFill>
              <a:srgbClr val="FFCC00"/>
            </a:solidFill>
            <a:ln w="0">
              <a:solidFill>
                <a:srgbClr val="000000"/>
              </a:solidFill>
              <a:prstDash val="solid"/>
              <a:round/>
              <a:headEnd/>
              <a:tailEnd/>
            </a:ln>
          </p:spPr>
          <p:txBody>
            <a:bodyPr/>
            <a:lstStyle/>
            <a:p>
              <a:endParaRPr lang="es-MX"/>
            </a:p>
          </p:txBody>
        </p:sp>
        <p:sp>
          <p:nvSpPr>
            <p:cNvPr id="61" name="Freeform 63"/>
            <p:cNvSpPr>
              <a:spLocks/>
            </p:cNvSpPr>
            <p:nvPr/>
          </p:nvSpPr>
          <p:spPr bwMode="auto">
            <a:xfrm>
              <a:off x="4020" y="1458"/>
              <a:ext cx="54" cy="60"/>
            </a:xfrm>
            <a:custGeom>
              <a:avLst/>
              <a:gdLst>
                <a:gd name="T0" fmla="*/ 0 w 54"/>
                <a:gd name="T1" fmla="*/ 6 h 60"/>
                <a:gd name="T2" fmla="*/ 0 w 54"/>
                <a:gd name="T3" fmla="*/ 0 h 60"/>
                <a:gd name="T4" fmla="*/ 6 w 54"/>
                <a:gd name="T5" fmla="*/ 0 h 60"/>
                <a:gd name="T6" fmla="*/ 6 w 54"/>
                <a:gd name="T7" fmla="*/ 6 h 60"/>
                <a:gd name="T8" fmla="*/ 12 w 54"/>
                <a:gd name="T9" fmla="*/ 6 h 60"/>
                <a:gd name="T10" fmla="*/ 18 w 54"/>
                <a:gd name="T11" fmla="*/ 6 h 60"/>
                <a:gd name="T12" fmla="*/ 24 w 54"/>
                <a:gd name="T13" fmla="*/ 6 h 60"/>
                <a:gd name="T14" fmla="*/ 30 w 54"/>
                <a:gd name="T15" fmla="*/ 6 h 60"/>
                <a:gd name="T16" fmla="*/ 36 w 54"/>
                <a:gd name="T17" fmla="*/ 6 h 60"/>
                <a:gd name="T18" fmla="*/ 42 w 54"/>
                <a:gd name="T19" fmla="*/ 6 h 60"/>
                <a:gd name="T20" fmla="*/ 48 w 54"/>
                <a:gd name="T21" fmla="*/ 6 h 60"/>
                <a:gd name="T22" fmla="*/ 54 w 54"/>
                <a:gd name="T23" fmla="*/ 6 h 60"/>
                <a:gd name="T24" fmla="*/ 54 w 54"/>
                <a:gd name="T25" fmla="*/ 12 h 60"/>
                <a:gd name="T26" fmla="*/ 54 w 54"/>
                <a:gd name="T27" fmla="*/ 18 h 60"/>
                <a:gd name="T28" fmla="*/ 48 w 54"/>
                <a:gd name="T29" fmla="*/ 24 h 60"/>
                <a:gd name="T30" fmla="*/ 36 w 54"/>
                <a:gd name="T31" fmla="*/ 24 h 60"/>
                <a:gd name="T32" fmla="*/ 36 w 54"/>
                <a:gd name="T33" fmla="*/ 30 h 60"/>
                <a:gd name="T34" fmla="*/ 30 w 54"/>
                <a:gd name="T35" fmla="*/ 30 h 60"/>
                <a:gd name="T36" fmla="*/ 30 w 54"/>
                <a:gd name="T37" fmla="*/ 36 h 60"/>
                <a:gd name="T38" fmla="*/ 30 w 54"/>
                <a:gd name="T39" fmla="*/ 42 h 60"/>
                <a:gd name="T40" fmla="*/ 36 w 54"/>
                <a:gd name="T41" fmla="*/ 48 h 60"/>
                <a:gd name="T42" fmla="*/ 42 w 54"/>
                <a:gd name="T43" fmla="*/ 48 h 60"/>
                <a:gd name="T44" fmla="*/ 42 w 54"/>
                <a:gd name="T45" fmla="*/ 54 h 60"/>
                <a:gd name="T46" fmla="*/ 48 w 54"/>
                <a:gd name="T47" fmla="*/ 60 h 60"/>
                <a:gd name="T48" fmla="*/ 42 w 54"/>
                <a:gd name="T49" fmla="*/ 60 h 60"/>
                <a:gd name="T50" fmla="*/ 36 w 54"/>
                <a:gd name="T51" fmla="*/ 60 h 60"/>
                <a:gd name="T52" fmla="*/ 30 w 54"/>
                <a:gd name="T53" fmla="*/ 60 h 60"/>
                <a:gd name="T54" fmla="*/ 30 w 54"/>
                <a:gd name="T55" fmla="*/ 54 h 60"/>
                <a:gd name="T56" fmla="*/ 24 w 54"/>
                <a:gd name="T57" fmla="*/ 54 h 60"/>
                <a:gd name="T58" fmla="*/ 18 w 54"/>
                <a:gd name="T59" fmla="*/ 54 h 60"/>
                <a:gd name="T60" fmla="*/ 18 w 54"/>
                <a:gd name="T61" fmla="*/ 48 h 60"/>
                <a:gd name="T62" fmla="*/ 18 w 54"/>
                <a:gd name="T63" fmla="*/ 42 h 60"/>
                <a:gd name="T64" fmla="*/ 18 w 54"/>
                <a:gd name="T65" fmla="*/ 36 h 60"/>
                <a:gd name="T66" fmla="*/ 12 w 54"/>
                <a:gd name="T67" fmla="*/ 36 h 60"/>
                <a:gd name="T68" fmla="*/ 12 w 54"/>
                <a:gd name="T69" fmla="*/ 42 h 60"/>
                <a:gd name="T70" fmla="*/ 6 w 54"/>
                <a:gd name="T71" fmla="*/ 42 h 60"/>
                <a:gd name="T72" fmla="*/ 0 w 54"/>
                <a:gd name="T73" fmla="*/ 30 h 60"/>
                <a:gd name="T74" fmla="*/ 0 w 54"/>
                <a:gd name="T75" fmla="*/ 24 h 60"/>
                <a:gd name="T76" fmla="*/ 0 w 54"/>
                <a:gd name="T77" fmla="*/ 6 h 6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54"/>
                <a:gd name="T118" fmla="*/ 0 h 60"/>
                <a:gd name="T119" fmla="*/ 54 w 54"/>
                <a:gd name="T120" fmla="*/ 60 h 60"/>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54" h="60">
                  <a:moveTo>
                    <a:pt x="0" y="6"/>
                  </a:moveTo>
                  <a:lnTo>
                    <a:pt x="0" y="0"/>
                  </a:lnTo>
                  <a:lnTo>
                    <a:pt x="6" y="0"/>
                  </a:lnTo>
                  <a:lnTo>
                    <a:pt x="6" y="6"/>
                  </a:lnTo>
                  <a:lnTo>
                    <a:pt x="12" y="6"/>
                  </a:lnTo>
                  <a:lnTo>
                    <a:pt x="18" y="6"/>
                  </a:lnTo>
                  <a:lnTo>
                    <a:pt x="24" y="6"/>
                  </a:lnTo>
                  <a:lnTo>
                    <a:pt x="30" y="6"/>
                  </a:lnTo>
                  <a:lnTo>
                    <a:pt x="36" y="6"/>
                  </a:lnTo>
                  <a:lnTo>
                    <a:pt x="42" y="6"/>
                  </a:lnTo>
                  <a:lnTo>
                    <a:pt x="48" y="6"/>
                  </a:lnTo>
                  <a:lnTo>
                    <a:pt x="54" y="6"/>
                  </a:lnTo>
                  <a:lnTo>
                    <a:pt x="54" y="12"/>
                  </a:lnTo>
                  <a:lnTo>
                    <a:pt x="54" y="18"/>
                  </a:lnTo>
                  <a:lnTo>
                    <a:pt x="48" y="24"/>
                  </a:lnTo>
                  <a:lnTo>
                    <a:pt x="36" y="24"/>
                  </a:lnTo>
                  <a:lnTo>
                    <a:pt x="36" y="30"/>
                  </a:lnTo>
                  <a:lnTo>
                    <a:pt x="30" y="30"/>
                  </a:lnTo>
                  <a:lnTo>
                    <a:pt x="30" y="36"/>
                  </a:lnTo>
                  <a:lnTo>
                    <a:pt x="30" y="42"/>
                  </a:lnTo>
                  <a:lnTo>
                    <a:pt x="36" y="48"/>
                  </a:lnTo>
                  <a:lnTo>
                    <a:pt x="42" y="48"/>
                  </a:lnTo>
                  <a:lnTo>
                    <a:pt x="42" y="54"/>
                  </a:lnTo>
                  <a:lnTo>
                    <a:pt x="48" y="60"/>
                  </a:lnTo>
                  <a:lnTo>
                    <a:pt x="42" y="60"/>
                  </a:lnTo>
                  <a:lnTo>
                    <a:pt x="36" y="60"/>
                  </a:lnTo>
                  <a:lnTo>
                    <a:pt x="30" y="60"/>
                  </a:lnTo>
                  <a:lnTo>
                    <a:pt x="30" y="54"/>
                  </a:lnTo>
                  <a:lnTo>
                    <a:pt x="24" y="54"/>
                  </a:lnTo>
                  <a:lnTo>
                    <a:pt x="18" y="54"/>
                  </a:lnTo>
                  <a:lnTo>
                    <a:pt x="18" y="48"/>
                  </a:lnTo>
                  <a:lnTo>
                    <a:pt x="18" y="42"/>
                  </a:lnTo>
                  <a:lnTo>
                    <a:pt x="18" y="36"/>
                  </a:lnTo>
                  <a:lnTo>
                    <a:pt x="12" y="36"/>
                  </a:lnTo>
                  <a:lnTo>
                    <a:pt x="12" y="42"/>
                  </a:lnTo>
                  <a:lnTo>
                    <a:pt x="6" y="42"/>
                  </a:lnTo>
                  <a:lnTo>
                    <a:pt x="0" y="30"/>
                  </a:lnTo>
                  <a:lnTo>
                    <a:pt x="0" y="24"/>
                  </a:lnTo>
                  <a:lnTo>
                    <a:pt x="0" y="6"/>
                  </a:lnTo>
                  <a:close/>
                </a:path>
              </a:pathLst>
            </a:custGeom>
            <a:solidFill>
              <a:srgbClr val="B8220E"/>
            </a:solidFill>
            <a:ln w="0">
              <a:solidFill>
                <a:srgbClr val="000000"/>
              </a:solidFill>
              <a:prstDash val="solid"/>
              <a:round/>
              <a:headEnd/>
              <a:tailEnd/>
            </a:ln>
          </p:spPr>
          <p:txBody>
            <a:bodyPr/>
            <a:lstStyle/>
            <a:p>
              <a:endParaRPr lang="es-MX"/>
            </a:p>
          </p:txBody>
        </p:sp>
        <p:sp>
          <p:nvSpPr>
            <p:cNvPr id="62" name="Freeform 64"/>
            <p:cNvSpPr>
              <a:spLocks/>
            </p:cNvSpPr>
            <p:nvPr/>
          </p:nvSpPr>
          <p:spPr bwMode="auto">
            <a:xfrm>
              <a:off x="4020" y="1398"/>
              <a:ext cx="84" cy="120"/>
            </a:xfrm>
            <a:custGeom>
              <a:avLst/>
              <a:gdLst>
                <a:gd name="T0" fmla="*/ 18 w 84"/>
                <a:gd name="T1" fmla="*/ 24 h 120"/>
                <a:gd name="T2" fmla="*/ 18 w 84"/>
                <a:gd name="T3" fmla="*/ 24 h 120"/>
                <a:gd name="T4" fmla="*/ 24 w 84"/>
                <a:gd name="T5" fmla="*/ 18 h 120"/>
                <a:gd name="T6" fmla="*/ 18 w 84"/>
                <a:gd name="T7" fmla="*/ 6 h 120"/>
                <a:gd name="T8" fmla="*/ 18 w 84"/>
                <a:gd name="T9" fmla="*/ 6 h 120"/>
                <a:gd name="T10" fmla="*/ 24 w 84"/>
                <a:gd name="T11" fmla="*/ 6 h 120"/>
                <a:gd name="T12" fmla="*/ 36 w 84"/>
                <a:gd name="T13" fmla="*/ 6 h 120"/>
                <a:gd name="T14" fmla="*/ 54 w 84"/>
                <a:gd name="T15" fmla="*/ 12 h 120"/>
                <a:gd name="T16" fmla="*/ 66 w 84"/>
                <a:gd name="T17" fmla="*/ 12 h 120"/>
                <a:gd name="T18" fmla="*/ 72 w 84"/>
                <a:gd name="T19" fmla="*/ 18 h 120"/>
                <a:gd name="T20" fmla="*/ 72 w 84"/>
                <a:gd name="T21" fmla="*/ 42 h 120"/>
                <a:gd name="T22" fmla="*/ 78 w 84"/>
                <a:gd name="T23" fmla="*/ 48 h 120"/>
                <a:gd name="T24" fmla="*/ 84 w 84"/>
                <a:gd name="T25" fmla="*/ 54 h 120"/>
                <a:gd name="T26" fmla="*/ 84 w 84"/>
                <a:gd name="T27" fmla="*/ 66 h 120"/>
                <a:gd name="T28" fmla="*/ 78 w 84"/>
                <a:gd name="T29" fmla="*/ 72 h 120"/>
                <a:gd name="T30" fmla="*/ 72 w 84"/>
                <a:gd name="T31" fmla="*/ 66 h 120"/>
                <a:gd name="T32" fmla="*/ 66 w 84"/>
                <a:gd name="T33" fmla="*/ 78 h 120"/>
                <a:gd name="T34" fmla="*/ 78 w 84"/>
                <a:gd name="T35" fmla="*/ 78 h 120"/>
                <a:gd name="T36" fmla="*/ 78 w 84"/>
                <a:gd name="T37" fmla="*/ 90 h 120"/>
                <a:gd name="T38" fmla="*/ 78 w 84"/>
                <a:gd name="T39" fmla="*/ 102 h 120"/>
                <a:gd name="T40" fmla="*/ 72 w 84"/>
                <a:gd name="T41" fmla="*/ 108 h 120"/>
                <a:gd name="T42" fmla="*/ 66 w 84"/>
                <a:gd name="T43" fmla="*/ 114 h 120"/>
                <a:gd name="T44" fmla="*/ 60 w 84"/>
                <a:gd name="T45" fmla="*/ 120 h 120"/>
                <a:gd name="T46" fmla="*/ 48 w 84"/>
                <a:gd name="T47" fmla="*/ 120 h 120"/>
                <a:gd name="T48" fmla="*/ 42 w 84"/>
                <a:gd name="T49" fmla="*/ 108 h 120"/>
                <a:gd name="T50" fmla="*/ 30 w 84"/>
                <a:gd name="T51" fmla="*/ 102 h 120"/>
                <a:gd name="T52" fmla="*/ 30 w 84"/>
                <a:gd name="T53" fmla="*/ 90 h 120"/>
                <a:gd name="T54" fmla="*/ 36 w 84"/>
                <a:gd name="T55" fmla="*/ 84 h 120"/>
                <a:gd name="T56" fmla="*/ 54 w 84"/>
                <a:gd name="T57" fmla="*/ 78 h 120"/>
                <a:gd name="T58" fmla="*/ 54 w 84"/>
                <a:gd name="T59" fmla="*/ 66 h 120"/>
                <a:gd name="T60" fmla="*/ 42 w 84"/>
                <a:gd name="T61" fmla="*/ 66 h 120"/>
                <a:gd name="T62" fmla="*/ 30 w 84"/>
                <a:gd name="T63" fmla="*/ 66 h 120"/>
                <a:gd name="T64" fmla="*/ 18 w 84"/>
                <a:gd name="T65" fmla="*/ 66 h 120"/>
                <a:gd name="T66" fmla="*/ 6 w 84"/>
                <a:gd name="T67" fmla="*/ 66 h 120"/>
                <a:gd name="T68" fmla="*/ 0 w 84"/>
                <a:gd name="T69" fmla="*/ 60 h 120"/>
                <a:gd name="T70" fmla="*/ 0 w 84"/>
                <a:gd name="T71" fmla="*/ 42 h 120"/>
                <a:gd name="T72" fmla="*/ 12 w 84"/>
                <a:gd name="T73" fmla="*/ 42 h 120"/>
                <a:gd name="T74" fmla="*/ 18 w 84"/>
                <a:gd name="T75" fmla="*/ 36 h 12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84"/>
                <a:gd name="T115" fmla="*/ 0 h 120"/>
                <a:gd name="T116" fmla="*/ 84 w 84"/>
                <a:gd name="T117" fmla="*/ 120 h 120"/>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84" h="120">
                  <a:moveTo>
                    <a:pt x="18" y="30"/>
                  </a:moveTo>
                  <a:lnTo>
                    <a:pt x="18" y="24"/>
                  </a:lnTo>
                  <a:lnTo>
                    <a:pt x="24" y="24"/>
                  </a:lnTo>
                  <a:lnTo>
                    <a:pt x="18" y="24"/>
                  </a:lnTo>
                  <a:lnTo>
                    <a:pt x="18" y="18"/>
                  </a:lnTo>
                  <a:lnTo>
                    <a:pt x="24" y="18"/>
                  </a:lnTo>
                  <a:lnTo>
                    <a:pt x="24" y="12"/>
                  </a:lnTo>
                  <a:lnTo>
                    <a:pt x="18" y="6"/>
                  </a:lnTo>
                  <a:lnTo>
                    <a:pt x="18" y="0"/>
                  </a:lnTo>
                  <a:lnTo>
                    <a:pt x="18" y="6"/>
                  </a:lnTo>
                  <a:lnTo>
                    <a:pt x="24" y="12"/>
                  </a:lnTo>
                  <a:lnTo>
                    <a:pt x="24" y="6"/>
                  </a:lnTo>
                  <a:lnTo>
                    <a:pt x="30" y="6"/>
                  </a:lnTo>
                  <a:lnTo>
                    <a:pt x="36" y="6"/>
                  </a:lnTo>
                  <a:lnTo>
                    <a:pt x="42" y="12"/>
                  </a:lnTo>
                  <a:lnTo>
                    <a:pt x="54" y="12"/>
                  </a:lnTo>
                  <a:lnTo>
                    <a:pt x="60" y="12"/>
                  </a:lnTo>
                  <a:lnTo>
                    <a:pt x="66" y="12"/>
                  </a:lnTo>
                  <a:lnTo>
                    <a:pt x="66" y="18"/>
                  </a:lnTo>
                  <a:lnTo>
                    <a:pt x="72" y="18"/>
                  </a:lnTo>
                  <a:lnTo>
                    <a:pt x="72" y="24"/>
                  </a:lnTo>
                  <a:lnTo>
                    <a:pt x="72" y="42"/>
                  </a:lnTo>
                  <a:lnTo>
                    <a:pt x="78" y="42"/>
                  </a:lnTo>
                  <a:lnTo>
                    <a:pt x="78" y="48"/>
                  </a:lnTo>
                  <a:lnTo>
                    <a:pt x="84" y="48"/>
                  </a:lnTo>
                  <a:lnTo>
                    <a:pt x="84" y="54"/>
                  </a:lnTo>
                  <a:lnTo>
                    <a:pt x="84" y="60"/>
                  </a:lnTo>
                  <a:lnTo>
                    <a:pt x="84" y="66"/>
                  </a:lnTo>
                  <a:lnTo>
                    <a:pt x="84" y="72"/>
                  </a:lnTo>
                  <a:lnTo>
                    <a:pt x="78" y="72"/>
                  </a:lnTo>
                  <a:lnTo>
                    <a:pt x="78" y="66"/>
                  </a:lnTo>
                  <a:lnTo>
                    <a:pt x="72" y="66"/>
                  </a:lnTo>
                  <a:lnTo>
                    <a:pt x="66" y="72"/>
                  </a:lnTo>
                  <a:lnTo>
                    <a:pt x="66" y="78"/>
                  </a:lnTo>
                  <a:lnTo>
                    <a:pt x="72" y="78"/>
                  </a:lnTo>
                  <a:lnTo>
                    <a:pt x="78" y="78"/>
                  </a:lnTo>
                  <a:lnTo>
                    <a:pt x="78" y="84"/>
                  </a:lnTo>
                  <a:lnTo>
                    <a:pt x="78" y="90"/>
                  </a:lnTo>
                  <a:lnTo>
                    <a:pt x="78" y="96"/>
                  </a:lnTo>
                  <a:lnTo>
                    <a:pt x="78" y="102"/>
                  </a:lnTo>
                  <a:lnTo>
                    <a:pt x="78" y="108"/>
                  </a:lnTo>
                  <a:lnTo>
                    <a:pt x="72" y="108"/>
                  </a:lnTo>
                  <a:lnTo>
                    <a:pt x="66" y="108"/>
                  </a:lnTo>
                  <a:lnTo>
                    <a:pt x="66" y="114"/>
                  </a:lnTo>
                  <a:lnTo>
                    <a:pt x="60" y="114"/>
                  </a:lnTo>
                  <a:lnTo>
                    <a:pt x="60" y="120"/>
                  </a:lnTo>
                  <a:lnTo>
                    <a:pt x="54" y="120"/>
                  </a:lnTo>
                  <a:lnTo>
                    <a:pt x="48" y="120"/>
                  </a:lnTo>
                  <a:lnTo>
                    <a:pt x="42" y="114"/>
                  </a:lnTo>
                  <a:lnTo>
                    <a:pt x="42" y="108"/>
                  </a:lnTo>
                  <a:lnTo>
                    <a:pt x="36" y="108"/>
                  </a:lnTo>
                  <a:lnTo>
                    <a:pt x="30" y="102"/>
                  </a:lnTo>
                  <a:lnTo>
                    <a:pt x="30" y="96"/>
                  </a:lnTo>
                  <a:lnTo>
                    <a:pt x="30" y="90"/>
                  </a:lnTo>
                  <a:lnTo>
                    <a:pt x="36" y="90"/>
                  </a:lnTo>
                  <a:lnTo>
                    <a:pt x="36" y="84"/>
                  </a:lnTo>
                  <a:lnTo>
                    <a:pt x="48" y="84"/>
                  </a:lnTo>
                  <a:lnTo>
                    <a:pt x="54" y="78"/>
                  </a:lnTo>
                  <a:lnTo>
                    <a:pt x="54" y="72"/>
                  </a:lnTo>
                  <a:lnTo>
                    <a:pt x="54" y="66"/>
                  </a:lnTo>
                  <a:lnTo>
                    <a:pt x="48" y="66"/>
                  </a:lnTo>
                  <a:lnTo>
                    <a:pt x="42" y="66"/>
                  </a:lnTo>
                  <a:lnTo>
                    <a:pt x="36" y="66"/>
                  </a:lnTo>
                  <a:lnTo>
                    <a:pt x="30" y="66"/>
                  </a:lnTo>
                  <a:lnTo>
                    <a:pt x="24" y="66"/>
                  </a:lnTo>
                  <a:lnTo>
                    <a:pt x="18" y="66"/>
                  </a:lnTo>
                  <a:lnTo>
                    <a:pt x="12" y="66"/>
                  </a:lnTo>
                  <a:lnTo>
                    <a:pt x="6" y="66"/>
                  </a:lnTo>
                  <a:lnTo>
                    <a:pt x="6" y="60"/>
                  </a:lnTo>
                  <a:lnTo>
                    <a:pt x="0" y="60"/>
                  </a:lnTo>
                  <a:lnTo>
                    <a:pt x="0" y="48"/>
                  </a:lnTo>
                  <a:lnTo>
                    <a:pt x="0" y="42"/>
                  </a:lnTo>
                  <a:lnTo>
                    <a:pt x="6" y="42"/>
                  </a:lnTo>
                  <a:lnTo>
                    <a:pt x="12" y="42"/>
                  </a:lnTo>
                  <a:lnTo>
                    <a:pt x="12" y="36"/>
                  </a:lnTo>
                  <a:lnTo>
                    <a:pt x="18" y="36"/>
                  </a:lnTo>
                  <a:lnTo>
                    <a:pt x="18" y="30"/>
                  </a:lnTo>
                  <a:close/>
                </a:path>
              </a:pathLst>
            </a:custGeom>
            <a:solidFill>
              <a:srgbClr val="FFCC00"/>
            </a:solidFill>
            <a:ln w="0">
              <a:solidFill>
                <a:srgbClr val="000000"/>
              </a:solidFill>
              <a:prstDash val="solid"/>
              <a:round/>
              <a:headEnd/>
              <a:tailEnd/>
            </a:ln>
          </p:spPr>
          <p:txBody>
            <a:bodyPr/>
            <a:lstStyle/>
            <a:p>
              <a:endParaRPr lang="es-MX"/>
            </a:p>
          </p:txBody>
        </p:sp>
        <p:sp>
          <p:nvSpPr>
            <p:cNvPr id="63" name="Freeform 65"/>
            <p:cNvSpPr>
              <a:spLocks/>
            </p:cNvSpPr>
            <p:nvPr/>
          </p:nvSpPr>
          <p:spPr bwMode="auto">
            <a:xfrm>
              <a:off x="3846" y="1416"/>
              <a:ext cx="204" cy="198"/>
            </a:xfrm>
            <a:custGeom>
              <a:avLst/>
              <a:gdLst>
                <a:gd name="T0" fmla="*/ 144 w 204"/>
                <a:gd name="T1" fmla="*/ 12 h 198"/>
                <a:gd name="T2" fmla="*/ 150 w 204"/>
                <a:gd name="T3" fmla="*/ 18 h 198"/>
                <a:gd name="T4" fmla="*/ 156 w 204"/>
                <a:gd name="T5" fmla="*/ 30 h 198"/>
                <a:gd name="T6" fmla="*/ 168 w 204"/>
                <a:gd name="T7" fmla="*/ 30 h 198"/>
                <a:gd name="T8" fmla="*/ 174 w 204"/>
                <a:gd name="T9" fmla="*/ 42 h 198"/>
                <a:gd name="T10" fmla="*/ 174 w 204"/>
                <a:gd name="T11" fmla="*/ 66 h 198"/>
                <a:gd name="T12" fmla="*/ 180 w 204"/>
                <a:gd name="T13" fmla="*/ 84 h 198"/>
                <a:gd name="T14" fmla="*/ 186 w 204"/>
                <a:gd name="T15" fmla="*/ 78 h 198"/>
                <a:gd name="T16" fmla="*/ 192 w 204"/>
                <a:gd name="T17" fmla="*/ 84 h 198"/>
                <a:gd name="T18" fmla="*/ 192 w 204"/>
                <a:gd name="T19" fmla="*/ 96 h 198"/>
                <a:gd name="T20" fmla="*/ 204 w 204"/>
                <a:gd name="T21" fmla="*/ 96 h 198"/>
                <a:gd name="T22" fmla="*/ 198 w 204"/>
                <a:gd name="T23" fmla="*/ 102 h 198"/>
                <a:gd name="T24" fmla="*/ 186 w 204"/>
                <a:gd name="T25" fmla="*/ 102 h 198"/>
                <a:gd name="T26" fmla="*/ 174 w 204"/>
                <a:gd name="T27" fmla="*/ 102 h 198"/>
                <a:gd name="T28" fmla="*/ 168 w 204"/>
                <a:gd name="T29" fmla="*/ 96 h 198"/>
                <a:gd name="T30" fmla="*/ 156 w 204"/>
                <a:gd name="T31" fmla="*/ 90 h 198"/>
                <a:gd name="T32" fmla="*/ 156 w 204"/>
                <a:gd name="T33" fmla="*/ 84 h 198"/>
                <a:gd name="T34" fmla="*/ 150 w 204"/>
                <a:gd name="T35" fmla="*/ 90 h 198"/>
                <a:gd name="T36" fmla="*/ 150 w 204"/>
                <a:gd name="T37" fmla="*/ 108 h 198"/>
                <a:gd name="T38" fmla="*/ 144 w 204"/>
                <a:gd name="T39" fmla="*/ 138 h 198"/>
                <a:gd name="T40" fmla="*/ 102 w 204"/>
                <a:gd name="T41" fmla="*/ 150 h 198"/>
                <a:gd name="T42" fmla="*/ 96 w 204"/>
                <a:gd name="T43" fmla="*/ 150 h 198"/>
                <a:gd name="T44" fmla="*/ 42 w 204"/>
                <a:gd name="T45" fmla="*/ 174 h 198"/>
                <a:gd name="T46" fmla="*/ 0 w 204"/>
                <a:gd name="T47" fmla="*/ 198 h 198"/>
                <a:gd name="T48" fmla="*/ 6 w 204"/>
                <a:gd name="T49" fmla="*/ 186 h 198"/>
                <a:gd name="T50" fmla="*/ 6 w 204"/>
                <a:gd name="T51" fmla="*/ 174 h 198"/>
                <a:gd name="T52" fmla="*/ 6 w 204"/>
                <a:gd name="T53" fmla="*/ 162 h 198"/>
                <a:gd name="T54" fmla="*/ 6 w 204"/>
                <a:gd name="T55" fmla="*/ 150 h 198"/>
                <a:gd name="T56" fmla="*/ 6 w 204"/>
                <a:gd name="T57" fmla="*/ 138 h 198"/>
                <a:gd name="T58" fmla="*/ 6 w 204"/>
                <a:gd name="T59" fmla="*/ 120 h 198"/>
                <a:gd name="T60" fmla="*/ 6 w 204"/>
                <a:gd name="T61" fmla="*/ 108 h 198"/>
                <a:gd name="T62" fmla="*/ 6 w 204"/>
                <a:gd name="T63" fmla="*/ 96 h 198"/>
                <a:gd name="T64" fmla="*/ 6 w 204"/>
                <a:gd name="T65" fmla="*/ 84 h 198"/>
                <a:gd name="T66" fmla="*/ 6 w 204"/>
                <a:gd name="T67" fmla="*/ 72 h 198"/>
                <a:gd name="T68" fmla="*/ 18 w 204"/>
                <a:gd name="T69" fmla="*/ 78 h 198"/>
                <a:gd name="T70" fmla="*/ 30 w 204"/>
                <a:gd name="T71" fmla="*/ 72 h 198"/>
                <a:gd name="T72" fmla="*/ 36 w 204"/>
                <a:gd name="T73" fmla="*/ 66 h 198"/>
                <a:gd name="T74" fmla="*/ 48 w 204"/>
                <a:gd name="T75" fmla="*/ 42 h 198"/>
                <a:gd name="T76" fmla="*/ 42 w 204"/>
                <a:gd name="T77" fmla="*/ 30 h 198"/>
                <a:gd name="T78" fmla="*/ 36 w 204"/>
                <a:gd name="T79" fmla="*/ 24 h 198"/>
                <a:gd name="T80" fmla="*/ 24 w 204"/>
                <a:gd name="T81" fmla="*/ 24 h 198"/>
                <a:gd name="T82" fmla="*/ 42 w 204"/>
                <a:gd name="T83" fmla="*/ 24 h 198"/>
                <a:gd name="T84" fmla="*/ 54 w 204"/>
                <a:gd name="T85" fmla="*/ 24 h 198"/>
                <a:gd name="T86" fmla="*/ 60 w 204"/>
                <a:gd name="T87" fmla="*/ 6 h 198"/>
                <a:gd name="T88" fmla="*/ 66 w 204"/>
                <a:gd name="T89" fmla="*/ 0 h 198"/>
                <a:gd name="T90" fmla="*/ 78 w 204"/>
                <a:gd name="T91" fmla="*/ 6 h 198"/>
                <a:gd name="T92" fmla="*/ 84 w 204"/>
                <a:gd name="T93" fmla="*/ 0 h 198"/>
                <a:gd name="T94" fmla="*/ 96 w 204"/>
                <a:gd name="T95" fmla="*/ 0 h 198"/>
                <a:gd name="T96" fmla="*/ 108 w 204"/>
                <a:gd name="T97" fmla="*/ 12 h 198"/>
                <a:gd name="T98" fmla="*/ 120 w 204"/>
                <a:gd name="T99" fmla="*/ 12 h 198"/>
                <a:gd name="T100" fmla="*/ 126 w 204"/>
                <a:gd name="T101" fmla="*/ 6 h 198"/>
                <a:gd name="T102" fmla="*/ 138 w 204"/>
                <a:gd name="T103" fmla="*/ 18 h 19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204"/>
                <a:gd name="T157" fmla="*/ 0 h 198"/>
                <a:gd name="T158" fmla="*/ 204 w 204"/>
                <a:gd name="T159" fmla="*/ 198 h 198"/>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204" h="198">
                  <a:moveTo>
                    <a:pt x="138" y="18"/>
                  </a:moveTo>
                  <a:lnTo>
                    <a:pt x="144" y="12"/>
                  </a:lnTo>
                  <a:lnTo>
                    <a:pt x="144" y="18"/>
                  </a:lnTo>
                  <a:lnTo>
                    <a:pt x="150" y="18"/>
                  </a:lnTo>
                  <a:lnTo>
                    <a:pt x="150" y="24"/>
                  </a:lnTo>
                  <a:lnTo>
                    <a:pt x="156" y="30"/>
                  </a:lnTo>
                  <a:lnTo>
                    <a:pt x="162" y="30"/>
                  </a:lnTo>
                  <a:lnTo>
                    <a:pt x="168" y="30"/>
                  </a:lnTo>
                  <a:lnTo>
                    <a:pt x="174" y="30"/>
                  </a:lnTo>
                  <a:lnTo>
                    <a:pt x="174" y="42"/>
                  </a:lnTo>
                  <a:lnTo>
                    <a:pt x="174" y="48"/>
                  </a:lnTo>
                  <a:lnTo>
                    <a:pt x="174" y="66"/>
                  </a:lnTo>
                  <a:lnTo>
                    <a:pt x="174" y="72"/>
                  </a:lnTo>
                  <a:lnTo>
                    <a:pt x="180" y="84"/>
                  </a:lnTo>
                  <a:lnTo>
                    <a:pt x="186" y="84"/>
                  </a:lnTo>
                  <a:lnTo>
                    <a:pt x="186" y="78"/>
                  </a:lnTo>
                  <a:lnTo>
                    <a:pt x="192" y="78"/>
                  </a:lnTo>
                  <a:lnTo>
                    <a:pt x="192" y="84"/>
                  </a:lnTo>
                  <a:lnTo>
                    <a:pt x="192" y="90"/>
                  </a:lnTo>
                  <a:lnTo>
                    <a:pt x="192" y="96"/>
                  </a:lnTo>
                  <a:lnTo>
                    <a:pt x="198" y="96"/>
                  </a:lnTo>
                  <a:lnTo>
                    <a:pt x="204" y="96"/>
                  </a:lnTo>
                  <a:lnTo>
                    <a:pt x="204" y="102"/>
                  </a:lnTo>
                  <a:lnTo>
                    <a:pt x="198" y="102"/>
                  </a:lnTo>
                  <a:lnTo>
                    <a:pt x="192" y="102"/>
                  </a:lnTo>
                  <a:lnTo>
                    <a:pt x="186" y="102"/>
                  </a:lnTo>
                  <a:lnTo>
                    <a:pt x="180" y="102"/>
                  </a:lnTo>
                  <a:lnTo>
                    <a:pt x="174" y="102"/>
                  </a:lnTo>
                  <a:lnTo>
                    <a:pt x="174" y="96"/>
                  </a:lnTo>
                  <a:lnTo>
                    <a:pt x="168" y="96"/>
                  </a:lnTo>
                  <a:lnTo>
                    <a:pt x="162" y="96"/>
                  </a:lnTo>
                  <a:lnTo>
                    <a:pt x="156" y="90"/>
                  </a:lnTo>
                  <a:lnTo>
                    <a:pt x="162" y="84"/>
                  </a:lnTo>
                  <a:lnTo>
                    <a:pt x="156" y="84"/>
                  </a:lnTo>
                  <a:lnTo>
                    <a:pt x="156" y="90"/>
                  </a:lnTo>
                  <a:lnTo>
                    <a:pt x="150" y="90"/>
                  </a:lnTo>
                  <a:lnTo>
                    <a:pt x="150" y="102"/>
                  </a:lnTo>
                  <a:lnTo>
                    <a:pt x="150" y="108"/>
                  </a:lnTo>
                  <a:lnTo>
                    <a:pt x="150" y="114"/>
                  </a:lnTo>
                  <a:lnTo>
                    <a:pt x="144" y="138"/>
                  </a:lnTo>
                  <a:lnTo>
                    <a:pt x="108" y="150"/>
                  </a:lnTo>
                  <a:lnTo>
                    <a:pt x="102" y="150"/>
                  </a:lnTo>
                  <a:lnTo>
                    <a:pt x="108" y="156"/>
                  </a:lnTo>
                  <a:lnTo>
                    <a:pt x="96" y="150"/>
                  </a:lnTo>
                  <a:lnTo>
                    <a:pt x="72" y="162"/>
                  </a:lnTo>
                  <a:lnTo>
                    <a:pt x="42" y="174"/>
                  </a:lnTo>
                  <a:lnTo>
                    <a:pt x="24" y="186"/>
                  </a:lnTo>
                  <a:lnTo>
                    <a:pt x="0" y="198"/>
                  </a:lnTo>
                  <a:lnTo>
                    <a:pt x="6" y="192"/>
                  </a:lnTo>
                  <a:lnTo>
                    <a:pt x="6" y="186"/>
                  </a:lnTo>
                  <a:lnTo>
                    <a:pt x="6" y="180"/>
                  </a:lnTo>
                  <a:lnTo>
                    <a:pt x="6" y="174"/>
                  </a:lnTo>
                  <a:lnTo>
                    <a:pt x="6" y="168"/>
                  </a:lnTo>
                  <a:lnTo>
                    <a:pt x="6" y="162"/>
                  </a:lnTo>
                  <a:lnTo>
                    <a:pt x="6" y="156"/>
                  </a:lnTo>
                  <a:lnTo>
                    <a:pt x="6" y="150"/>
                  </a:lnTo>
                  <a:lnTo>
                    <a:pt x="6" y="144"/>
                  </a:lnTo>
                  <a:lnTo>
                    <a:pt x="6" y="138"/>
                  </a:lnTo>
                  <a:lnTo>
                    <a:pt x="6" y="126"/>
                  </a:lnTo>
                  <a:lnTo>
                    <a:pt x="6" y="120"/>
                  </a:lnTo>
                  <a:lnTo>
                    <a:pt x="6" y="114"/>
                  </a:lnTo>
                  <a:lnTo>
                    <a:pt x="6" y="108"/>
                  </a:lnTo>
                  <a:lnTo>
                    <a:pt x="6" y="102"/>
                  </a:lnTo>
                  <a:lnTo>
                    <a:pt x="6" y="96"/>
                  </a:lnTo>
                  <a:lnTo>
                    <a:pt x="6" y="90"/>
                  </a:lnTo>
                  <a:lnTo>
                    <a:pt x="6" y="84"/>
                  </a:lnTo>
                  <a:lnTo>
                    <a:pt x="6" y="78"/>
                  </a:lnTo>
                  <a:lnTo>
                    <a:pt x="6" y="72"/>
                  </a:lnTo>
                  <a:lnTo>
                    <a:pt x="12" y="72"/>
                  </a:lnTo>
                  <a:lnTo>
                    <a:pt x="18" y="78"/>
                  </a:lnTo>
                  <a:lnTo>
                    <a:pt x="24" y="78"/>
                  </a:lnTo>
                  <a:lnTo>
                    <a:pt x="30" y="72"/>
                  </a:lnTo>
                  <a:lnTo>
                    <a:pt x="36" y="72"/>
                  </a:lnTo>
                  <a:lnTo>
                    <a:pt x="36" y="66"/>
                  </a:lnTo>
                  <a:lnTo>
                    <a:pt x="48" y="48"/>
                  </a:lnTo>
                  <a:lnTo>
                    <a:pt x="48" y="42"/>
                  </a:lnTo>
                  <a:lnTo>
                    <a:pt x="42" y="36"/>
                  </a:lnTo>
                  <a:lnTo>
                    <a:pt x="42" y="30"/>
                  </a:lnTo>
                  <a:lnTo>
                    <a:pt x="36" y="30"/>
                  </a:lnTo>
                  <a:lnTo>
                    <a:pt x="36" y="24"/>
                  </a:lnTo>
                  <a:lnTo>
                    <a:pt x="30" y="24"/>
                  </a:lnTo>
                  <a:lnTo>
                    <a:pt x="24" y="24"/>
                  </a:lnTo>
                  <a:lnTo>
                    <a:pt x="30" y="18"/>
                  </a:lnTo>
                  <a:lnTo>
                    <a:pt x="42" y="24"/>
                  </a:lnTo>
                  <a:lnTo>
                    <a:pt x="48" y="24"/>
                  </a:lnTo>
                  <a:lnTo>
                    <a:pt x="54" y="24"/>
                  </a:lnTo>
                  <a:lnTo>
                    <a:pt x="60" y="18"/>
                  </a:lnTo>
                  <a:lnTo>
                    <a:pt x="60" y="6"/>
                  </a:lnTo>
                  <a:lnTo>
                    <a:pt x="72" y="6"/>
                  </a:lnTo>
                  <a:lnTo>
                    <a:pt x="66" y="0"/>
                  </a:lnTo>
                  <a:lnTo>
                    <a:pt x="78" y="0"/>
                  </a:lnTo>
                  <a:lnTo>
                    <a:pt x="78" y="6"/>
                  </a:lnTo>
                  <a:lnTo>
                    <a:pt x="78" y="0"/>
                  </a:lnTo>
                  <a:lnTo>
                    <a:pt x="84" y="0"/>
                  </a:lnTo>
                  <a:lnTo>
                    <a:pt x="90" y="0"/>
                  </a:lnTo>
                  <a:lnTo>
                    <a:pt x="96" y="0"/>
                  </a:lnTo>
                  <a:lnTo>
                    <a:pt x="108" y="6"/>
                  </a:lnTo>
                  <a:lnTo>
                    <a:pt x="108" y="12"/>
                  </a:lnTo>
                  <a:lnTo>
                    <a:pt x="114" y="12"/>
                  </a:lnTo>
                  <a:lnTo>
                    <a:pt x="120" y="12"/>
                  </a:lnTo>
                  <a:lnTo>
                    <a:pt x="126" y="12"/>
                  </a:lnTo>
                  <a:lnTo>
                    <a:pt x="126" y="6"/>
                  </a:lnTo>
                  <a:lnTo>
                    <a:pt x="132" y="6"/>
                  </a:lnTo>
                  <a:lnTo>
                    <a:pt x="138" y="18"/>
                  </a:lnTo>
                  <a:close/>
                </a:path>
              </a:pathLst>
            </a:custGeom>
            <a:solidFill>
              <a:srgbClr val="FFCC00"/>
            </a:solidFill>
            <a:ln w="0">
              <a:solidFill>
                <a:srgbClr val="000000"/>
              </a:solidFill>
              <a:prstDash val="solid"/>
              <a:round/>
              <a:headEnd/>
              <a:tailEnd/>
            </a:ln>
          </p:spPr>
          <p:txBody>
            <a:bodyPr/>
            <a:lstStyle/>
            <a:p>
              <a:endParaRPr lang="es-MX"/>
            </a:p>
          </p:txBody>
        </p:sp>
        <p:sp>
          <p:nvSpPr>
            <p:cNvPr id="64" name="Freeform 66"/>
            <p:cNvSpPr>
              <a:spLocks/>
            </p:cNvSpPr>
            <p:nvPr/>
          </p:nvSpPr>
          <p:spPr bwMode="auto">
            <a:xfrm>
              <a:off x="3894" y="1242"/>
              <a:ext cx="240" cy="198"/>
            </a:xfrm>
            <a:custGeom>
              <a:avLst/>
              <a:gdLst>
                <a:gd name="T0" fmla="*/ 216 w 240"/>
                <a:gd name="T1" fmla="*/ 108 h 198"/>
                <a:gd name="T2" fmla="*/ 210 w 240"/>
                <a:gd name="T3" fmla="*/ 120 h 198"/>
                <a:gd name="T4" fmla="*/ 216 w 240"/>
                <a:gd name="T5" fmla="*/ 132 h 198"/>
                <a:gd name="T6" fmla="*/ 204 w 240"/>
                <a:gd name="T7" fmla="*/ 138 h 198"/>
                <a:gd name="T8" fmla="*/ 186 w 240"/>
                <a:gd name="T9" fmla="*/ 168 h 198"/>
                <a:gd name="T10" fmla="*/ 162 w 240"/>
                <a:gd name="T11" fmla="*/ 162 h 198"/>
                <a:gd name="T12" fmla="*/ 150 w 240"/>
                <a:gd name="T13" fmla="*/ 168 h 198"/>
                <a:gd name="T14" fmla="*/ 138 w 240"/>
                <a:gd name="T15" fmla="*/ 150 h 198"/>
                <a:gd name="T16" fmla="*/ 120 w 240"/>
                <a:gd name="T17" fmla="*/ 156 h 198"/>
                <a:gd name="T18" fmla="*/ 108 w 240"/>
                <a:gd name="T19" fmla="*/ 150 h 198"/>
                <a:gd name="T20" fmla="*/ 90 w 240"/>
                <a:gd name="T21" fmla="*/ 150 h 198"/>
                <a:gd name="T22" fmla="*/ 66 w 240"/>
                <a:gd name="T23" fmla="*/ 150 h 198"/>
                <a:gd name="T24" fmla="*/ 48 w 240"/>
                <a:gd name="T25" fmla="*/ 150 h 198"/>
                <a:gd name="T26" fmla="*/ 30 w 240"/>
                <a:gd name="T27" fmla="*/ 150 h 198"/>
                <a:gd name="T28" fmla="*/ 18 w 240"/>
                <a:gd name="T29" fmla="*/ 162 h 198"/>
                <a:gd name="T30" fmla="*/ 24 w 240"/>
                <a:gd name="T31" fmla="*/ 180 h 198"/>
                <a:gd name="T32" fmla="*/ 6 w 240"/>
                <a:gd name="T33" fmla="*/ 198 h 198"/>
                <a:gd name="T34" fmla="*/ 12 w 240"/>
                <a:gd name="T35" fmla="*/ 156 h 198"/>
                <a:gd name="T36" fmla="*/ 18 w 240"/>
                <a:gd name="T37" fmla="*/ 132 h 198"/>
                <a:gd name="T38" fmla="*/ 12 w 240"/>
                <a:gd name="T39" fmla="*/ 114 h 198"/>
                <a:gd name="T40" fmla="*/ 30 w 240"/>
                <a:gd name="T41" fmla="*/ 78 h 198"/>
                <a:gd name="T42" fmla="*/ 54 w 240"/>
                <a:gd name="T43" fmla="*/ 60 h 198"/>
                <a:gd name="T44" fmla="*/ 72 w 240"/>
                <a:gd name="T45" fmla="*/ 48 h 198"/>
                <a:gd name="T46" fmla="*/ 78 w 240"/>
                <a:gd name="T47" fmla="*/ 30 h 198"/>
                <a:gd name="T48" fmla="*/ 78 w 240"/>
                <a:gd name="T49" fmla="*/ 18 h 198"/>
                <a:gd name="T50" fmla="*/ 96 w 240"/>
                <a:gd name="T51" fmla="*/ 6 h 198"/>
                <a:gd name="T52" fmla="*/ 114 w 240"/>
                <a:gd name="T53" fmla="*/ 6 h 198"/>
                <a:gd name="T54" fmla="*/ 126 w 240"/>
                <a:gd name="T55" fmla="*/ 6 h 198"/>
                <a:gd name="T56" fmla="*/ 126 w 240"/>
                <a:gd name="T57" fmla="*/ 24 h 198"/>
                <a:gd name="T58" fmla="*/ 126 w 240"/>
                <a:gd name="T59" fmla="*/ 24 h 198"/>
                <a:gd name="T60" fmla="*/ 138 w 240"/>
                <a:gd name="T61" fmla="*/ 36 h 198"/>
                <a:gd name="T62" fmla="*/ 126 w 240"/>
                <a:gd name="T63" fmla="*/ 54 h 198"/>
                <a:gd name="T64" fmla="*/ 138 w 240"/>
                <a:gd name="T65" fmla="*/ 60 h 198"/>
                <a:gd name="T66" fmla="*/ 150 w 240"/>
                <a:gd name="T67" fmla="*/ 48 h 198"/>
                <a:gd name="T68" fmla="*/ 156 w 240"/>
                <a:gd name="T69" fmla="*/ 48 h 198"/>
                <a:gd name="T70" fmla="*/ 168 w 240"/>
                <a:gd name="T71" fmla="*/ 60 h 198"/>
                <a:gd name="T72" fmla="*/ 156 w 240"/>
                <a:gd name="T73" fmla="*/ 66 h 198"/>
                <a:gd name="T74" fmla="*/ 168 w 240"/>
                <a:gd name="T75" fmla="*/ 72 h 198"/>
                <a:gd name="T76" fmla="*/ 192 w 240"/>
                <a:gd name="T77" fmla="*/ 66 h 198"/>
                <a:gd name="T78" fmla="*/ 192 w 240"/>
                <a:gd name="T79" fmla="*/ 72 h 198"/>
                <a:gd name="T80" fmla="*/ 204 w 240"/>
                <a:gd name="T81" fmla="*/ 66 h 198"/>
                <a:gd name="T82" fmla="*/ 216 w 240"/>
                <a:gd name="T83" fmla="*/ 72 h 198"/>
                <a:gd name="T84" fmla="*/ 222 w 240"/>
                <a:gd name="T85" fmla="*/ 90 h 198"/>
                <a:gd name="T86" fmla="*/ 240 w 240"/>
                <a:gd name="T87" fmla="*/ 102 h 198"/>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240"/>
                <a:gd name="T133" fmla="*/ 0 h 198"/>
                <a:gd name="T134" fmla="*/ 240 w 240"/>
                <a:gd name="T135" fmla="*/ 198 h 198"/>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240" h="198">
                  <a:moveTo>
                    <a:pt x="240" y="102"/>
                  </a:moveTo>
                  <a:lnTo>
                    <a:pt x="222" y="102"/>
                  </a:lnTo>
                  <a:lnTo>
                    <a:pt x="216" y="108"/>
                  </a:lnTo>
                  <a:lnTo>
                    <a:pt x="210" y="108"/>
                  </a:lnTo>
                  <a:lnTo>
                    <a:pt x="210" y="114"/>
                  </a:lnTo>
                  <a:lnTo>
                    <a:pt x="210" y="120"/>
                  </a:lnTo>
                  <a:lnTo>
                    <a:pt x="216" y="120"/>
                  </a:lnTo>
                  <a:lnTo>
                    <a:pt x="216" y="126"/>
                  </a:lnTo>
                  <a:lnTo>
                    <a:pt x="216" y="132"/>
                  </a:lnTo>
                  <a:lnTo>
                    <a:pt x="210" y="132"/>
                  </a:lnTo>
                  <a:lnTo>
                    <a:pt x="210" y="138"/>
                  </a:lnTo>
                  <a:lnTo>
                    <a:pt x="204" y="138"/>
                  </a:lnTo>
                  <a:lnTo>
                    <a:pt x="198" y="150"/>
                  </a:lnTo>
                  <a:lnTo>
                    <a:pt x="192" y="168"/>
                  </a:lnTo>
                  <a:lnTo>
                    <a:pt x="186" y="168"/>
                  </a:lnTo>
                  <a:lnTo>
                    <a:pt x="180" y="168"/>
                  </a:lnTo>
                  <a:lnTo>
                    <a:pt x="168" y="168"/>
                  </a:lnTo>
                  <a:lnTo>
                    <a:pt x="162" y="162"/>
                  </a:lnTo>
                  <a:lnTo>
                    <a:pt x="156" y="162"/>
                  </a:lnTo>
                  <a:lnTo>
                    <a:pt x="150" y="162"/>
                  </a:lnTo>
                  <a:lnTo>
                    <a:pt x="150" y="168"/>
                  </a:lnTo>
                  <a:lnTo>
                    <a:pt x="144" y="162"/>
                  </a:lnTo>
                  <a:lnTo>
                    <a:pt x="144" y="156"/>
                  </a:lnTo>
                  <a:lnTo>
                    <a:pt x="138" y="150"/>
                  </a:lnTo>
                  <a:lnTo>
                    <a:pt x="132" y="150"/>
                  </a:lnTo>
                  <a:lnTo>
                    <a:pt x="126" y="150"/>
                  </a:lnTo>
                  <a:lnTo>
                    <a:pt x="120" y="156"/>
                  </a:lnTo>
                  <a:lnTo>
                    <a:pt x="120" y="150"/>
                  </a:lnTo>
                  <a:lnTo>
                    <a:pt x="114" y="150"/>
                  </a:lnTo>
                  <a:lnTo>
                    <a:pt x="108" y="150"/>
                  </a:lnTo>
                  <a:lnTo>
                    <a:pt x="102" y="156"/>
                  </a:lnTo>
                  <a:lnTo>
                    <a:pt x="96" y="156"/>
                  </a:lnTo>
                  <a:lnTo>
                    <a:pt x="90" y="150"/>
                  </a:lnTo>
                  <a:lnTo>
                    <a:pt x="78" y="150"/>
                  </a:lnTo>
                  <a:lnTo>
                    <a:pt x="72" y="150"/>
                  </a:lnTo>
                  <a:lnTo>
                    <a:pt x="66" y="150"/>
                  </a:lnTo>
                  <a:lnTo>
                    <a:pt x="60" y="150"/>
                  </a:lnTo>
                  <a:lnTo>
                    <a:pt x="54" y="150"/>
                  </a:lnTo>
                  <a:lnTo>
                    <a:pt x="48" y="150"/>
                  </a:lnTo>
                  <a:lnTo>
                    <a:pt x="42" y="150"/>
                  </a:lnTo>
                  <a:lnTo>
                    <a:pt x="36" y="150"/>
                  </a:lnTo>
                  <a:lnTo>
                    <a:pt x="30" y="150"/>
                  </a:lnTo>
                  <a:lnTo>
                    <a:pt x="24" y="150"/>
                  </a:lnTo>
                  <a:lnTo>
                    <a:pt x="24" y="162"/>
                  </a:lnTo>
                  <a:lnTo>
                    <a:pt x="18" y="162"/>
                  </a:lnTo>
                  <a:lnTo>
                    <a:pt x="18" y="168"/>
                  </a:lnTo>
                  <a:lnTo>
                    <a:pt x="18" y="174"/>
                  </a:lnTo>
                  <a:lnTo>
                    <a:pt x="24" y="180"/>
                  </a:lnTo>
                  <a:lnTo>
                    <a:pt x="12" y="180"/>
                  </a:lnTo>
                  <a:lnTo>
                    <a:pt x="12" y="192"/>
                  </a:lnTo>
                  <a:lnTo>
                    <a:pt x="6" y="198"/>
                  </a:lnTo>
                  <a:lnTo>
                    <a:pt x="0" y="198"/>
                  </a:lnTo>
                  <a:lnTo>
                    <a:pt x="6" y="174"/>
                  </a:lnTo>
                  <a:lnTo>
                    <a:pt x="12" y="156"/>
                  </a:lnTo>
                  <a:lnTo>
                    <a:pt x="12" y="150"/>
                  </a:lnTo>
                  <a:lnTo>
                    <a:pt x="18" y="138"/>
                  </a:lnTo>
                  <a:lnTo>
                    <a:pt x="18" y="132"/>
                  </a:lnTo>
                  <a:lnTo>
                    <a:pt x="12" y="132"/>
                  </a:lnTo>
                  <a:lnTo>
                    <a:pt x="6" y="126"/>
                  </a:lnTo>
                  <a:lnTo>
                    <a:pt x="12" y="114"/>
                  </a:lnTo>
                  <a:lnTo>
                    <a:pt x="6" y="108"/>
                  </a:lnTo>
                  <a:lnTo>
                    <a:pt x="12" y="90"/>
                  </a:lnTo>
                  <a:lnTo>
                    <a:pt x="30" y="78"/>
                  </a:lnTo>
                  <a:lnTo>
                    <a:pt x="42" y="66"/>
                  </a:lnTo>
                  <a:lnTo>
                    <a:pt x="42" y="54"/>
                  </a:lnTo>
                  <a:lnTo>
                    <a:pt x="54" y="60"/>
                  </a:lnTo>
                  <a:lnTo>
                    <a:pt x="72" y="66"/>
                  </a:lnTo>
                  <a:lnTo>
                    <a:pt x="72" y="54"/>
                  </a:lnTo>
                  <a:lnTo>
                    <a:pt x="72" y="48"/>
                  </a:lnTo>
                  <a:lnTo>
                    <a:pt x="78" y="42"/>
                  </a:lnTo>
                  <a:lnTo>
                    <a:pt x="78" y="36"/>
                  </a:lnTo>
                  <a:lnTo>
                    <a:pt x="78" y="30"/>
                  </a:lnTo>
                  <a:lnTo>
                    <a:pt x="78" y="24"/>
                  </a:lnTo>
                  <a:lnTo>
                    <a:pt x="84" y="18"/>
                  </a:lnTo>
                  <a:lnTo>
                    <a:pt x="78" y="18"/>
                  </a:lnTo>
                  <a:lnTo>
                    <a:pt x="84" y="18"/>
                  </a:lnTo>
                  <a:lnTo>
                    <a:pt x="84" y="6"/>
                  </a:lnTo>
                  <a:lnTo>
                    <a:pt x="96" y="6"/>
                  </a:lnTo>
                  <a:lnTo>
                    <a:pt x="108" y="12"/>
                  </a:lnTo>
                  <a:lnTo>
                    <a:pt x="114" y="12"/>
                  </a:lnTo>
                  <a:lnTo>
                    <a:pt x="114" y="6"/>
                  </a:lnTo>
                  <a:lnTo>
                    <a:pt x="114" y="0"/>
                  </a:lnTo>
                  <a:lnTo>
                    <a:pt x="126" y="0"/>
                  </a:lnTo>
                  <a:lnTo>
                    <a:pt x="126" y="6"/>
                  </a:lnTo>
                  <a:lnTo>
                    <a:pt x="126" y="12"/>
                  </a:lnTo>
                  <a:lnTo>
                    <a:pt x="126" y="18"/>
                  </a:lnTo>
                  <a:lnTo>
                    <a:pt x="126" y="24"/>
                  </a:lnTo>
                  <a:lnTo>
                    <a:pt x="120" y="24"/>
                  </a:lnTo>
                  <a:lnTo>
                    <a:pt x="120" y="30"/>
                  </a:lnTo>
                  <a:lnTo>
                    <a:pt x="126" y="24"/>
                  </a:lnTo>
                  <a:lnTo>
                    <a:pt x="132" y="30"/>
                  </a:lnTo>
                  <a:lnTo>
                    <a:pt x="132" y="36"/>
                  </a:lnTo>
                  <a:lnTo>
                    <a:pt x="138" y="36"/>
                  </a:lnTo>
                  <a:lnTo>
                    <a:pt x="126" y="42"/>
                  </a:lnTo>
                  <a:lnTo>
                    <a:pt x="126" y="48"/>
                  </a:lnTo>
                  <a:lnTo>
                    <a:pt x="126" y="54"/>
                  </a:lnTo>
                  <a:lnTo>
                    <a:pt x="132" y="54"/>
                  </a:lnTo>
                  <a:lnTo>
                    <a:pt x="132" y="60"/>
                  </a:lnTo>
                  <a:lnTo>
                    <a:pt x="138" y="60"/>
                  </a:lnTo>
                  <a:lnTo>
                    <a:pt x="144" y="54"/>
                  </a:lnTo>
                  <a:lnTo>
                    <a:pt x="150" y="54"/>
                  </a:lnTo>
                  <a:lnTo>
                    <a:pt x="150" y="48"/>
                  </a:lnTo>
                  <a:lnTo>
                    <a:pt x="150" y="42"/>
                  </a:lnTo>
                  <a:lnTo>
                    <a:pt x="156" y="42"/>
                  </a:lnTo>
                  <a:lnTo>
                    <a:pt x="156" y="48"/>
                  </a:lnTo>
                  <a:lnTo>
                    <a:pt x="162" y="48"/>
                  </a:lnTo>
                  <a:lnTo>
                    <a:pt x="168" y="54"/>
                  </a:lnTo>
                  <a:lnTo>
                    <a:pt x="168" y="60"/>
                  </a:lnTo>
                  <a:lnTo>
                    <a:pt x="162" y="60"/>
                  </a:lnTo>
                  <a:lnTo>
                    <a:pt x="162" y="66"/>
                  </a:lnTo>
                  <a:lnTo>
                    <a:pt x="156" y="66"/>
                  </a:lnTo>
                  <a:lnTo>
                    <a:pt x="156" y="78"/>
                  </a:lnTo>
                  <a:lnTo>
                    <a:pt x="162" y="72"/>
                  </a:lnTo>
                  <a:lnTo>
                    <a:pt x="168" y="72"/>
                  </a:lnTo>
                  <a:lnTo>
                    <a:pt x="174" y="66"/>
                  </a:lnTo>
                  <a:lnTo>
                    <a:pt x="186" y="66"/>
                  </a:lnTo>
                  <a:lnTo>
                    <a:pt x="192" y="66"/>
                  </a:lnTo>
                  <a:lnTo>
                    <a:pt x="198" y="66"/>
                  </a:lnTo>
                  <a:lnTo>
                    <a:pt x="192" y="66"/>
                  </a:lnTo>
                  <a:lnTo>
                    <a:pt x="192" y="72"/>
                  </a:lnTo>
                  <a:lnTo>
                    <a:pt x="198" y="72"/>
                  </a:lnTo>
                  <a:lnTo>
                    <a:pt x="204" y="72"/>
                  </a:lnTo>
                  <a:lnTo>
                    <a:pt x="204" y="66"/>
                  </a:lnTo>
                  <a:lnTo>
                    <a:pt x="210" y="66"/>
                  </a:lnTo>
                  <a:lnTo>
                    <a:pt x="210" y="72"/>
                  </a:lnTo>
                  <a:lnTo>
                    <a:pt x="216" y="72"/>
                  </a:lnTo>
                  <a:lnTo>
                    <a:pt x="222" y="72"/>
                  </a:lnTo>
                  <a:lnTo>
                    <a:pt x="222" y="78"/>
                  </a:lnTo>
                  <a:lnTo>
                    <a:pt x="222" y="90"/>
                  </a:lnTo>
                  <a:lnTo>
                    <a:pt x="240" y="90"/>
                  </a:lnTo>
                  <a:lnTo>
                    <a:pt x="240" y="96"/>
                  </a:lnTo>
                  <a:lnTo>
                    <a:pt x="240" y="102"/>
                  </a:lnTo>
                  <a:close/>
                </a:path>
              </a:pathLst>
            </a:custGeom>
            <a:solidFill>
              <a:srgbClr val="FFCC00"/>
            </a:solidFill>
            <a:ln w="0">
              <a:solidFill>
                <a:srgbClr val="000000"/>
              </a:solidFill>
              <a:prstDash val="solid"/>
              <a:round/>
              <a:headEnd/>
              <a:tailEnd/>
            </a:ln>
          </p:spPr>
          <p:txBody>
            <a:bodyPr/>
            <a:lstStyle/>
            <a:p>
              <a:endParaRPr lang="es-MX"/>
            </a:p>
          </p:txBody>
        </p:sp>
        <p:sp>
          <p:nvSpPr>
            <p:cNvPr id="65" name="Freeform 67"/>
            <p:cNvSpPr>
              <a:spLocks/>
            </p:cNvSpPr>
            <p:nvPr/>
          </p:nvSpPr>
          <p:spPr bwMode="auto">
            <a:xfrm>
              <a:off x="3474" y="768"/>
              <a:ext cx="282" cy="246"/>
            </a:xfrm>
            <a:custGeom>
              <a:avLst/>
              <a:gdLst>
                <a:gd name="T0" fmla="*/ 96 w 282"/>
                <a:gd name="T1" fmla="*/ 30 h 246"/>
                <a:gd name="T2" fmla="*/ 108 w 282"/>
                <a:gd name="T3" fmla="*/ 54 h 246"/>
                <a:gd name="T4" fmla="*/ 120 w 282"/>
                <a:gd name="T5" fmla="*/ 60 h 246"/>
                <a:gd name="T6" fmla="*/ 132 w 282"/>
                <a:gd name="T7" fmla="*/ 60 h 246"/>
                <a:gd name="T8" fmla="*/ 138 w 282"/>
                <a:gd name="T9" fmla="*/ 48 h 246"/>
                <a:gd name="T10" fmla="*/ 144 w 282"/>
                <a:gd name="T11" fmla="*/ 36 h 246"/>
                <a:gd name="T12" fmla="*/ 138 w 282"/>
                <a:gd name="T13" fmla="*/ 12 h 246"/>
                <a:gd name="T14" fmla="*/ 186 w 282"/>
                <a:gd name="T15" fmla="*/ 30 h 246"/>
                <a:gd name="T16" fmla="*/ 210 w 282"/>
                <a:gd name="T17" fmla="*/ 36 h 246"/>
                <a:gd name="T18" fmla="*/ 234 w 282"/>
                <a:gd name="T19" fmla="*/ 36 h 246"/>
                <a:gd name="T20" fmla="*/ 264 w 282"/>
                <a:gd name="T21" fmla="*/ 72 h 246"/>
                <a:gd name="T22" fmla="*/ 234 w 282"/>
                <a:gd name="T23" fmla="*/ 78 h 246"/>
                <a:gd name="T24" fmla="*/ 240 w 282"/>
                <a:gd name="T25" fmla="*/ 90 h 246"/>
                <a:gd name="T26" fmla="*/ 234 w 282"/>
                <a:gd name="T27" fmla="*/ 108 h 246"/>
                <a:gd name="T28" fmla="*/ 222 w 282"/>
                <a:gd name="T29" fmla="*/ 120 h 246"/>
                <a:gd name="T30" fmla="*/ 192 w 282"/>
                <a:gd name="T31" fmla="*/ 102 h 246"/>
                <a:gd name="T32" fmla="*/ 204 w 282"/>
                <a:gd name="T33" fmla="*/ 132 h 246"/>
                <a:gd name="T34" fmla="*/ 180 w 282"/>
                <a:gd name="T35" fmla="*/ 144 h 246"/>
                <a:gd name="T36" fmla="*/ 186 w 282"/>
                <a:gd name="T37" fmla="*/ 156 h 246"/>
                <a:gd name="T38" fmla="*/ 186 w 282"/>
                <a:gd name="T39" fmla="*/ 180 h 246"/>
                <a:gd name="T40" fmla="*/ 186 w 282"/>
                <a:gd name="T41" fmla="*/ 204 h 246"/>
                <a:gd name="T42" fmla="*/ 174 w 282"/>
                <a:gd name="T43" fmla="*/ 228 h 246"/>
                <a:gd name="T44" fmla="*/ 174 w 282"/>
                <a:gd name="T45" fmla="*/ 240 h 246"/>
                <a:gd name="T46" fmla="*/ 162 w 282"/>
                <a:gd name="T47" fmla="*/ 246 h 246"/>
                <a:gd name="T48" fmla="*/ 144 w 282"/>
                <a:gd name="T49" fmla="*/ 246 h 246"/>
                <a:gd name="T50" fmla="*/ 144 w 282"/>
                <a:gd name="T51" fmla="*/ 210 h 246"/>
                <a:gd name="T52" fmla="*/ 132 w 282"/>
                <a:gd name="T53" fmla="*/ 186 h 246"/>
                <a:gd name="T54" fmla="*/ 90 w 282"/>
                <a:gd name="T55" fmla="*/ 192 h 246"/>
                <a:gd name="T56" fmla="*/ 72 w 282"/>
                <a:gd name="T57" fmla="*/ 180 h 246"/>
                <a:gd name="T58" fmla="*/ 90 w 282"/>
                <a:gd name="T59" fmla="*/ 162 h 246"/>
                <a:gd name="T60" fmla="*/ 84 w 282"/>
                <a:gd name="T61" fmla="*/ 162 h 246"/>
                <a:gd name="T62" fmla="*/ 78 w 282"/>
                <a:gd name="T63" fmla="*/ 162 h 246"/>
                <a:gd name="T64" fmla="*/ 66 w 282"/>
                <a:gd name="T65" fmla="*/ 156 h 246"/>
                <a:gd name="T66" fmla="*/ 60 w 282"/>
                <a:gd name="T67" fmla="*/ 144 h 246"/>
                <a:gd name="T68" fmla="*/ 54 w 282"/>
                <a:gd name="T69" fmla="*/ 132 h 246"/>
                <a:gd name="T70" fmla="*/ 42 w 282"/>
                <a:gd name="T71" fmla="*/ 126 h 246"/>
                <a:gd name="T72" fmla="*/ 36 w 282"/>
                <a:gd name="T73" fmla="*/ 138 h 246"/>
                <a:gd name="T74" fmla="*/ 6 w 282"/>
                <a:gd name="T75" fmla="*/ 114 h 246"/>
                <a:gd name="T76" fmla="*/ 12 w 282"/>
                <a:gd name="T77" fmla="*/ 96 h 246"/>
                <a:gd name="T78" fmla="*/ 24 w 282"/>
                <a:gd name="T79" fmla="*/ 84 h 246"/>
                <a:gd name="T80" fmla="*/ 24 w 282"/>
                <a:gd name="T81" fmla="*/ 78 h 246"/>
                <a:gd name="T82" fmla="*/ 24 w 282"/>
                <a:gd name="T83" fmla="*/ 66 h 246"/>
                <a:gd name="T84" fmla="*/ 24 w 282"/>
                <a:gd name="T85" fmla="*/ 60 h 246"/>
                <a:gd name="T86" fmla="*/ 6 w 282"/>
                <a:gd name="T87" fmla="*/ 42 h 246"/>
                <a:gd name="T88" fmla="*/ 18 w 282"/>
                <a:gd name="T89" fmla="*/ 18 h 246"/>
                <a:gd name="T90" fmla="*/ 48 w 282"/>
                <a:gd name="T91" fmla="*/ 42 h 246"/>
                <a:gd name="T92" fmla="*/ 72 w 282"/>
                <a:gd name="T93" fmla="*/ 24 h 246"/>
                <a:gd name="T94" fmla="*/ 78 w 282"/>
                <a:gd name="T95" fmla="*/ 6 h 246"/>
                <a:gd name="T96" fmla="*/ 90 w 282"/>
                <a:gd name="T97" fmla="*/ 0 h 246"/>
                <a:gd name="T98" fmla="*/ 96 w 282"/>
                <a:gd name="T99" fmla="*/ 18 h 24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82"/>
                <a:gd name="T151" fmla="*/ 0 h 246"/>
                <a:gd name="T152" fmla="*/ 282 w 282"/>
                <a:gd name="T153" fmla="*/ 246 h 24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82" h="246">
                  <a:moveTo>
                    <a:pt x="96" y="18"/>
                  </a:moveTo>
                  <a:lnTo>
                    <a:pt x="96" y="24"/>
                  </a:lnTo>
                  <a:lnTo>
                    <a:pt x="96" y="30"/>
                  </a:lnTo>
                  <a:lnTo>
                    <a:pt x="96" y="36"/>
                  </a:lnTo>
                  <a:lnTo>
                    <a:pt x="102" y="42"/>
                  </a:lnTo>
                  <a:lnTo>
                    <a:pt x="108" y="54"/>
                  </a:lnTo>
                  <a:lnTo>
                    <a:pt x="108" y="60"/>
                  </a:lnTo>
                  <a:lnTo>
                    <a:pt x="114" y="54"/>
                  </a:lnTo>
                  <a:lnTo>
                    <a:pt x="120" y="60"/>
                  </a:lnTo>
                  <a:lnTo>
                    <a:pt x="120" y="54"/>
                  </a:lnTo>
                  <a:lnTo>
                    <a:pt x="126" y="60"/>
                  </a:lnTo>
                  <a:lnTo>
                    <a:pt x="132" y="60"/>
                  </a:lnTo>
                  <a:lnTo>
                    <a:pt x="138" y="60"/>
                  </a:lnTo>
                  <a:lnTo>
                    <a:pt x="138" y="54"/>
                  </a:lnTo>
                  <a:lnTo>
                    <a:pt x="138" y="48"/>
                  </a:lnTo>
                  <a:lnTo>
                    <a:pt x="138" y="42"/>
                  </a:lnTo>
                  <a:lnTo>
                    <a:pt x="144" y="42"/>
                  </a:lnTo>
                  <a:lnTo>
                    <a:pt x="144" y="36"/>
                  </a:lnTo>
                  <a:lnTo>
                    <a:pt x="144" y="30"/>
                  </a:lnTo>
                  <a:lnTo>
                    <a:pt x="144" y="24"/>
                  </a:lnTo>
                  <a:lnTo>
                    <a:pt x="138" y="12"/>
                  </a:lnTo>
                  <a:lnTo>
                    <a:pt x="138" y="6"/>
                  </a:lnTo>
                  <a:lnTo>
                    <a:pt x="168" y="30"/>
                  </a:lnTo>
                  <a:lnTo>
                    <a:pt x="186" y="30"/>
                  </a:lnTo>
                  <a:lnTo>
                    <a:pt x="192" y="30"/>
                  </a:lnTo>
                  <a:lnTo>
                    <a:pt x="198" y="30"/>
                  </a:lnTo>
                  <a:lnTo>
                    <a:pt x="210" y="36"/>
                  </a:lnTo>
                  <a:lnTo>
                    <a:pt x="222" y="36"/>
                  </a:lnTo>
                  <a:lnTo>
                    <a:pt x="228" y="36"/>
                  </a:lnTo>
                  <a:lnTo>
                    <a:pt x="234" y="36"/>
                  </a:lnTo>
                  <a:lnTo>
                    <a:pt x="240" y="36"/>
                  </a:lnTo>
                  <a:lnTo>
                    <a:pt x="282" y="48"/>
                  </a:lnTo>
                  <a:lnTo>
                    <a:pt x="264" y="72"/>
                  </a:lnTo>
                  <a:lnTo>
                    <a:pt x="252" y="72"/>
                  </a:lnTo>
                  <a:lnTo>
                    <a:pt x="240" y="78"/>
                  </a:lnTo>
                  <a:lnTo>
                    <a:pt x="234" y="78"/>
                  </a:lnTo>
                  <a:lnTo>
                    <a:pt x="228" y="78"/>
                  </a:lnTo>
                  <a:lnTo>
                    <a:pt x="234" y="84"/>
                  </a:lnTo>
                  <a:lnTo>
                    <a:pt x="240" y="90"/>
                  </a:lnTo>
                  <a:lnTo>
                    <a:pt x="246" y="90"/>
                  </a:lnTo>
                  <a:lnTo>
                    <a:pt x="240" y="96"/>
                  </a:lnTo>
                  <a:lnTo>
                    <a:pt x="234" y="108"/>
                  </a:lnTo>
                  <a:lnTo>
                    <a:pt x="234" y="114"/>
                  </a:lnTo>
                  <a:lnTo>
                    <a:pt x="228" y="114"/>
                  </a:lnTo>
                  <a:lnTo>
                    <a:pt x="222" y="120"/>
                  </a:lnTo>
                  <a:lnTo>
                    <a:pt x="210" y="138"/>
                  </a:lnTo>
                  <a:lnTo>
                    <a:pt x="204" y="114"/>
                  </a:lnTo>
                  <a:lnTo>
                    <a:pt x="192" y="102"/>
                  </a:lnTo>
                  <a:lnTo>
                    <a:pt x="198" y="114"/>
                  </a:lnTo>
                  <a:lnTo>
                    <a:pt x="186" y="120"/>
                  </a:lnTo>
                  <a:lnTo>
                    <a:pt x="204" y="132"/>
                  </a:lnTo>
                  <a:lnTo>
                    <a:pt x="180" y="132"/>
                  </a:lnTo>
                  <a:lnTo>
                    <a:pt x="180" y="138"/>
                  </a:lnTo>
                  <a:lnTo>
                    <a:pt x="180" y="144"/>
                  </a:lnTo>
                  <a:lnTo>
                    <a:pt x="180" y="150"/>
                  </a:lnTo>
                  <a:lnTo>
                    <a:pt x="180" y="156"/>
                  </a:lnTo>
                  <a:lnTo>
                    <a:pt x="186" y="156"/>
                  </a:lnTo>
                  <a:lnTo>
                    <a:pt x="186" y="162"/>
                  </a:lnTo>
                  <a:lnTo>
                    <a:pt x="186" y="174"/>
                  </a:lnTo>
                  <a:lnTo>
                    <a:pt x="186" y="180"/>
                  </a:lnTo>
                  <a:lnTo>
                    <a:pt x="192" y="198"/>
                  </a:lnTo>
                  <a:lnTo>
                    <a:pt x="186" y="198"/>
                  </a:lnTo>
                  <a:lnTo>
                    <a:pt x="186" y="204"/>
                  </a:lnTo>
                  <a:lnTo>
                    <a:pt x="186" y="210"/>
                  </a:lnTo>
                  <a:lnTo>
                    <a:pt x="180" y="222"/>
                  </a:lnTo>
                  <a:lnTo>
                    <a:pt x="174" y="228"/>
                  </a:lnTo>
                  <a:lnTo>
                    <a:pt x="186" y="234"/>
                  </a:lnTo>
                  <a:lnTo>
                    <a:pt x="180" y="246"/>
                  </a:lnTo>
                  <a:lnTo>
                    <a:pt x="174" y="240"/>
                  </a:lnTo>
                  <a:lnTo>
                    <a:pt x="168" y="240"/>
                  </a:lnTo>
                  <a:lnTo>
                    <a:pt x="168" y="246"/>
                  </a:lnTo>
                  <a:lnTo>
                    <a:pt x="162" y="246"/>
                  </a:lnTo>
                  <a:lnTo>
                    <a:pt x="150" y="234"/>
                  </a:lnTo>
                  <a:lnTo>
                    <a:pt x="150" y="246"/>
                  </a:lnTo>
                  <a:lnTo>
                    <a:pt x="144" y="246"/>
                  </a:lnTo>
                  <a:lnTo>
                    <a:pt x="138" y="228"/>
                  </a:lnTo>
                  <a:lnTo>
                    <a:pt x="138" y="216"/>
                  </a:lnTo>
                  <a:lnTo>
                    <a:pt x="144" y="210"/>
                  </a:lnTo>
                  <a:lnTo>
                    <a:pt x="144" y="198"/>
                  </a:lnTo>
                  <a:lnTo>
                    <a:pt x="138" y="198"/>
                  </a:lnTo>
                  <a:lnTo>
                    <a:pt x="132" y="186"/>
                  </a:lnTo>
                  <a:lnTo>
                    <a:pt x="114" y="186"/>
                  </a:lnTo>
                  <a:lnTo>
                    <a:pt x="108" y="192"/>
                  </a:lnTo>
                  <a:lnTo>
                    <a:pt x="90" y="192"/>
                  </a:lnTo>
                  <a:lnTo>
                    <a:pt x="78" y="186"/>
                  </a:lnTo>
                  <a:lnTo>
                    <a:pt x="72" y="186"/>
                  </a:lnTo>
                  <a:lnTo>
                    <a:pt x="72" y="180"/>
                  </a:lnTo>
                  <a:lnTo>
                    <a:pt x="84" y="174"/>
                  </a:lnTo>
                  <a:lnTo>
                    <a:pt x="90" y="168"/>
                  </a:lnTo>
                  <a:lnTo>
                    <a:pt x="90" y="162"/>
                  </a:lnTo>
                  <a:lnTo>
                    <a:pt x="96" y="162"/>
                  </a:lnTo>
                  <a:lnTo>
                    <a:pt x="90" y="162"/>
                  </a:lnTo>
                  <a:lnTo>
                    <a:pt x="84" y="162"/>
                  </a:lnTo>
                  <a:lnTo>
                    <a:pt x="84" y="156"/>
                  </a:lnTo>
                  <a:lnTo>
                    <a:pt x="84" y="162"/>
                  </a:lnTo>
                  <a:lnTo>
                    <a:pt x="78" y="162"/>
                  </a:lnTo>
                  <a:lnTo>
                    <a:pt x="72" y="162"/>
                  </a:lnTo>
                  <a:lnTo>
                    <a:pt x="72" y="156"/>
                  </a:lnTo>
                  <a:lnTo>
                    <a:pt x="66" y="156"/>
                  </a:lnTo>
                  <a:lnTo>
                    <a:pt x="66" y="150"/>
                  </a:lnTo>
                  <a:lnTo>
                    <a:pt x="66" y="144"/>
                  </a:lnTo>
                  <a:lnTo>
                    <a:pt x="60" y="144"/>
                  </a:lnTo>
                  <a:lnTo>
                    <a:pt x="60" y="138"/>
                  </a:lnTo>
                  <a:lnTo>
                    <a:pt x="54" y="138"/>
                  </a:lnTo>
                  <a:lnTo>
                    <a:pt x="54" y="132"/>
                  </a:lnTo>
                  <a:lnTo>
                    <a:pt x="54" y="126"/>
                  </a:lnTo>
                  <a:lnTo>
                    <a:pt x="48" y="126"/>
                  </a:lnTo>
                  <a:lnTo>
                    <a:pt x="42" y="126"/>
                  </a:lnTo>
                  <a:lnTo>
                    <a:pt x="36" y="126"/>
                  </a:lnTo>
                  <a:lnTo>
                    <a:pt x="30" y="132"/>
                  </a:lnTo>
                  <a:lnTo>
                    <a:pt x="36" y="138"/>
                  </a:lnTo>
                  <a:lnTo>
                    <a:pt x="24" y="138"/>
                  </a:lnTo>
                  <a:lnTo>
                    <a:pt x="18" y="132"/>
                  </a:lnTo>
                  <a:lnTo>
                    <a:pt x="6" y="114"/>
                  </a:lnTo>
                  <a:lnTo>
                    <a:pt x="6" y="108"/>
                  </a:lnTo>
                  <a:lnTo>
                    <a:pt x="12" y="108"/>
                  </a:lnTo>
                  <a:lnTo>
                    <a:pt x="12" y="96"/>
                  </a:lnTo>
                  <a:lnTo>
                    <a:pt x="18" y="90"/>
                  </a:lnTo>
                  <a:lnTo>
                    <a:pt x="24" y="90"/>
                  </a:lnTo>
                  <a:lnTo>
                    <a:pt x="24" y="84"/>
                  </a:lnTo>
                  <a:lnTo>
                    <a:pt x="30" y="84"/>
                  </a:lnTo>
                  <a:lnTo>
                    <a:pt x="30" y="78"/>
                  </a:lnTo>
                  <a:lnTo>
                    <a:pt x="24" y="78"/>
                  </a:lnTo>
                  <a:lnTo>
                    <a:pt x="30" y="72"/>
                  </a:lnTo>
                  <a:lnTo>
                    <a:pt x="30" y="66"/>
                  </a:lnTo>
                  <a:lnTo>
                    <a:pt x="24" y="66"/>
                  </a:lnTo>
                  <a:lnTo>
                    <a:pt x="30" y="66"/>
                  </a:lnTo>
                  <a:lnTo>
                    <a:pt x="30" y="60"/>
                  </a:lnTo>
                  <a:lnTo>
                    <a:pt x="24" y="60"/>
                  </a:lnTo>
                  <a:lnTo>
                    <a:pt x="18" y="72"/>
                  </a:lnTo>
                  <a:lnTo>
                    <a:pt x="12" y="66"/>
                  </a:lnTo>
                  <a:lnTo>
                    <a:pt x="6" y="42"/>
                  </a:lnTo>
                  <a:lnTo>
                    <a:pt x="0" y="36"/>
                  </a:lnTo>
                  <a:lnTo>
                    <a:pt x="0" y="24"/>
                  </a:lnTo>
                  <a:lnTo>
                    <a:pt x="18" y="18"/>
                  </a:lnTo>
                  <a:lnTo>
                    <a:pt x="36" y="18"/>
                  </a:lnTo>
                  <a:lnTo>
                    <a:pt x="48" y="24"/>
                  </a:lnTo>
                  <a:lnTo>
                    <a:pt x="48" y="42"/>
                  </a:lnTo>
                  <a:lnTo>
                    <a:pt x="60" y="36"/>
                  </a:lnTo>
                  <a:lnTo>
                    <a:pt x="66" y="30"/>
                  </a:lnTo>
                  <a:lnTo>
                    <a:pt x="72" y="24"/>
                  </a:lnTo>
                  <a:lnTo>
                    <a:pt x="78" y="18"/>
                  </a:lnTo>
                  <a:lnTo>
                    <a:pt x="78" y="12"/>
                  </a:lnTo>
                  <a:lnTo>
                    <a:pt x="78" y="6"/>
                  </a:lnTo>
                  <a:lnTo>
                    <a:pt x="84" y="6"/>
                  </a:lnTo>
                  <a:lnTo>
                    <a:pt x="84" y="0"/>
                  </a:lnTo>
                  <a:lnTo>
                    <a:pt x="90" y="0"/>
                  </a:lnTo>
                  <a:lnTo>
                    <a:pt x="90" y="6"/>
                  </a:lnTo>
                  <a:lnTo>
                    <a:pt x="90" y="18"/>
                  </a:lnTo>
                  <a:lnTo>
                    <a:pt x="96" y="18"/>
                  </a:lnTo>
                  <a:close/>
                </a:path>
              </a:pathLst>
            </a:custGeom>
            <a:solidFill>
              <a:srgbClr val="0000A0"/>
            </a:solidFill>
            <a:ln w="0">
              <a:solidFill>
                <a:srgbClr val="000000"/>
              </a:solidFill>
              <a:prstDash val="solid"/>
              <a:round/>
              <a:headEnd/>
              <a:tailEnd/>
            </a:ln>
          </p:spPr>
          <p:txBody>
            <a:bodyPr/>
            <a:lstStyle/>
            <a:p>
              <a:endParaRPr lang="es-MX"/>
            </a:p>
          </p:txBody>
        </p:sp>
        <p:sp>
          <p:nvSpPr>
            <p:cNvPr id="66" name="Freeform 68"/>
            <p:cNvSpPr>
              <a:spLocks/>
            </p:cNvSpPr>
            <p:nvPr/>
          </p:nvSpPr>
          <p:spPr bwMode="auto">
            <a:xfrm>
              <a:off x="3612" y="576"/>
              <a:ext cx="342" cy="420"/>
            </a:xfrm>
            <a:custGeom>
              <a:avLst/>
              <a:gdLst>
                <a:gd name="T0" fmla="*/ 102 w 342"/>
                <a:gd name="T1" fmla="*/ 282 h 420"/>
                <a:gd name="T2" fmla="*/ 114 w 342"/>
                <a:gd name="T3" fmla="*/ 264 h 420"/>
                <a:gd name="T4" fmla="*/ 90 w 342"/>
                <a:gd name="T5" fmla="*/ 228 h 420"/>
                <a:gd name="T6" fmla="*/ 48 w 342"/>
                <a:gd name="T7" fmla="*/ 222 h 420"/>
                <a:gd name="T8" fmla="*/ 42 w 342"/>
                <a:gd name="T9" fmla="*/ 180 h 420"/>
                <a:gd name="T10" fmla="*/ 60 w 342"/>
                <a:gd name="T11" fmla="*/ 162 h 420"/>
                <a:gd name="T12" fmla="*/ 78 w 342"/>
                <a:gd name="T13" fmla="*/ 150 h 420"/>
                <a:gd name="T14" fmla="*/ 84 w 342"/>
                <a:gd name="T15" fmla="*/ 138 h 420"/>
                <a:gd name="T16" fmla="*/ 84 w 342"/>
                <a:gd name="T17" fmla="*/ 90 h 420"/>
                <a:gd name="T18" fmla="*/ 42 w 342"/>
                <a:gd name="T19" fmla="*/ 72 h 420"/>
                <a:gd name="T20" fmla="*/ 72 w 342"/>
                <a:gd name="T21" fmla="*/ 66 h 420"/>
                <a:gd name="T22" fmla="*/ 102 w 342"/>
                <a:gd name="T23" fmla="*/ 72 h 420"/>
                <a:gd name="T24" fmla="*/ 126 w 342"/>
                <a:gd name="T25" fmla="*/ 90 h 420"/>
                <a:gd name="T26" fmla="*/ 132 w 342"/>
                <a:gd name="T27" fmla="*/ 120 h 420"/>
                <a:gd name="T28" fmla="*/ 144 w 342"/>
                <a:gd name="T29" fmla="*/ 168 h 420"/>
                <a:gd name="T30" fmla="*/ 144 w 342"/>
                <a:gd name="T31" fmla="*/ 150 h 420"/>
                <a:gd name="T32" fmla="*/ 162 w 342"/>
                <a:gd name="T33" fmla="*/ 126 h 420"/>
                <a:gd name="T34" fmla="*/ 162 w 342"/>
                <a:gd name="T35" fmla="*/ 108 h 420"/>
                <a:gd name="T36" fmla="*/ 186 w 342"/>
                <a:gd name="T37" fmla="*/ 96 h 420"/>
                <a:gd name="T38" fmla="*/ 192 w 342"/>
                <a:gd name="T39" fmla="*/ 120 h 420"/>
                <a:gd name="T40" fmla="*/ 186 w 342"/>
                <a:gd name="T41" fmla="*/ 144 h 420"/>
                <a:gd name="T42" fmla="*/ 192 w 342"/>
                <a:gd name="T43" fmla="*/ 174 h 420"/>
                <a:gd name="T44" fmla="*/ 222 w 342"/>
                <a:gd name="T45" fmla="*/ 186 h 420"/>
                <a:gd name="T46" fmla="*/ 228 w 342"/>
                <a:gd name="T47" fmla="*/ 156 h 420"/>
                <a:gd name="T48" fmla="*/ 210 w 342"/>
                <a:gd name="T49" fmla="*/ 138 h 420"/>
                <a:gd name="T50" fmla="*/ 222 w 342"/>
                <a:gd name="T51" fmla="*/ 120 h 420"/>
                <a:gd name="T52" fmla="*/ 222 w 342"/>
                <a:gd name="T53" fmla="*/ 96 h 420"/>
                <a:gd name="T54" fmla="*/ 234 w 342"/>
                <a:gd name="T55" fmla="*/ 66 h 420"/>
                <a:gd name="T56" fmla="*/ 228 w 342"/>
                <a:gd name="T57" fmla="*/ 48 h 420"/>
                <a:gd name="T58" fmla="*/ 240 w 342"/>
                <a:gd name="T59" fmla="*/ 30 h 420"/>
                <a:gd name="T60" fmla="*/ 252 w 342"/>
                <a:gd name="T61" fmla="*/ 0 h 420"/>
                <a:gd name="T62" fmla="*/ 270 w 342"/>
                <a:gd name="T63" fmla="*/ 12 h 420"/>
                <a:gd name="T64" fmla="*/ 288 w 342"/>
                <a:gd name="T65" fmla="*/ 36 h 420"/>
                <a:gd name="T66" fmla="*/ 306 w 342"/>
                <a:gd name="T67" fmla="*/ 48 h 420"/>
                <a:gd name="T68" fmla="*/ 300 w 342"/>
                <a:gd name="T69" fmla="*/ 60 h 420"/>
                <a:gd name="T70" fmla="*/ 318 w 342"/>
                <a:gd name="T71" fmla="*/ 72 h 420"/>
                <a:gd name="T72" fmla="*/ 336 w 342"/>
                <a:gd name="T73" fmla="*/ 78 h 420"/>
                <a:gd name="T74" fmla="*/ 336 w 342"/>
                <a:gd name="T75" fmla="*/ 108 h 420"/>
                <a:gd name="T76" fmla="*/ 336 w 342"/>
                <a:gd name="T77" fmla="*/ 132 h 420"/>
                <a:gd name="T78" fmla="*/ 336 w 342"/>
                <a:gd name="T79" fmla="*/ 162 h 420"/>
                <a:gd name="T80" fmla="*/ 306 w 342"/>
                <a:gd name="T81" fmla="*/ 162 h 420"/>
                <a:gd name="T82" fmla="*/ 294 w 342"/>
                <a:gd name="T83" fmla="*/ 180 h 420"/>
                <a:gd name="T84" fmla="*/ 276 w 342"/>
                <a:gd name="T85" fmla="*/ 192 h 420"/>
                <a:gd name="T86" fmla="*/ 246 w 342"/>
                <a:gd name="T87" fmla="*/ 216 h 420"/>
                <a:gd name="T88" fmla="*/ 270 w 342"/>
                <a:gd name="T89" fmla="*/ 228 h 420"/>
                <a:gd name="T90" fmla="*/ 306 w 342"/>
                <a:gd name="T91" fmla="*/ 252 h 420"/>
                <a:gd name="T92" fmla="*/ 324 w 342"/>
                <a:gd name="T93" fmla="*/ 264 h 420"/>
                <a:gd name="T94" fmla="*/ 324 w 342"/>
                <a:gd name="T95" fmla="*/ 306 h 420"/>
                <a:gd name="T96" fmla="*/ 330 w 342"/>
                <a:gd name="T97" fmla="*/ 318 h 420"/>
                <a:gd name="T98" fmla="*/ 300 w 342"/>
                <a:gd name="T99" fmla="*/ 312 h 420"/>
                <a:gd name="T100" fmla="*/ 264 w 342"/>
                <a:gd name="T101" fmla="*/ 324 h 420"/>
                <a:gd name="T102" fmla="*/ 246 w 342"/>
                <a:gd name="T103" fmla="*/ 306 h 420"/>
                <a:gd name="T104" fmla="*/ 198 w 342"/>
                <a:gd name="T105" fmla="*/ 342 h 420"/>
                <a:gd name="T106" fmla="*/ 180 w 342"/>
                <a:gd name="T107" fmla="*/ 414 h 420"/>
                <a:gd name="T108" fmla="*/ 150 w 342"/>
                <a:gd name="T109" fmla="*/ 402 h 420"/>
                <a:gd name="T110" fmla="*/ 126 w 342"/>
                <a:gd name="T111" fmla="*/ 384 h 420"/>
                <a:gd name="T112" fmla="*/ 120 w 342"/>
                <a:gd name="T113" fmla="*/ 360 h 420"/>
                <a:gd name="T114" fmla="*/ 114 w 342"/>
                <a:gd name="T115" fmla="*/ 336 h 420"/>
                <a:gd name="T116" fmla="*/ 96 w 342"/>
                <a:gd name="T117" fmla="*/ 306 h 420"/>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342"/>
                <a:gd name="T178" fmla="*/ 0 h 420"/>
                <a:gd name="T179" fmla="*/ 342 w 342"/>
                <a:gd name="T180" fmla="*/ 420 h 420"/>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342" h="420">
                  <a:moveTo>
                    <a:pt x="96" y="306"/>
                  </a:moveTo>
                  <a:lnTo>
                    <a:pt x="96" y="300"/>
                  </a:lnTo>
                  <a:lnTo>
                    <a:pt x="102" y="288"/>
                  </a:lnTo>
                  <a:lnTo>
                    <a:pt x="108" y="282"/>
                  </a:lnTo>
                  <a:lnTo>
                    <a:pt x="102" y="282"/>
                  </a:lnTo>
                  <a:lnTo>
                    <a:pt x="96" y="276"/>
                  </a:lnTo>
                  <a:lnTo>
                    <a:pt x="90" y="270"/>
                  </a:lnTo>
                  <a:lnTo>
                    <a:pt x="96" y="270"/>
                  </a:lnTo>
                  <a:lnTo>
                    <a:pt x="102" y="270"/>
                  </a:lnTo>
                  <a:lnTo>
                    <a:pt x="114" y="264"/>
                  </a:lnTo>
                  <a:lnTo>
                    <a:pt x="126" y="264"/>
                  </a:lnTo>
                  <a:lnTo>
                    <a:pt x="144" y="240"/>
                  </a:lnTo>
                  <a:lnTo>
                    <a:pt x="102" y="228"/>
                  </a:lnTo>
                  <a:lnTo>
                    <a:pt x="96" y="228"/>
                  </a:lnTo>
                  <a:lnTo>
                    <a:pt x="90" y="228"/>
                  </a:lnTo>
                  <a:lnTo>
                    <a:pt x="84" y="228"/>
                  </a:lnTo>
                  <a:lnTo>
                    <a:pt x="72" y="228"/>
                  </a:lnTo>
                  <a:lnTo>
                    <a:pt x="60" y="222"/>
                  </a:lnTo>
                  <a:lnTo>
                    <a:pt x="54" y="222"/>
                  </a:lnTo>
                  <a:lnTo>
                    <a:pt x="48" y="222"/>
                  </a:lnTo>
                  <a:lnTo>
                    <a:pt x="30" y="222"/>
                  </a:lnTo>
                  <a:lnTo>
                    <a:pt x="0" y="198"/>
                  </a:lnTo>
                  <a:lnTo>
                    <a:pt x="30" y="174"/>
                  </a:lnTo>
                  <a:lnTo>
                    <a:pt x="36" y="180"/>
                  </a:lnTo>
                  <a:lnTo>
                    <a:pt x="42" y="180"/>
                  </a:lnTo>
                  <a:lnTo>
                    <a:pt x="48" y="174"/>
                  </a:lnTo>
                  <a:lnTo>
                    <a:pt x="54" y="174"/>
                  </a:lnTo>
                  <a:lnTo>
                    <a:pt x="54" y="168"/>
                  </a:lnTo>
                  <a:lnTo>
                    <a:pt x="60" y="168"/>
                  </a:lnTo>
                  <a:lnTo>
                    <a:pt x="60" y="162"/>
                  </a:lnTo>
                  <a:lnTo>
                    <a:pt x="66" y="162"/>
                  </a:lnTo>
                  <a:lnTo>
                    <a:pt x="66" y="156"/>
                  </a:lnTo>
                  <a:lnTo>
                    <a:pt x="72" y="156"/>
                  </a:lnTo>
                  <a:lnTo>
                    <a:pt x="78" y="156"/>
                  </a:lnTo>
                  <a:lnTo>
                    <a:pt x="78" y="150"/>
                  </a:lnTo>
                  <a:lnTo>
                    <a:pt x="78" y="144"/>
                  </a:lnTo>
                  <a:lnTo>
                    <a:pt x="78" y="138"/>
                  </a:lnTo>
                  <a:lnTo>
                    <a:pt x="78" y="132"/>
                  </a:lnTo>
                  <a:lnTo>
                    <a:pt x="78" y="138"/>
                  </a:lnTo>
                  <a:lnTo>
                    <a:pt x="84" y="138"/>
                  </a:lnTo>
                  <a:lnTo>
                    <a:pt x="84" y="126"/>
                  </a:lnTo>
                  <a:lnTo>
                    <a:pt x="90" y="120"/>
                  </a:lnTo>
                  <a:lnTo>
                    <a:pt x="102" y="114"/>
                  </a:lnTo>
                  <a:lnTo>
                    <a:pt x="96" y="102"/>
                  </a:lnTo>
                  <a:lnTo>
                    <a:pt x="84" y="90"/>
                  </a:lnTo>
                  <a:lnTo>
                    <a:pt x="78" y="90"/>
                  </a:lnTo>
                  <a:lnTo>
                    <a:pt x="66" y="84"/>
                  </a:lnTo>
                  <a:lnTo>
                    <a:pt x="60" y="84"/>
                  </a:lnTo>
                  <a:lnTo>
                    <a:pt x="42" y="78"/>
                  </a:lnTo>
                  <a:lnTo>
                    <a:pt x="42" y="72"/>
                  </a:lnTo>
                  <a:lnTo>
                    <a:pt x="48" y="72"/>
                  </a:lnTo>
                  <a:lnTo>
                    <a:pt x="54" y="72"/>
                  </a:lnTo>
                  <a:lnTo>
                    <a:pt x="60" y="72"/>
                  </a:lnTo>
                  <a:lnTo>
                    <a:pt x="66" y="66"/>
                  </a:lnTo>
                  <a:lnTo>
                    <a:pt x="72" y="66"/>
                  </a:lnTo>
                  <a:lnTo>
                    <a:pt x="78" y="72"/>
                  </a:lnTo>
                  <a:lnTo>
                    <a:pt x="90" y="60"/>
                  </a:lnTo>
                  <a:lnTo>
                    <a:pt x="90" y="66"/>
                  </a:lnTo>
                  <a:lnTo>
                    <a:pt x="96" y="66"/>
                  </a:lnTo>
                  <a:lnTo>
                    <a:pt x="102" y="72"/>
                  </a:lnTo>
                  <a:lnTo>
                    <a:pt x="102" y="78"/>
                  </a:lnTo>
                  <a:lnTo>
                    <a:pt x="108" y="90"/>
                  </a:lnTo>
                  <a:lnTo>
                    <a:pt x="114" y="90"/>
                  </a:lnTo>
                  <a:lnTo>
                    <a:pt x="120" y="90"/>
                  </a:lnTo>
                  <a:lnTo>
                    <a:pt x="126" y="90"/>
                  </a:lnTo>
                  <a:lnTo>
                    <a:pt x="132" y="96"/>
                  </a:lnTo>
                  <a:lnTo>
                    <a:pt x="132" y="102"/>
                  </a:lnTo>
                  <a:lnTo>
                    <a:pt x="132" y="108"/>
                  </a:lnTo>
                  <a:lnTo>
                    <a:pt x="132" y="114"/>
                  </a:lnTo>
                  <a:lnTo>
                    <a:pt x="132" y="120"/>
                  </a:lnTo>
                  <a:lnTo>
                    <a:pt x="132" y="138"/>
                  </a:lnTo>
                  <a:lnTo>
                    <a:pt x="126" y="162"/>
                  </a:lnTo>
                  <a:lnTo>
                    <a:pt x="132" y="162"/>
                  </a:lnTo>
                  <a:lnTo>
                    <a:pt x="138" y="168"/>
                  </a:lnTo>
                  <a:lnTo>
                    <a:pt x="144" y="168"/>
                  </a:lnTo>
                  <a:lnTo>
                    <a:pt x="144" y="162"/>
                  </a:lnTo>
                  <a:lnTo>
                    <a:pt x="144" y="156"/>
                  </a:lnTo>
                  <a:lnTo>
                    <a:pt x="144" y="150"/>
                  </a:lnTo>
                  <a:lnTo>
                    <a:pt x="150" y="150"/>
                  </a:lnTo>
                  <a:lnTo>
                    <a:pt x="144" y="150"/>
                  </a:lnTo>
                  <a:lnTo>
                    <a:pt x="138" y="144"/>
                  </a:lnTo>
                  <a:lnTo>
                    <a:pt x="144" y="138"/>
                  </a:lnTo>
                  <a:lnTo>
                    <a:pt x="156" y="132"/>
                  </a:lnTo>
                  <a:lnTo>
                    <a:pt x="162" y="132"/>
                  </a:lnTo>
                  <a:lnTo>
                    <a:pt x="162" y="126"/>
                  </a:lnTo>
                  <a:lnTo>
                    <a:pt x="156" y="126"/>
                  </a:lnTo>
                  <a:lnTo>
                    <a:pt x="156" y="120"/>
                  </a:lnTo>
                  <a:lnTo>
                    <a:pt x="156" y="114"/>
                  </a:lnTo>
                  <a:lnTo>
                    <a:pt x="156" y="108"/>
                  </a:lnTo>
                  <a:lnTo>
                    <a:pt x="162" y="108"/>
                  </a:lnTo>
                  <a:lnTo>
                    <a:pt x="168" y="102"/>
                  </a:lnTo>
                  <a:lnTo>
                    <a:pt x="174" y="102"/>
                  </a:lnTo>
                  <a:lnTo>
                    <a:pt x="180" y="102"/>
                  </a:lnTo>
                  <a:lnTo>
                    <a:pt x="180" y="96"/>
                  </a:lnTo>
                  <a:lnTo>
                    <a:pt x="186" y="96"/>
                  </a:lnTo>
                  <a:lnTo>
                    <a:pt x="186" y="102"/>
                  </a:lnTo>
                  <a:lnTo>
                    <a:pt x="192" y="102"/>
                  </a:lnTo>
                  <a:lnTo>
                    <a:pt x="192" y="108"/>
                  </a:lnTo>
                  <a:lnTo>
                    <a:pt x="192" y="114"/>
                  </a:lnTo>
                  <a:lnTo>
                    <a:pt x="192" y="120"/>
                  </a:lnTo>
                  <a:lnTo>
                    <a:pt x="192" y="126"/>
                  </a:lnTo>
                  <a:lnTo>
                    <a:pt x="186" y="126"/>
                  </a:lnTo>
                  <a:lnTo>
                    <a:pt x="192" y="132"/>
                  </a:lnTo>
                  <a:lnTo>
                    <a:pt x="186" y="138"/>
                  </a:lnTo>
                  <a:lnTo>
                    <a:pt x="186" y="144"/>
                  </a:lnTo>
                  <a:lnTo>
                    <a:pt x="186" y="150"/>
                  </a:lnTo>
                  <a:lnTo>
                    <a:pt x="186" y="162"/>
                  </a:lnTo>
                  <a:lnTo>
                    <a:pt x="186" y="168"/>
                  </a:lnTo>
                  <a:lnTo>
                    <a:pt x="186" y="174"/>
                  </a:lnTo>
                  <a:lnTo>
                    <a:pt x="192" y="174"/>
                  </a:lnTo>
                  <a:lnTo>
                    <a:pt x="192" y="180"/>
                  </a:lnTo>
                  <a:lnTo>
                    <a:pt x="198" y="186"/>
                  </a:lnTo>
                  <a:lnTo>
                    <a:pt x="204" y="186"/>
                  </a:lnTo>
                  <a:lnTo>
                    <a:pt x="216" y="186"/>
                  </a:lnTo>
                  <a:lnTo>
                    <a:pt x="222" y="186"/>
                  </a:lnTo>
                  <a:lnTo>
                    <a:pt x="228" y="186"/>
                  </a:lnTo>
                  <a:lnTo>
                    <a:pt x="234" y="186"/>
                  </a:lnTo>
                  <a:lnTo>
                    <a:pt x="234" y="168"/>
                  </a:lnTo>
                  <a:lnTo>
                    <a:pt x="228" y="168"/>
                  </a:lnTo>
                  <a:lnTo>
                    <a:pt x="228" y="156"/>
                  </a:lnTo>
                  <a:lnTo>
                    <a:pt x="222" y="156"/>
                  </a:lnTo>
                  <a:lnTo>
                    <a:pt x="228" y="150"/>
                  </a:lnTo>
                  <a:lnTo>
                    <a:pt x="210" y="144"/>
                  </a:lnTo>
                  <a:lnTo>
                    <a:pt x="204" y="138"/>
                  </a:lnTo>
                  <a:lnTo>
                    <a:pt x="210" y="138"/>
                  </a:lnTo>
                  <a:lnTo>
                    <a:pt x="210" y="132"/>
                  </a:lnTo>
                  <a:lnTo>
                    <a:pt x="216" y="132"/>
                  </a:lnTo>
                  <a:lnTo>
                    <a:pt x="216" y="126"/>
                  </a:lnTo>
                  <a:lnTo>
                    <a:pt x="222" y="126"/>
                  </a:lnTo>
                  <a:lnTo>
                    <a:pt x="222" y="120"/>
                  </a:lnTo>
                  <a:lnTo>
                    <a:pt x="216" y="120"/>
                  </a:lnTo>
                  <a:lnTo>
                    <a:pt x="216" y="114"/>
                  </a:lnTo>
                  <a:lnTo>
                    <a:pt x="216" y="108"/>
                  </a:lnTo>
                  <a:lnTo>
                    <a:pt x="216" y="102"/>
                  </a:lnTo>
                  <a:lnTo>
                    <a:pt x="222" y="96"/>
                  </a:lnTo>
                  <a:lnTo>
                    <a:pt x="222" y="90"/>
                  </a:lnTo>
                  <a:lnTo>
                    <a:pt x="228" y="84"/>
                  </a:lnTo>
                  <a:lnTo>
                    <a:pt x="228" y="78"/>
                  </a:lnTo>
                  <a:lnTo>
                    <a:pt x="228" y="72"/>
                  </a:lnTo>
                  <a:lnTo>
                    <a:pt x="234" y="66"/>
                  </a:lnTo>
                  <a:lnTo>
                    <a:pt x="234" y="60"/>
                  </a:lnTo>
                  <a:lnTo>
                    <a:pt x="228" y="60"/>
                  </a:lnTo>
                  <a:lnTo>
                    <a:pt x="222" y="60"/>
                  </a:lnTo>
                  <a:lnTo>
                    <a:pt x="222" y="54"/>
                  </a:lnTo>
                  <a:lnTo>
                    <a:pt x="228" y="48"/>
                  </a:lnTo>
                  <a:lnTo>
                    <a:pt x="228" y="42"/>
                  </a:lnTo>
                  <a:lnTo>
                    <a:pt x="228" y="36"/>
                  </a:lnTo>
                  <a:lnTo>
                    <a:pt x="228" y="30"/>
                  </a:lnTo>
                  <a:lnTo>
                    <a:pt x="228" y="24"/>
                  </a:lnTo>
                  <a:lnTo>
                    <a:pt x="240" y="30"/>
                  </a:lnTo>
                  <a:lnTo>
                    <a:pt x="240" y="24"/>
                  </a:lnTo>
                  <a:lnTo>
                    <a:pt x="246" y="18"/>
                  </a:lnTo>
                  <a:lnTo>
                    <a:pt x="246" y="12"/>
                  </a:lnTo>
                  <a:lnTo>
                    <a:pt x="252" y="6"/>
                  </a:lnTo>
                  <a:lnTo>
                    <a:pt x="252" y="0"/>
                  </a:lnTo>
                  <a:lnTo>
                    <a:pt x="258" y="0"/>
                  </a:lnTo>
                  <a:lnTo>
                    <a:pt x="258" y="6"/>
                  </a:lnTo>
                  <a:lnTo>
                    <a:pt x="258" y="12"/>
                  </a:lnTo>
                  <a:lnTo>
                    <a:pt x="264" y="12"/>
                  </a:lnTo>
                  <a:lnTo>
                    <a:pt x="270" y="12"/>
                  </a:lnTo>
                  <a:lnTo>
                    <a:pt x="270" y="18"/>
                  </a:lnTo>
                  <a:lnTo>
                    <a:pt x="276" y="24"/>
                  </a:lnTo>
                  <a:lnTo>
                    <a:pt x="282" y="24"/>
                  </a:lnTo>
                  <a:lnTo>
                    <a:pt x="282" y="30"/>
                  </a:lnTo>
                  <a:lnTo>
                    <a:pt x="288" y="36"/>
                  </a:lnTo>
                  <a:lnTo>
                    <a:pt x="294" y="36"/>
                  </a:lnTo>
                  <a:lnTo>
                    <a:pt x="294" y="42"/>
                  </a:lnTo>
                  <a:lnTo>
                    <a:pt x="300" y="42"/>
                  </a:lnTo>
                  <a:lnTo>
                    <a:pt x="306" y="42"/>
                  </a:lnTo>
                  <a:lnTo>
                    <a:pt x="306" y="48"/>
                  </a:lnTo>
                  <a:lnTo>
                    <a:pt x="312" y="48"/>
                  </a:lnTo>
                  <a:lnTo>
                    <a:pt x="312" y="54"/>
                  </a:lnTo>
                  <a:lnTo>
                    <a:pt x="306" y="54"/>
                  </a:lnTo>
                  <a:lnTo>
                    <a:pt x="306" y="60"/>
                  </a:lnTo>
                  <a:lnTo>
                    <a:pt x="300" y="60"/>
                  </a:lnTo>
                  <a:lnTo>
                    <a:pt x="300" y="66"/>
                  </a:lnTo>
                  <a:lnTo>
                    <a:pt x="306" y="66"/>
                  </a:lnTo>
                  <a:lnTo>
                    <a:pt x="312" y="66"/>
                  </a:lnTo>
                  <a:lnTo>
                    <a:pt x="312" y="72"/>
                  </a:lnTo>
                  <a:lnTo>
                    <a:pt x="318" y="72"/>
                  </a:lnTo>
                  <a:lnTo>
                    <a:pt x="318" y="66"/>
                  </a:lnTo>
                  <a:lnTo>
                    <a:pt x="324" y="66"/>
                  </a:lnTo>
                  <a:lnTo>
                    <a:pt x="330" y="66"/>
                  </a:lnTo>
                  <a:lnTo>
                    <a:pt x="330" y="72"/>
                  </a:lnTo>
                  <a:lnTo>
                    <a:pt x="336" y="78"/>
                  </a:lnTo>
                  <a:lnTo>
                    <a:pt x="336" y="84"/>
                  </a:lnTo>
                  <a:lnTo>
                    <a:pt x="336" y="90"/>
                  </a:lnTo>
                  <a:lnTo>
                    <a:pt x="330" y="102"/>
                  </a:lnTo>
                  <a:lnTo>
                    <a:pt x="330" y="108"/>
                  </a:lnTo>
                  <a:lnTo>
                    <a:pt x="336" y="108"/>
                  </a:lnTo>
                  <a:lnTo>
                    <a:pt x="336" y="114"/>
                  </a:lnTo>
                  <a:lnTo>
                    <a:pt x="342" y="120"/>
                  </a:lnTo>
                  <a:lnTo>
                    <a:pt x="336" y="120"/>
                  </a:lnTo>
                  <a:lnTo>
                    <a:pt x="336" y="126"/>
                  </a:lnTo>
                  <a:lnTo>
                    <a:pt x="336" y="132"/>
                  </a:lnTo>
                  <a:lnTo>
                    <a:pt x="336" y="138"/>
                  </a:lnTo>
                  <a:lnTo>
                    <a:pt x="336" y="144"/>
                  </a:lnTo>
                  <a:lnTo>
                    <a:pt x="336" y="150"/>
                  </a:lnTo>
                  <a:lnTo>
                    <a:pt x="336" y="156"/>
                  </a:lnTo>
                  <a:lnTo>
                    <a:pt x="336" y="162"/>
                  </a:lnTo>
                  <a:lnTo>
                    <a:pt x="330" y="162"/>
                  </a:lnTo>
                  <a:lnTo>
                    <a:pt x="324" y="162"/>
                  </a:lnTo>
                  <a:lnTo>
                    <a:pt x="318" y="162"/>
                  </a:lnTo>
                  <a:lnTo>
                    <a:pt x="312" y="162"/>
                  </a:lnTo>
                  <a:lnTo>
                    <a:pt x="306" y="162"/>
                  </a:lnTo>
                  <a:lnTo>
                    <a:pt x="306" y="168"/>
                  </a:lnTo>
                  <a:lnTo>
                    <a:pt x="300" y="168"/>
                  </a:lnTo>
                  <a:lnTo>
                    <a:pt x="294" y="168"/>
                  </a:lnTo>
                  <a:lnTo>
                    <a:pt x="294" y="174"/>
                  </a:lnTo>
                  <a:lnTo>
                    <a:pt x="294" y="180"/>
                  </a:lnTo>
                  <a:lnTo>
                    <a:pt x="288" y="180"/>
                  </a:lnTo>
                  <a:lnTo>
                    <a:pt x="288" y="186"/>
                  </a:lnTo>
                  <a:lnTo>
                    <a:pt x="282" y="186"/>
                  </a:lnTo>
                  <a:lnTo>
                    <a:pt x="282" y="192"/>
                  </a:lnTo>
                  <a:lnTo>
                    <a:pt x="276" y="192"/>
                  </a:lnTo>
                  <a:lnTo>
                    <a:pt x="276" y="198"/>
                  </a:lnTo>
                  <a:lnTo>
                    <a:pt x="264" y="198"/>
                  </a:lnTo>
                  <a:lnTo>
                    <a:pt x="252" y="198"/>
                  </a:lnTo>
                  <a:lnTo>
                    <a:pt x="246" y="210"/>
                  </a:lnTo>
                  <a:lnTo>
                    <a:pt x="246" y="216"/>
                  </a:lnTo>
                  <a:lnTo>
                    <a:pt x="246" y="222"/>
                  </a:lnTo>
                  <a:lnTo>
                    <a:pt x="252" y="222"/>
                  </a:lnTo>
                  <a:lnTo>
                    <a:pt x="270" y="216"/>
                  </a:lnTo>
                  <a:lnTo>
                    <a:pt x="270" y="222"/>
                  </a:lnTo>
                  <a:lnTo>
                    <a:pt x="270" y="228"/>
                  </a:lnTo>
                  <a:lnTo>
                    <a:pt x="288" y="234"/>
                  </a:lnTo>
                  <a:lnTo>
                    <a:pt x="294" y="240"/>
                  </a:lnTo>
                  <a:lnTo>
                    <a:pt x="300" y="240"/>
                  </a:lnTo>
                  <a:lnTo>
                    <a:pt x="306" y="246"/>
                  </a:lnTo>
                  <a:lnTo>
                    <a:pt x="306" y="252"/>
                  </a:lnTo>
                  <a:lnTo>
                    <a:pt x="312" y="252"/>
                  </a:lnTo>
                  <a:lnTo>
                    <a:pt x="318" y="252"/>
                  </a:lnTo>
                  <a:lnTo>
                    <a:pt x="318" y="246"/>
                  </a:lnTo>
                  <a:lnTo>
                    <a:pt x="318" y="258"/>
                  </a:lnTo>
                  <a:lnTo>
                    <a:pt x="324" y="264"/>
                  </a:lnTo>
                  <a:lnTo>
                    <a:pt x="324" y="276"/>
                  </a:lnTo>
                  <a:lnTo>
                    <a:pt x="324" y="282"/>
                  </a:lnTo>
                  <a:lnTo>
                    <a:pt x="318" y="288"/>
                  </a:lnTo>
                  <a:lnTo>
                    <a:pt x="318" y="294"/>
                  </a:lnTo>
                  <a:lnTo>
                    <a:pt x="324" y="306"/>
                  </a:lnTo>
                  <a:lnTo>
                    <a:pt x="318" y="306"/>
                  </a:lnTo>
                  <a:lnTo>
                    <a:pt x="312" y="306"/>
                  </a:lnTo>
                  <a:lnTo>
                    <a:pt x="312" y="312"/>
                  </a:lnTo>
                  <a:lnTo>
                    <a:pt x="324" y="318"/>
                  </a:lnTo>
                  <a:lnTo>
                    <a:pt x="330" y="318"/>
                  </a:lnTo>
                  <a:lnTo>
                    <a:pt x="324" y="324"/>
                  </a:lnTo>
                  <a:lnTo>
                    <a:pt x="318" y="324"/>
                  </a:lnTo>
                  <a:lnTo>
                    <a:pt x="312" y="318"/>
                  </a:lnTo>
                  <a:lnTo>
                    <a:pt x="306" y="312"/>
                  </a:lnTo>
                  <a:lnTo>
                    <a:pt x="300" y="312"/>
                  </a:lnTo>
                  <a:lnTo>
                    <a:pt x="288" y="318"/>
                  </a:lnTo>
                  <a:lnTo>
                    <a:pt x="282" y="324"/>
                  </a:lnTo>
                  <a:lnTo>
                    <a:pt x="270" y="330"/>
                  </a:lnTo>
                  <a:lnTo>
                    <a:pt x="264" y="330"/>
                  </a:lnTo>
                  <a:lnTo>
                    <a:pt x="264" y="324"/>
                  </a:lnTo>
                  <a:lnTo>
                    <a:pt x="264" y="312"/>
                  </a:lnTo>
                  <a:lnTo>
                    <a:pt x="258" y="294"/>
                  </a:lnTo>
                  <a:lnTo>
                    <a:pt x="252" y="300"/>
                  </a:lnTo>
                  <a:lnTo>
                    <a:pt x="246" y="300"/>
                  </a:lnTo>
                  <a:lnTo>
                    <a:pt x="246" y="306"/>
                  </a:lnTo>
                  <a:lnTo>
                    <a:pt x="216" y="330"/>
                  </a:lnTo>
                  <a:lnTo>
                    <a:pt x="210" y="330"/>
                  </a:lnTo>
                  <a:lnTo>
                    <a:pt x="210" y="336"/>
                  </a:lnTo>
                  <a:lnTo>
                    <a:pt x="204" y="336"/>
                  </a:lnTo>
                  <a:lnTo>
                    <a:pt x="198" y="342"/>
                  </a:lnTo>
                  <a:lnTo>
                    <a:pt x="198" y="366"/>
                  </a:lnTo>
                  <a:lnTo>
                    <a:pt x="192" y="378"/>
                  </a:lnTo>
                  <a:lnTo>
                    <a:pt x="192" y="420"/>
                  </a:lnTo>
                  <a:lnTo>
                    <a:pt x="186" y="420"/>
                  </a:lnTo>
                  <a:lnTo>
                    <a:pt x="180" y="414"/>
                  </a:lnTo>
                  <a:lnTo>
                    <a:pt x="174" y="414"/>
                  </a:lnTo>
                  <a:lnTo>
                    <a:pt x="168" y="414"/>
                  </a:lnTo>
                  <a:lnTo>
                    <a:pt x="162" y="408"/>
                  </a:lnTo>
                  <a:lnTo>
                    <a:pt x="156" y="408"/>
                  </a:lnTo>
                  <a:lnTo>
                    <a:pt x="150" y="402"/>
                  </a:lnTo>
                  <a:lnTo>
                    <a:pt x="144" y="402"/>
                  </a:lnTo>
                  <a:lnTo>
                    <a:pt x="144" y="396"/>
                  </a:lnTo>
                  <a:lnTo>
                    <a:pt x="132" y="390"/>
                  </a:lnTo>
                  <a:lnTo>
                    <a:pt x="132" y="384"/>
                  </a:lnTo>
                  <a:lnTo>
                    <a:pt x="126" y="384"/>
                  </a:lnTo>
                  <a:lnTo>
                    <a:pt x="126" y="378"/>
                  </a:lnTo>
                  <a:lnTo>
                    <a:pt x="120" y="378"/>
                  </a:lnTo>
                  <a:lnTo>
                    <a:pt x="120" y="372"/>
                  </a:lnTo>
                  <a:lnTo>
                    <a:pt x="126" y="366"/>
                  </a:lnTo>
                  <a:lnTo>
                    <a:pt x="120" y="360"/>
                  </a:lnTo>
                  <a:lnTo>
                    <a:pt x="120" y="354"/>
                  </a:lnTo>
                  <a:lnTo>
                    <a:pt x="126" y="348"/>
                  </a:lnTo>
                  <a:lnTo>
                    <a:pt x="126" y="342"/>
                  </a:lnTo>
                  <a:lnTo>
                    <a:pt x="114" y="342"/>
                  </a:lnTo>
                  <a:lnTo>
                    <a:pt x="114" y="336"/>
                  </a:lnTo>
                  <a:lnTo>
                    <a:pt x="108" y="336"/>
                  </a:lnTo>
                  <a:lnTo>
                    <a:pt x="114" y="318"/>
                  </a:lnTo>
                  <a:lnTo>
                    <a:pt x="108" y="312"/>
                  </a:lnTo>
                  <a:lnTo>
                    <a:pt x="102" y="312"/>
                  </a:lnTo>
                  <a:lnTo>
                    <a:pt x="96" y="306"/>
                  </a:lnTo>
                  <a:close/>
                </a:path>
              </a:pathLst>
            </a:custGeom>
            <a:solidFill>
              <a:srgbClr val="0000A0"/>
            </a:solidFill>
            <a:ln w="0">
              <a:solidFill>
                <a:srgbClr val="000000"/>
              </a:solidFill>
              <a:prstDash val="solid"/>
              <a:round/>
              <a:headEnd/>
              <a:tailEnd/>
            </a:ln>
          </p:spPr>
          <p:txBody>
            <a:bodyPr/>
            <a:lstStyle/>
            <a:p>
              <a:endParaRPr lang="es-MX"/>
            </a:p>
          </p:txBody>
        </p:sp>
        <p:sp>
          <p:nvSpPr>
            <p:cNvPr id="67" name="Freeform 69"/>
            <p:cNvSpPr>
              <a:spLocks/>
            </p:cNvSpPr>
            <p:nvPr/>
          </p:nvSpPr>
          <p:spPr bwMode="auto">
            <a:xfrm>
              <a:off x="3492" y="642"/>
              <a:ext cx="222" cy="186"/>
            </a:xfrm>
            <a:custGeom>
              <a:avLst/>
              <a:gdLst>
                <a:gd name="T0" fmla="*/ 66 w 222"/>
                <a:gd name="T1" fmla="*/ 132 h 186"/>
                <a:gd name="T2" fmla="*/ 60 w 222"/>
                <a:gd name="T3" fmla="*/ 138 h 186"/>
                <a:gd name="T4" fmla="*/ 54 w 222"/>
                <a:gd name="T5" fmla="*/ 150 h 186"/>
                <a:gd name="T6" fmla="*/ 42 w 222"/>
                <a:gd name="T7" fmla="*/ 162 h 186"/>
                <a:gd name="T8" fmla="*/ 30 w 222"/>
                <a:gd name="T9" fmla="*/ 150 h 186"/>
                <a:gd name="T10" fmla="*/ 0 w 222"/>
                <a:gd name="T11" fmla="*/ 144 h 186"/>
                <a:gd name="T12" fmla="*/ 6 w 222"/>
                <a:gd name="T13" fmla="*/ 132 h 186"/>
                <a:gd name="T14" fmla="*/ 6 w 222"/>
                <a:gd name="T15" fmla="*/ 132 h 186"/>
                <a:gd name="T16" fmla="*/ 6 w 222"/>
                <a:gd name="T17" fmla="*/ 120 h 186"/>
                <a:gd name="T18" fmla="*/ 18 w 222"/>
                <a:gd name="T19" fmla="*/ 114 h 186"/>
                <a:gd name="T20" fmla="*/ 24 w 222"/>
                <a:gd name="T21" fmla="*/ 102 h 186"/>
                <a:gd name="T22" fmla="*/ 30 w 222"/>
                <a:gd name="T23" fmla="*/ 96 h 186"/>
                <a:gd name="T24" fmla="*/ 36 w 222"/>
                <a:gd name="T25" fmla="*/ 90 h 186"/>
                <a:gd name="T26" fmla="*/ 42 w 222"/>
                <a:gd name="T27" fmla="*/ 90 h 186"/>
                <a:gd name="T28" fmla="*/ 42 w 222"/>
                <a:gd name="T29" fmla="*/ 78 h 186"/>
                <a:gd name="T30" fmla="*/ 42 w 222"/>
                <a:gd name="T31" fmla="*/ 78 h 186"/>
                <a:gd name="T32" fmla="*/ 54 w 222"/>
                <a:gd name="T33" fmla="*/ 78 h 186"/>
                <a:gd name="T34" fmla="*/ 60 w 222"/>
                <a:gd name="T35" fmla="*/ 66 h 186"/>
                <a:gd name="T36" fmla="*/ 66 w 222"/>
                <a:gd name="T37" fmla="*/ 60 h 186"/>
                <a:gd name="T38" fmla="*/ 90 w 222"/>
                <a:gd name="T39" fmla="*/ 42 h 186"/>
                <a:gd name="T40" fmla="*/ 90 w 222"/>
                <a:gd name="T41" fmla="*/ 30 h 186"/>
                <a:gd name="T42" fmla="*/ 90 w 222"/>
                <a:gd name="T43" fmla="*/ 12 h 186"/>
                <a:gd name="T44" fmla="*/ 102 w 222"/>
                <a:gd name="T45" fmla="*/ 12 h 186"/>
                <a:gd name="T46" fmla="*/ 114 w 222"/>
                <a:gd name="T47" fmla="*/ 12 h 186"/>
                <a:gd name="T48" fmla="*/ 126 w 222"/>
                <a:gd name="T49" fmla="*/ 6 h 186"/>
                <a:gd name="T50" fmla="*/ 132 w 222"/>
                <a:gd name="T51" fmla="*/ 12 h 186"/>
                <a:gd name="T52" fmla="*/ 144 w 222"/>
                <a:gd name="T53" fmla="*/ 0 h 186"/>
                <a:gd name="T54" fmla="*/ 150 w 222"/>
                <a:gd name="T55" fmla="*/ 6 h 186"/>
                <a:gd name="T56" fmla="*/ 162 w 222"/>
                <a:gd name="T57" fmla="*/ 6 h 186"/>
                <a:gd name="T58" fmla="*/ 180 w 222"/>
                <a:gd name="T59" fmla="*/ 18 h 186"/>
                <a:gd name="T60" fmla="*/ 198 w 222"/>
                <a:gd name="T61" fmla="*/ 24 h 186"/>
                <a:gd name="T62" fmla="*/ 216 w 222"/>
                <a:gd name="T63" fmla="*/ 36 h 186"/>
                <a:gd name="T64" fmla="*/ 210 w 222"/>
                <a:gd name="T65" fmla="*/ 54 h 186"/>
                <a:gd name="T66" fmla="*/ 204 w 222"/>
                <a:gd name="T67" fmla="*/ 72 h 186"/>
                <a:gd name="T68" fmla="*/ 198 w 222"/>
                <a:gd name="T69" fmla="*/ 66 h 186"/>
                <a:gd name="T70" fmla="*/ 198 w 222"/>
                <a:gd name="T71" fmla="*/ 78 h 186"/>
                <a:gd name="T72" fmla="*/ 198 w 222"/>
                <a:gd name="T73" fmla="*/ 90 h 186"/>
                <a:gd name="T74" fmla="*/ 186 w 222"/>
                <a:gd name="T75" fmla="*/ 90 h 186"/>
                <a:gd name="T76" fmla="*/ 180 w 222"/>
                <a:gd name="T77" fmla="*/ 96 h 186"/>
                <a:gd name="T78" fmla="*/ 174 w 222"/>
                <a:gd name="T79" fmla="*/ 102 h 186"/>
                <a:gd name="T80" fmla="*/ 168 w 222"/>
                <a:gd name="T81" fmla="*/ 108 h 186"/>
                <a:gd name="T82" fmla="*/ 156 w 222"/>
                <a:gd name="T83" fmla="*/ 114 h 186"/>
                <a:gd name="T84" fmla="*/ 120 w 222"/>
                <a:gd name="T85" fmla="*/ 132 h 186"/>
                <a:gd name="T86" fmla="*/ 126 w 222"/>
                <a:gd name="T87" fmla="*/ 150 h 186"/>
                <a:gd name="T88" fmla="*/ 126 w 222"/>
                <a:gd name="T89" fmla="*/ 162 h 186"/>
                <a:gd name="T90" fmla="*/ 120 w 222"/>
                <a:gd name="T91" fmla="*/ 168 h 186"/>
                <a:gd name="T92" fmla="*/ 120 w 222"/>
                <a:gd name="T93" fmla="*/ 180 h 186"/>
                <a:gd name="T94" fmla="*/ 114 w 222"/>
                <a:gd name="T95" fmla="*/ 186 h 186"/>
                <a:gd name="T96" fmla="*/ 102 w 222"/>
                <a:gd name="T97" fmla="*/ 180 h 186"/>
                <a:gd name="T98" fmla="*/ 96 w 222"/>
                <a:gd name="T99" fmla="*/ 180 h 186"/>
                <a:gd name="T100" fmla="*/ 90 w 222"/>
                <a:gd name="T101" fmla="*/ 180 h 186"/>
                <a:gd name="T102" fmla="*/ 78 w 222"/>
                <a:gd name="T103" fmla="*/ 162 h 186"/>
                <a:gd name="T104" fmla="*/ 78 w 222"/>
                <a:gd name="T105" fmla="*/ 150 h 186"/>
                <a:gd name="T106" fmla="*/ 72 w 222"/>
                <a:gd name="T107" fmla="*/ 144 h 186"/>
                <a:gd name="T108" fmla="*/ 72 w 222"/>
                <a:gd name="T109" fmla="*/ 126 h 18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22"/>
                <a:gd name="T166" fmla="*/ 0 h 186"/>
                <a:gd name="T167" fmla="*/ 222 w 222"/>
                <a:gd name="T168" fmla="*/ 186 h 18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22" h="186">
                  <a:moveTo>
                    <a:pt x="66" y="126"/>
                  </a:moveTo>
                  <a:lnTo>
                    <a:pt x="66" y="132"/>
                  </a:lnTo>
                  <a:lnTo>
                    <a:pt x="60" y="132"/>
                  </a:lnTo>
                  <a:lnTo>
                    <a:pt x="60" y="138"/>
                  </a:lnTo>
                  <a:lnTo>
                    <a:pt x="60" y="144"/>
                  </a:lnTo>
                  <a:lnTo>
                    <a:pt x="54" y="150"/>
                  </a:lnTo>
                  <a:lnTo>
                    <a:pt x="48" y="156"/>
                  </a:lnTo>
                  <a:lnTo>
                    <a:pt x="42" y="162"/>
                  </a:lnTo>
                  <a:lnTo>
                    <a:pt x="30" y="168"/>
                  </a:lnTo>
                  <a:lnTo>
                    <a:pt x="30" y="150"/>
                  </a:lnTo>
                  <a:lnTo>
                    <a:pt x="18" y="144"/>
                  </a:lnTo>
                  <a:lnTo>
                    <a:pt x="0" y="144"/>
                  </a:lnTo>
                  <a:lnTo>
                    <a:pt x="6" y="138"/>
                  </a:lnTo>
                  <a:lnTo>
                    <a:pt x="6" y="132"/>
                  </a:lnTo>
                  <a:lnTo>
                    <a:pt x="0" y="132"/>
                  </a:lnTo>
                  <a:lnTo>
                    <a:pt x="6" y="132"/>
                  </a:lnTo>
                  <a:lnTo>
                    <a:pt x="6" y="126"/>
                  </a:lnTo>
                  <a:lnTo>
                    <a:pt x="6" y="120"/>
                  </a:lnTo>
                  <a:lnTo>
                    <a:pt x="12" y="120"/>
                  </a:lnTo>
                  <a:lnTo>
                    <a:pt x="18" y="114"/>
                  </a:lnTo>
                  <a:lnTo>
                    <a:pt x="24" y="108"/>
                  </a:lnTo>
                  <a:lnTo>
                    <a:pt x="24" y="102"/>
                  </a:lnTo>
                  <a:lnTo>
                    <a:pt x="30" y="102"/>
                  </a:lnTo>
                  <a:lnTo>
                    <a:pt x="30" y="96"/>
                  </a:lnTo>
                  <a:lnTo>
                    <a:pt x="30" y="90"/>
                  </a:lnTo>
                  <a:lnTo>
                    <a:pt x="36" y="90"/>
                  </a:lnTo>
                  <a:lnTo>
                    <a:pt x="36" y="84"/>
                  </a:lnTo>
                  <a:lnTo>
                    <a:pt x="42" y="90"/>
                  </a:lnTo>
                  <a:lnTo>
                    <a:pt x="42" y="84"/>
                  </a:lnTo>
                  <a:lnTo>
                    <a:pt x="42" y="78"/>
                  </a:lnTo>
                  <a:lnTo>
                    <a:pt x="42" y="72"/>
                  </a:lnTo>
                  <a:lnTo>
                    <a:pt x="42" y="78"/>
                  </a:lnTo>
                  <a:lnTo>
                    <a:pt x="48" y="78"/>
                  </a:lnTo>
                  <a:lnTo>
                    <a:pt x="54" y="78"/>
                  </a:lnTo>
                  <a:lnTo>
                    <a:pt x="60" y="72"/>
                  </a:lnTo>
                  <a:lnTo>
                    <a:pt x="60" y="66"/>
                  </a:lnTo>
                  <a:lnTo>
                    <a:pt x="60" y="60"/>
                  </a:lnTo>
                  <a:lnTo>
                    <a:pt x="66" y="60"/>
                  </a:lnTo>
                  <a:lnTo>
                    <a:pt x="78" y="54"/>
                  </a:lnTo>
                  <a:lnTo>
                    <a:pt x="90" y="42"/>
                  </a:lnTo>
                  <a:lnTo>
                    <a:pt x="90" y="36"/>
                  </a:lnTo>
                  <a:lnTo>
                    <a:pt x="90" y="30"/>
                  </a:lnTo>
                  <a:lnTo>
                    <a:pt x="90" y="24"/>
                  </a:lnTo>
                  <a:lnTo>
                    <a:pt x="90" y="12"/>
                  </a:lnTo>
                  <a:lnTo>
                    <a:pt x="96" y="12"/>
                  </a:lnTo>
                  <a:lnTo>
                    <a:pt x="102" y="12"/>
                  </a:lnTo>
                  <a:lnTo>
                    <a:pt x="108" y="12"/>
                  </a:lnTo>
                  <a:lnTo>
                    <a:pt x="114" y="12"/>
                  </a:lnTo>
                  <a:lnTo>
                    <a:pt x="120" y="12"/>
                  </a:lnTo>
                  <a:lnTo>
                    <a:pt x="126" y="6"/>
                  </a:lnTo>
                  <a:lnTo>
                    <a:pt x="126" y="12"/>
                  </a:lnTo>
                  <a:lnTo>
                    <a:pt x="132" y="12"/>
                  </a:lnTo>
                  <a:lnTo>
                    <a:pt x="138" y="6"/>
                  </a:lnTo>
                  <a:lnTo>
                    <a:pt x="144" y="0"/>
                  </a:lnTo>
                  <a:lnTo>
                    <a:pt x="150" y="0"/>
                  </a:lnTo>
                  <a:lnTo>
                    <a:pt x="150" y="6"/>
                  </a:lnTo>
                  <a:lnTo>
                    <a:pt x="156" y="6"/>
                  </a:lnTo>
                  <a:lnTo>
                    <a:pt x="162" y="6"/>
                  </a:lnTo>
                  <a:lnTo>
                    <a:pt x="162" y="12"/>
                  </a:lnTo>
                  <a:lnTo>
                    <a:pt x="180" y="18"/>
                  </a:lnTo>
                  <a:lnTo>
                    <a:pt x="186" y="18"/>
                  </a:lnTo>
                  <a:lnTo>
                    <a:pt x="198" y="24"/>
                  </a:lnTo>
                  <a:lnTo>
                    <a:pt x="204" y="24"/>
                  </a:lnTo>
                  <a:lnTo>
                    <a:pt x="216" y="36"/>
                  </a:lnTo>
                  <a:lnTo>
                    <a:pt x="222" y="48"/>
                  </a:lnTo>
                  <a:lnTo>
                    <a:pt x="210" y="54"/>
                  </a:lnTo>
                  <a:lnTo>
                    <a:pt x="204" y="60"/>
                  </a:lnTo>
                  <a:lnTo>
                    <a:pt x="204" y="72"/>
                  </a:lnTo>
                  <a:lnTo>
                    <a:pt x="198" y="72"/>
                  </a:lnTo>
                  <a:lnTo>
                    <a:pt x="198" y="66"/>
                  </a:lnTo>
                  <a:lnTo>
                    <a:pt x="198" y="72"/>
                  </a:lnTo>
                  <a:lnTo>
                    <a:pt x="198" y="78"/>
                  </a:lnTo>
                  <a:lnTo>
                    <a:pt x="198" y="84"/>
                  </a:lnTo>
                  <a:lnTo>
                    <a:pt x="198" y="90"/>
                  </a:lnTo>
                  <a:lnTo>
                    <a:pt x="192" y="90"/>
                  </a:lnTo>
                  <a:lnTo>
                    <a:pt x="186" y="90"/>
                  </a:lnTo>
                  <a:lnTo>
                    <a:pt x="186" y="96"/>
                  </a:lnTo>
                  <a:lnTo>
                    <a:pt x="180" y="96"/>
                  </a:lnTo>
                  <a:lnTo>
                    <a:pt x="180" y="102"/>
                  </a:lnTo>
                  <a:lnTo>
                    <a:pt x="174" y="102"/>
                  </a:lnTo>
                  <a:lnTo>
                    <a:pt x="174" y="108"/>
                  </a:lnTo>
                  <a:lnTo>
                    <a:pt x="168" y="108"/>
                  </a:lnTo>
                  <a:lnTo>
                    <a:pt x="162" y="114"/>
                  </a:lnTo>
                  <a:lnTo>
                    <a:pt x="156" y="114"/>
                  </a:lnTo>
                  <a:lnTo>
                    <a:pt x="150" y="108"/>
                  </a:lnTo>
                  <a:lnTo>
                    <a:pt x="120" y="132"/>
                  </a:lnTo>
                  <a:lnTo>
                    <a:pt x="120" y="138"/>
                  </a:lnTo>
                  <a:lnTo>
                    <a:pt x="126" y="150"/>
                  </a:lnTo>
                  <a:lnTo>
                    <a:pt x="126" y="156"/>
                  </a:lnTo>
                  <a:lnTo>
                    <a:pt x="126" y="162"/>
                  </a:lnTo>
                  <a:lnTo>
                    <a:pt x="126" y="168"/>
                  </a:lnTo>
                  <a:lnTo>
                    <a:pt x="120" y="168"/>
                  </a:lnTo>
                  <a:lnTo>
                    <a:pt x="120" y="174"/>
                  </a:lnTo>
                  <a:lnTo>
                    <a:pt x="120" y="180"/>
                  </a:lnTo>
                  <a:lnTo>
                    <a:pt x="120" y="186"/>
                  </a:lnTo>
                  <a:lnTo>
                    <a:pt x="114" y="186"/>
                  </a:lnTo>
                  <a:lnTo>
                    <a:pt x="108" y="186"/>
                  </a:lnTo>
                  <a:lnTo>
                    <a:pt x="102" y="180"/>
                  </a:lnTo>
                  <a:lnTo>
                    <a:pt x="102" y="186"/>
                  </a:lnTo>
                  <a:lnTo>
                    <a:pt x="96" y="180"/>
                  </a:lnTo>
                  <a:lnTo>
                    <a:pt x="90" y="186"/>
                  </a:lnTo>
                  <a:lnTo>
                    <a:pt x="90" y="180"/>
                  </a:lnTo>
                  <a:lnTo>
                    <a:pt x="84" y="168"/>
                  </a:lnTo>
                  <a:lnTo>
                    <a:pt x="78" y="162"/>
                  </a:lnTo>
                  <a:lnTo>
                    <a:pt x="78" y="156"/>
                  </a:lnTo>
                  <a:lnTo>
                    <a:pt x="78" y="150"/>
                  </a:lnTo>
                  <a:lnTo>
                    <a:pt x="78" y="144"/>
                  </a:lnTo>
                  <a:lnTo>
                    <a:pt x="72" y="144"/>
                  </a:lnTo>
                  <a:lnTo>
                    <a:pt x="72" y="132"/>
                  </a:lnTo>
                  <a:lnTo>
                    <a:pt x="72" y="126"/>
                  </a:lnTo>
                  <a:lnTo>
                    <a:pt x="66" y="126"/>
                  </a:lnTo>
                  <a:close/>
                </a:path>
              </a:pathLst>
            </a:custGeom>
            <a:solidFill>
              <a:srgbClr val="B8220E"/>
            </a:solidFill>
            <a:ln w="0">
              <a:solidFill>
                <a:srgbClr val="000000"/>
              </a:solidFill>
              <a:prstDash val="solid"/>
              <a:round/>
              <a:headEnd/>
              <a:tailEnd/>
            </a:ln>
          </p:spPr>
          <p:txBody>
            <a:bodyPr/>
            <a:lstStyle/>
            <a:p>
              <a:endParaRPr lang="es-MX"/>
            </a:p>
          </p:txBody>
        </p:sp>
        <p:sp>
          <p:nvSpPr>
            <p:cNvPr id="68" name="Freeform 70"/>
            <p:cNvSpPr>
              <a:spLocks/>
            </p:cNvSpPr>
            <p:nvPr/>
          </p:nvSpPr>
          <p:spPr bwMode="auto">
            <a:xfrm>
              <a:off x="1920" y="978"/>
              <a:ext cx="282" cy="228"/>
            </a:xfrm>
            <a:custGeom>
              <a:avLst/>
              <a:gdLst>
                <a:gd name="T0" fmla="*/ 12 w 282"/>
                <a:gd name="T1" fmla="*/ 60 h 228"/>
                <a:gd name="T2" fmla="*/ 18 w 282"/>
                <a:gd name="T3" fmla="*/ 42 h 228"/>
                <a:gd name="T4" fmla="*/ 24 w 282"/>
                <a:gd name="T5" fmla="*/ 30 h 228"/>
                <a:gd name="T6" fmla="*/ 30 w 282"/>
                <a:gd name="T7" fmla="*/ 12 h 228"/>
                <a:gd name="T8" fmla="*/ 42 w 282"/>
                <a:gd name="T9" fmla="*/ 6 h 228"/>
                <a:gd name="T10" fmla="*/ 60 w 282"/>
                <a:gd name="T11" fmla="*/ 6 h 228"/>
                <a:gd name="T12" fmla="*/ 78 w 282"/>
                <a:gd name="T13" fmla="*/ 12 h 228"/>
                <a:gd name="T14" fmla="*/ 96 w 282"/>
                <a:gd name="T15" fmla="*/ 0 h 228"/>
                <a:gd name="T16" fmla="*/ 102 w 282"/>
                <a:gd name="T17" fmla="*/ 12 h 228"/>
                <a:gd name="T18" fmla="*/ 108 w 282"/>
                <a:gd name="T19" fmla="*/ 30 h 228"/>
                <a:gd name="T20" fmla="*/ 120 w 282"/>
                <a:gd name="T21" fmla="*/ 30 h 228"/>
                <a:gd name="T22" fmla="*/ 132 w 282"/>
                <a:gd name="T23" fmla="*/ 36 h 228"/>
                <a:gd name="T24" fmla="*/ 138 w 282"/>
                <a:gd name="T25" fmla="*/ 48 h 228"/>
                <a:gd name="T26" fmla="*/ 156 w 282"/>
                <a:gd name="T27" fmla="*/ 48 h 228"/>
                <a:gd name="T28" fmla="*/ 156 w 282"/>
                <a:gd name="T29" fmla="*/ 30 h 228"/>
                <a:gd name="T30" fmla="*/ 162 w 282"/>
                <a:gd name="T31" fmla="*/ 18 h 228"/>
                <a:gd name="T32" fmla="*/ 168 w 282"/>
                <a:gd name="T33" fmla="*/ 42 h 228"/>
                <a:gd name="T34" fmla="*/ 180 w 282"/>
                <a:gd name="T35" fmla="*/ 30 h 228"/>
                <a:gd name="T36" fmla="*/ 180 w 282"/>
                <a:gd name="T37" fmla="*/ 54 h 228"/>
                <a:gd name="T38" fmla="*/ 192 w 282"/>
                <a:gd name="T39" fmla="*/ 78 h 228"/>
                <a:gd name="T40" fmla="*/ 204 w 282"/>
                <a:gd name="T41" fmla="*/ 90 h 228"/>
                <a:gd name="T42" fmla="*/ 222 w 282"/>
                <a:gd name="T43" fmla="*/ 90 h 228"/>
                <a:gd name="T44" fmla="*/ 252 w 282"/>
                <a:gd name="T45" fmla="*/ 78 h 228"/>
                <a:gd name="T46" fmla="*/ 264 w 282"/>
                <a:gd name="T47" fmla="*/ 156 h 228"/>
                <a:gd name="T48" fmla="*/ 240 w 282"/>
                <a:gd name="T49" fmla="*/ 162 h 228"/>
                <a:gd name="T50" fmla="*/ 234 w 282"/>
                <a:gd name="T51" fmla="*/ 180 h 228"/>
                <a:gd name="T52" fmla="*/ 216 w 282"/>
                <a:gd name="T53" fmla="*/ 222 h 228"/>
                <a:gd name="T54" fmla="*/ 204 w 282"/>
                <a:gd name="T55" fmla="*/ 228 h 228"/>
                <a:gd name="T56" fmla="*/ 222 w 282"/>
                <a:gd name="T57" fmla="*/ 186 h 228"/>
                <a:gd name="T58" fmla="*/ 156 w 282"/>
                <a:gd name="T59" fmla="*/ 174 h 228"/>
                <a:gd name="T60" fmla="*/ 150 w 282"/>
                <a:gd name="T61" fmla="*/ 174 h 228"/>
                <a:gd name="T62" fmla="*/ 150 w 282"/>
                <a:gd name="T63" fmla="*/ 192 h 228"/>
                <a:gd name="T64" fmla="*/ 144 w 282"/>
                <a:gd name="T65" fmla="*/ 204 h 228"/>
                <a:gd name="T66" fmla="*/ 144 w 282"/>
                <a:gd name="T67" fmla="*/ 192 h 228"/>
                <a:gd name="T68" fmla="*/ 138 w 282"/>
                <a:gd name="T69" fmla="*/ 174 h 228"/>
                <a:gd name="T70" fmla="*/ 126 w 282"/>
                <a:gd name="T71" fmla="*/ 168 h 228"/>
                <a:gd name="T72" fmla="*/ 114 w 282"/>
                <a:gd name="T73" fmla="*/ 144 h 228"/>
                <a:gd name="T74" fmla="*/ 138 w 282"/>
                <a:gd name="T75" fmla="*/ 138 h 228"/>
                <a:gd name="T76" fmla="*/ 126 w 282"/>
                <a:gd name="T77" fmla="*/ 132 h 228"/>
                <a:gd name="T78" fmla="*/ 108 w 282"/>
                <a:gd name="T79" fmla="*/ 132 h 228"/>
                <a:gd name="T80" fmla="*/ 102 w 282"/>
                <a:gd name="T81" fmla="*/ 150 h 228"/>
                <a:gd name="T82" fmla="*/ 108 w 282"/>
                <a:gd name="T83" fmla="*/ 174 h 228"/>
                <a:gd name="T84" fmla="*/ 96 w 282"/>
                <a:gd name="T85" fmla="*/ 180 h 228"/>
                <a:gd name="T86" fmla="*/ 78 w 282"/>
                <a:gd name="T87" fmla="*/ 180 h 228"/>
                <a:gd name="T88" fmla="*/ 66 w 282"/>
                <a:gd name="T89" fmla="*/ 186 h 228"/>
                <a:gd name="T90" fmla="*/ 66 w 282"/>
                <a:gd name="T91" fmla="*/ 216 h 228"/>
                <a:gd name="T92" fmla="*/ 42 w 282"/>
                <a:gd name="T93" fmla="*/ 198 h 228"/>
                <a:gd name="T94" fmla="*/ 36 w 282"/>
                <a:gd name="T95" fmla="*/ 186 h 228"/>
                <a:gd name="T96" fmla="*/ 18 w 282"/>
                <a:gd name="T97" fmla="*/ 174 h 228"/>
                <a:gd name="T98" fmla="*/ 6 w 282"/>
                <a:gd name="T99" fmla="*/ 168 h 228"/>
                <a:gd name="T100" fmla="*/ 6 w 282"/>
                <a:gd name="T101" fmla="*/ 162 h 228"/>
                <a:gd name="T102" fmla="*/ 6 w 282"/>
                <a:gd name="T103" fmla="*/ 144 h 228"/>
                <a:gd name="T104" fmla="*/ 12 w 282"/>
                <a:gd name="T105" fmla="*/ 126 h 228"/>
                <a:gd name="T106" fmla="*/ 6 w 282"/>
                <a:gd name="T107" fmla="*/ 108 h 228"/>
                <a:gd name="T108" fmla="*/ 6 w 282"/>
                <a:gd name="T109" fmla="*/ 96 h 228"/>
                <a:gd name="T110" fmla="*/ 6 w 282"/>
                <a:gd name="T111" fmla="*/ 78 h 22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282"/>
                <a:gd name="T169" fmla="*/ 0 h 228"/>
                <a:gd name="T170" fmla="*/ 282 w 282"/>
                <a:gd name="T171" fmla="*/ 228 h 228"/>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282" h="228">
                  <a:moveTo>
                    <a:pt x="12" y="66"/>
                  </a:moveTo>
                  <a:lnTo>
                    <a:pt x="6" y="66"/>
                  </a:lnTo>
                  <a:lnTo>
                    <a:pt x="12" y="60"/>
                  </a:lnTo>
                  <a:lnTo>
                    <a:pt x="12" y="54"/>
                  </a:lnTo>
                  <a:lnTo>
                    <a:pt x="18" y="48"/>
                  </a:lnTo>
                  <a:lnTo>
                    <a:pt x="18" y="42"/>
                  </a:lnTo>
                  <a:lnTo>
                    <a:pt x="18" y="36"/>
                  </a:lnTo>
                  <a:lnTo>
                    <a:pt x="24" y="36"/>
                  </a:lnTo>
                  <a:lnTo>
                    <a:pt x="24" y="30"/>
                  </a:lnTo>
                  <a:lnTo>
                    <a:pt x="24" y="24"/>
                  </a:lnTo>
                  <a:lnTo>
                    <a:pt x="24" y="18"/>
                  </a:lnTo>
                  <a:lnTo>
                    <a:pt x="30" y="12"/>
                  </a:lnTo>
                  <a:lnTo>
                    <a:pt x="36" y="12"/>
                  </a:lnTo>
                  <a:lnTo>
                    <a:pt x="36" y="6"/>
                  </a:lnTo>
                  <a:lnTo>
                    <a:pt x="42" y="6"/>
                  </a:lnTo>
                  <a:lnTo>
                    <a:pt x="48" y="6"/>
                  </a:lnTo>
                  <a:lnTo>
                    <a:pt x="54" y="6"/>
                  </a:lnTo>
                  <a:lnTo>
                    <a:pt x="60" y="6"/>
                  </a:lnTo>
                  <a:lnTo>
                    <a:pt x="66" y="12"/>
                  </a:lnTo>
                  <a:lnTo>
                    <a:pt x="72" y="12"/>
                  </a:lnTo>
                  <a:lnTo>
                    <a:pt x="78" y="12"/>
                  </a:lnTo>
                  <a:lnTo>
                    <a:pt x="84" y="6"/>
                  </a:lnTo>
                  <a:lnTo>
                    <a:pt x="90" y="0"/>
                  </a:lnTo>
                  <a:lnTo>
                    <a:pt x="96" y="0"/>
                  </a:lnTo>
                  <a:lnTo>
                    <a:pt x="96" y="6"/>
                  </a:lnTo>
                  <a:lnTo>
                    <a:pt x="102" y="6"/>
                  </a:lnTo>
                  <a:lnTo>
                    <a:pt x="102" y="12"/>
                  </a:lnTo>
                  <a:lnTo>
                    <a:pt x="102" y="24"/>
                  </a:lnTo>
                  <a:lnTo>
                    <a:pt x="108" y="24"/>
                  </a:lnTo>
                  <a:lnTo>
                    <a:pt x="108" y="30"/>
                  </a:lnTo>
                  <a:lnTo>
                    <a:pt x="114" y="24"/>
                  </a:lnTo>
                  <a:lnTo>
                    <a:pt x="114" y="30"/>
                  </a:lnTo>
                  <a:lnTo>
                    <a:pt x="120" y="30"/>
                  </a:lnTo>
                  <a:lnTo>
                    <a:pt x="126" y="30"/>
                  </a:lnTo>
                  <a:lnTo>
                    <a:pt x="126" y="36"/>
                  </a:lnTo>
                  <a:lnTo>
                    <a:pt x="132" y="36"/>
                  </a:lnTo>
                  <a:lnTo>
                    <a:pt x="132" y="42"/>
                  </a:lnTo>
                  <a:lnTo>
                    <a:pt x="138" y="42"/>
                  </a:lnTo>
                  <a:lnTo>
                    <a:pt x="138" y="48"/>
                  </a:lnTo>
                  <a:lnTo>
                    <a:pt x="144" y="48"/>
                  </a:lnTo>
                  <a:lnTo>
                    <a:pt x="150" y="48"/>
                  </a:lnTo>
                  <a:lnTo>
                    <a:pt x="156" y="48"/>
                  </a:lnTo>
                  <a:lnTo>
                    <a:pt x="156" y="42"/>
                  </a:lnTo>
                  <a:lnTo>
                    <a:pt x="156" y="36"/>
                  </a:lnTo>
                  <a:lnTo>
                    <a:pt x="156" y="30"/>
                  </a:lnTo>
                  <a:lnTo>
                    <a:pt x="156" y="24"/>
                  </a:lnTo>
                  <a:lnTo>
                    <a:pt x="156" y="18"/>
                  </a:lnTo>
                  <a:lnTo>
                    <a:pt x="162" y="18"/>
                  </a:lnTo>
                  <a:lnTo>
                    <a:pt x="162" y="54"/>
                  </a:lnTo>
                  <a:lnTo>
                    <a:pt x="168" y="54"/>
                  </a:lnTo>
                  <a:lnTo>
                    <a:pt x="168" y="42"/>
                  </a:lnTo>
                  <a:lnTo>
                    <a:pt x="168" y="36"/>
                  </a:lnTo>
                  <a:lnTo>
                    <a:pt x="174" y="24"/>
                  </a:lnTo>
                  <a:lnTo>
                    <a:pt x="180" y="30"/>
                  </a:lnTo>
                  <a:lnTo>
                    <a:pt x="186" y="30"/>
                  </a:lnTo>
                  <a:lnTo>
                    <a:pt x="186" y="36"/>
                  </a:lnTo>
                  <a:lnTo>
                    <a:pt x="180" y="54"/>
                  </a:lnTo>
                  <a:lnTo>
                    <a:pt x="180" y="60"/>
                  </a:lnTo>
                  <a:lnTo>
                    <a:pt x="192" y="72"/>
                  </a:lnTo>
                  <a:lnTo>
                    <a:pt x="192" y="78"/>
                  </a:lnTo>
                  <a:lnTo>
                    <a:pt x="198" y="78"/>
                  </a:lnTo>
                  <a:lnTo>
                    <a:pt x="192" y="84"/>
                  </a:lnTo>
                  <a:lnTo>
                    <a:pt x="204" y="90"/>
                  </a:lnTo>
                  <a:lnTo>
                    <a:pt x="210" y="90"/>
                  </a:lnTo>
                  <a:lnTo>
                    <a:pt x="210" y="96"/>
                  </a:lnTo>
                  <a:lnTo>
                    <a:pt x="222" y="90"/>
                  </a:lnTo>
                  <a:lnTo>
                    <a:pt x="222" y="84"/>
                  </a:lnTo>
                  <a:lnTo>
                    <a:pt x="246" y="78"/>
                  </a:lnTo>
                  <a:lnTo>
                    <a:pt x="252" y="78"/>
                  </a:lnTo>
                  <a:lnTo>
                    <a:pt x="282" y="78"/>
                  </a:lnTo>
                  <a:lnTo>
                    <a:pt x="270" y="150"/>
                  </a:lnTo>
                  <a:lnTo>
                    <a:pt x="264" y="156"/>
                  </a:lnTo>
                  <a:lnTo>
                    <a:pt x="252" y="156"/>
                  </a:lnTo>
                  <a:lnTo>
                    <a:pt x="246" y="162"/>
                  </a:lnTo>
                  <a:lnTo>
                    <a:pt x="240" y="162"/>
                  </a:lnTo>
                  <a:lnTo>
                    <a:pt x="240" y="168"/>
                  </a:lnTo>
                  <a:lnTo>
                    <a:pt x="234" y="174"/>
                  </a:lnTo>
                  <a:lnTo>
                    <a:pt x="234" y="180"/>
                  </a:lnTo>
                  <a:lnTo>
                    <a:pt x="228" y="222"/>
                  </a:lnTo>
                  <a:lnTo>
                    <a:pt x="222" y="222"/>
                  </a:lnTo>
                  <a:lnTo>
                    <a:pt x="216" y="222"/>
                  </a:lnTo>
                  <a:lnTo>
                    <a:pt x="216" y="228"/>
                  </a:lnTo>
                  <a:lnTo>
                    <a:pt x="210" y="228"/>
                  </a:lnTo>
                  <a:lnTo>
                    <a:pt x="204" y="228"/>
                  </a:lnTo>
                  <a:lnTo>
                    <a:pt x="204" y="216"/>
                  </a:lnTo>
                  <a:lnTo>
                    <a:pt x="222" y="192"/>
                  </a:lnTo>
                  <a:lnTo>
                    <a:pt x="222" y="186"/>
                  </a:lnTo>
                  <a:lnTo>
                    <a:pt x="168" y="174"/>
                  </a:lnTo>
                  <a:lnTo>
                    <a:pt x="162" y="174"/>
                  </a:lnTo>
                  <a:lnTo>
                    <a:pt x="156" y="174"/>
                  </a:lnTo>
                  <a:lnTo>
                    <a:pt x="156" y="168"/>
                  </a:lnTo>
                  <a:lnTo>
                    <a:pt x="150" y="168"/>
                  </a:lnTo>
                  <a:lnTo>
                    <a:pt x="150" y="174"/>
                  </a:lnTo>
                  <a:lnTo>
                    <a:pt x="150" y="180"/>
                  </a:lnTo>
                  <a:lnTo>
                    <a:pt x="144" y="180"/>
                  </a:lnTo>
                  <a:lnTo>
                    <a:pt x="150" y="192"/>
                  </a:lnTo>
                  <a:lnTo>
                    <a:pt x="156" y="198"/>
                  </a:lnTo>
                  <a:lnTo>
                    <a:pt x="150" y="204"/>
                  </a:lnTo>
                  <a:lnTo>
                    <a:pt x="144" y="204"/>
                  </a:lnTo>
                  <a:lnTo>
                    <a:pt x="144" y="198"/>
                  </a:lnTo>
                  <a:lnTo>
                    <a:pt x="138" y="198"/>
                  </a:lnTo>
                  <a:lnTo>
                    <a:pt x="144" y="192"/>
                  </a:lnTo>
                  <a:lnTo>
                    <a:pt x="144" y="186"/>
                  </a:lnTo>
                  <a:lnTo>
                    <a:pt x="138" y="180"/>
                  </a:lnTo>
                  <a:lnTo>
                    <a:pt x="138" y="174"/>
                  </a:lnTo>
                  <a:lnTo>
                    <a:pt x="132" y="174"/>
                  </a:lnTo>
                  <a:lnTo>
                    <a:pt x="132" y="168"/>
                  </a:lnTo>
                  <a:lnTo>
                    <a:pt x="126" y="168"/>
                  </a:lnTo>
                  <a:lnTo>
                    <a:pt x="120" y="168"/>
                  </a:lnTo>
                  <a:lnTo>
                    <a:pt x="114" y="156"/>
                  </a:lnTo>
                  <a:lnTo>
                    <a:pt x="114" y="144"/>
                  </a:lnTo>
                  <a:lnTo>
                    <a:pt x="108" y="144"/>
                  </a:lnTo>
                  <a:lnTo>
                    <a:pt x="138" y="144"/>
                  </a:lnTo>
                  <a:lnTo>
                    <a:pt x="138" y="138"/>
                  </a:lnTo>
                  <a:lnTo>
                    <a:pt x="138" y="132"/>
                  </a:lnTo>
                  <a:lnTo>
                    <a:pt x="132" y="132"/>
                  </a:lnTo>
                  <a:lnTo>
                    <a:pt x="126" y="132"/>
                  </a:lnTo>
                  <a:lnTo>
                    <a:pt x="120" y="132"/>
                  </a:lnTo>
                  <a:lnTo>
                    <a:pt x="114" y="132"/>
                  </a:lnTo>
                  <a:lnTo>
                    <a:pt x="108" y="132"/>
                  </a:lnTo>
                  <a:lnTo>
                    <a:pt x="108" y="138"/>
                  </a:lnTo>
                  <a:lnTo>
                    <a:pt x="102" y="138"/>
                  </a:lnTo>
                  <a:lnTo>
                    <a:pt x="102" y="150"/>
                  </a:lnTo>
                  <a:lnTo>
                    <a:pt x="102" y="162"/>
                  </a:lnTo>
                  <a:lnTo>
                    <a:pt x="108" y="162"/>
                  </a:lnTo>
                  <a:lnTo>
                    <a:pt x="108" y="174"/>
                  </a:lnTo>
                  <a:lnTo>
                    <a:pt x="102" y="174"/>
                  </a:lnTo>
                  <a:lnTo>
                    <a:pt x="96" y="174"/>
                  </a:lnTo>
                  <a:lnTo>
                    <a:pt x="96" y="180"/>
                  </a:lnTo>
                  <a:lnTo>
                    <a:pt x="90" y="180"/>
                  </a:lnTo>
                  <a:lnTo>
                    <a:pt x="84" y="180"/>
                  </a:lnTo>
                  <a:lnTo>
                    <a:pt x="78" y="180"/>
                  </a:lnTo>
                  <a:lnTo>
                    <a:pt x="72" y="180"/>
                  </a:lnTo>
                  <a:lnTo>
                    <a:pt x="66" y="180"/>
                  </a:lnTo>
                  <a:lnTo>
                    <a:pt x="66" y="186"/>
                  </a:lnTo>
                  <a:lnTo>
                    <a:pt x="66" y="192"/>
                  </a:lnTo>
                  <a:lnTo>
                    <a:pt x="66" y="198"/>
                  </a:lnTo>
                  <a:lnTo>
                    <a:pt x="66" y="216"/>
                  </a:lnTo>
                  <a:lnTo>
                    <a:pt x="54" y="204"/>
                  </a:lnTo>
                  <a:lnTo>
                    <a:pt x="48" y="198"/>
                  </a:lnTo>
                  <a:lnTo>
                    <a:pt x="42" y="198"/>
                  </a:lnTo>
                  <a:lnTo>
                    <a:pt x="42" y="192"/>
                  </a:lnTo>
                  <a:lnTo>
                    <a:pt x="36" y="192"/>
                  </a:lnTo>
                  <a:lnTo>
                    <a:pt x="36" y="186"/>
                  </a:lnTo>
                  <a:lnTo>
                    <a:pt x="30" y="186"/>
                  </a:lnTo>
                  <a:lnTo>
                    <a:pt x="24" y="180"/>
                  </a:lnTo>
                  <a:lnTo>
                    <a:pt x="18" y="174"/>
                  </a:lnTo>
                  <a:lnTo>
                    <a:pt x="12" y="174"/>
                  </a:lnTo>
                  <a:lnTo>
                    <a:pt x="6" y="174"/>
                  </a:lnTo>
                  <a:lnTo>
                    <a:pt x="6" y="168"/>
                  </a:lnTo>
                  <a:lnTo>
                    <a:pt x="0" y="168"/>
                  </a:lnTo>
                  <a:lnTo>
                    <a:pt x="0" y="162"/>
                  </a:lnTo>
                  <a:lnTo>
                    <a:pt x="6" y="162"/>
                  </a:lnTo>
                  <a:lnTo>
                    <a:pt x="6" y="156"/>
                  </a:lnTo>
                  <a:lnTo>
                    <a:pt x="6" y="150"/>
                  </a:lnTo>
                  <a:lnTo>
                    <a:pt x="6" y="144"/>
                  </a:lnTo>
                  <a:lnTo>
                    <a:pt x="6" y="138"/>
                  </a:lnTo>
                  <a:lnTo>
                    <a:pt x="12" y="132"/>
                  </a:lnTo>
                  <a:lnTo>
                    <a:pt x="12" y="126"/>
                  </a:lnTo>
                  <a:lnTo>
                    <a:pt x="6" y="120"/>
                  </a:lnTo>
                  <a:lnTo>
                    <a:pt x="6" y="114"/>
                  </a:lnTo>
                  <a:lnTo>
                    <a:pt x="6" y="108"/>
                  </a:lnTo>
                  <a:lnTo>
                    <a:pt x="12" y="102"/>
                  </a:lnTo>
                  <a:lnTo>
                    <a:pt x="12" y="96"/>
                  </a:lnTo>
                  <a:lnTo>
                    <a:pt x="6" y="96"/>
                  </a:lnTo>
                  <a:lnTo>
                    <a:pt x="6" y="90"/>
                  </a:lnTo>
                  <a:lnTo>
                    <a:pt x="6" y="84"/>
                  </a:lnTo>
                  <a:lnTo>
                    <a:pt x="6" y="78"/>
                  </a:lnTo>
                  <a:lnTo>
                    <a:pt x="12" y="72"/>
                  </a:lnTo>
                  <a:lnTo>
                    <a:pt x="12" y="66"/>
                  </a:lnTo>
                  <a:close/>
                </a:path>
              </a:pathLst>
            </a:custGeom>
            <a:solidFill>
              <a:srgbClr val="3366FF"/>
            </a:solidFill>
            <a:ln w="0">
              <a:solidFill>
                <a:srgbClr val="000000"/>
              </a:solidFill>
              <a:prstDash val="solid"/>
              <a:round/>
              <a:headEnd/>
              <a:tailEnd/>
            </a:ln>
          </p:spPr>
          <p:txBody>
            <a:bodyPr/>
            <a:lstStyle/>
            <a:p>
              <a:endParaRPr lang="es-MX"/>
            </a:p>
          </p:txBody>
        </p:sp>
        <p:sp>
          <p:nvSpPr>
            <p:cNvPr id="69" name="Freeform 71"/>
            <p:cNvSpPr>
              <a:spLocks/>
            </p:cNvSpPr>
            <p:nvPr/>
          </p:nvSpPr>
          <p:spPr bwMode="auto">
            <a:xfrm>
              <a:off x="2514" y="630"/>
              <a:ext cx="264" cy="456"/>
            </a:xfrm>
            <a:custGeom>
              <a:avLst/>
              <a:gdLst>
                <a:gd name="T0" fmla="*/ 264 w 264"/>
                <a:gd name="T1" fmla="*/ 210 h 456"/>
                <a:gd name="T2" fmla="*/ 246 w 264"/>
                <a:gd name="T3" fmla="*/ 234 h 456"/>
                <a:gd name="T4" fmla="*/ 240 w 264"/>
                <a:gd name="T5" fmla="*/ 270 h 456"/>
                <a:gd name="T6" fmla="*/ 222 w 264"/>
                <a:gd name="T7" fmla="*/ 294 h 456"/>
                <a:gd name="T8" fmla="*/ 228 w 264"/>
                <a:gd name="T9" fmla="*/ 324 h 456"/>
                <a:gd name="T10" fmla="*/ 210 w 264"/>
                <a:gd name="T11" fmla="*/ 372 h 456"/>
                <a:gd name="T12" fmla="*/ 186 w 264"/>
                <a:gd name="T13" fmla="*/ 378 h 456"/>
                <a:gd name="T14" fmla="*/ 132 w 264"/>
                <a:gd name="T15" fmla="*/ 372 h 456"/>
                <a:gd name="T16" fmla="*/ 108 w 264"/>
                <a:gd name="T17" fmla="*/ 396 h 456"/>
                <a:gd name="T18" fmla="*/ 84 w 264"/>
                <a:gd name="T19" fmla="*/ 408 h 456"/>
                <a:gd name="T20" fmla="*/ 84 w 264"/>
                <a:gd name="T21" fmla="*/ 432 h 456"/>
                <a:gd name="T22" fmla="*/ 90 w 264"/>
                <a:gd name="T23" fmla="*/ 450 h 456"/>
                <a:gd name="T24" fmla="*/ 66 w 264"/>
                <a:gd name="T25" fmla="*/ 450 h 456"/>
                <a:gd name="T26" fmla="*/ 42 w 264"/>
                <a:gd name="T27" fmla="*/ 432 h 456"/>
                <a:gd name="T28" fmla="*/ 42 w 264"/>
                <a:gd name="T29" fmla="*/ 402 h 456"/>
                <a:gd name="T30" fmla="*/ 18 w 264"/>
                <a:gd name="T31" fmla="*/ 390 h 456"/>
                <a:gd name="T32" fmla="*/ 18 w 264"/>
                <a:gd name="T33" fmla="*/ 366 h 456"/>
                <a:gd name="T34" fmla="*/ 42 w 264"/>
                <a:gd name="T35" fmla="*/ 354 h 456"/>
                <a:gd name="T36" fmla="*/ 42 w 264"/>
                <a:gd name="T37" fmla="*/ 324 h 456"/>
                <a:gd name="T38" fmla="*/ 36 w 264"/>
                <a:gd name="T39" fmla="*/ 294 h 456"/>
                <a:gd name="T40" fmla="*/ 6 w 264"/>
                <a:gd name="T41" fmla="*/ 276 h 456"/>
                <a:gd name="T42" fmla="*/ 12 w 264"/>
                <a:gd name="T43" fmla="*/ 258 h 456"/>
                <a:gd name="T44" fmla="*/ 36 w 264"/>
                <a:gd name="T45" fmla="*/ 234 h 456"/>
                <a:gd name="T46" fmla="*/ 48 w 264"/>
                <a:gd name="T47" fmla="*/ 204 h 456"/>
                <a:gd name="T48" fmla="*/ 66 w 264"/>
                <a:gd name="T49" fmla="*/ 198 h 456"/>
                <a:gd name="T50" fmla="*/ 78 w 264"/>
                <a:gd name="T51" fmla="*/ 198 h 456"/>
                <a:gd name="T52" fmla="*/ 90 w 264"/>
                <a:gd name="T53" fmla="*/ 198 h 456"/>
                <a:gd name="T54" fmla="*/ 108 w 264"/>
                <a:gd name="T55" fmla="*/ 192 h 456"/>
                <a:gd name="T56" fmla="*/ 114 w 264"/>
                <a:gd name="T57" fmla="*/ 174 h 456"/>
                <a:gd name="T58" fmla="*/ 126 w 264"/>
                <a:gd name="T59" fmla="*/ 150 h 456"/>
                <a:gd name="T60" fmla="*/ 120 w 264"/>
                <a:gd name="T61" fmla="*/ 126 h 456"/>
                <a:gd name="T62" fmla="*/ 132 w 264"/>
                <a:gd name="T63" fmla="*/ 114 h 456"/>
                <a:gd name="T64" fmla="*/ 138 w 264"/>
                <a:gd name="T65" fmla="*/ 96 h 456"/>
                <a:gd name="T66" fmla="*/ 144 w 264"/>
                <a:gd name="T67" fmla="*/ 66 h 456"/>
                <a:gd name="T68" fmla="*/ 144 w 264"/>
                <a:gd name="T69" fmla="*/ 54 h 456"/>
                <a:gd name="T70" fmla="*/ 120 w 264"/>
                <a:gd name="T71" fmla="*/ 54 h 456"/>
                <a:gd name="T72" fmla="*/ 120 w 264"/>
                <a:gd name="T73" fmla="*/ 42 h 456"/>
                <a:gd name="T74" fmla="*/ 138 w 264"/>
                <a:gd name="T75" fmla="*/ 24 h 456"/>
                <a:gd name="T76" fmla="*/ 156 w 264"/>
                <a:gd name="T77" fmla="*/ 6 h 456"/>
                <a:gd name="T78" fmla="*/ 168 w 264"/>
                <a:gd name="T79" fmla="*/ 24 h 456"/>
                <a:gd name="T80" fmla="*/ 156 w 264"/>
                <a:gd name="T81" fmla="*/ 36 h 456"/>
                <a:gd name="T82" fmla="*/ 162 w 264"/>
                <a:gd name="T83" fmla="*/ 42 h 456"/>
                <a:gd name="T84" fmla="*/ 168 w 264"/>
                <a:gd name="T85" fmla="*/ 60 h 456"/>
                <a:gd name="T86" fmla="*/ 192 w 264"/>
                <a:gd name="T87" fmla="*/ 78 h 456"/>
                <a:gd name="T88" fmla="*/ 186 w 264"/>
                <a:gd name="T89" fmla="*/ 84 h 456"/>
                <a:gd name="T90" fmla="*/ 168 w 264"/>
                <a:gd name="T91" fmla="*/ 120 h 456"/>
                <a:gd name="T92" fmla="*/ 180 w 264"/>
                <a:gd name="T93" fmla="*/ 150 h 456"/>
                <a:gd name="T94" fmla="*/ 144 w 264"/>
                <a:gd name="T95" fmla="*/ 174 h 456"/>
                <a:gd name="T96" fmla="*/ 126 w 264"/>
                <a:gd name="T97" fmla="*/ 192 h 456"/>
                <a:gd name="T98" fmla="*/ 102 w 264"/>
                <a:gd name="T99" fmla="*/ 204 h 456"/>
                <a:gd name="T100" fmla="*/ 108 w 264"/>
                <a:gd name="T101" fmla="*/ 222 h 456"/>
                <a:gd name="T102" fmla="*/ 162 w 264"/>
                <a:gd name="T103" fmla="*/ 222 h 456"/>
                <a:gd name="T104" fmla="*/ 192 w 264"/>
                <a:gd name="T105" fmla="*/ 216 h 456"/>
                <a:gd name="T106" fmla="*/ 216 w 264"/>
                <a:gd name="T107" fmla="*/ 204 h 45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264"/>
                <a:gd name="T163" fmla="*/ 0 h 456"/>
                <a:gd name="T164" fmla="*/ 264 w 264"/>
                <a:gd name="T165" fmla="*/ 456 h 45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264" h="456">
                  <a:moveTo>
                    <a:pt x="252" y="192"/>
                  </a:moveTo>
                  <a:lnTo>
                    <a:pt x="252" y="198"/>
                  </a:lnTo>
                  <a:lnTo>
                    <a:pt x="258" y="198"/>
                  </a:lnTo>
                  <a:lnTo>
                    <a:pt x="258" y="204"/>
                  </a:lnTo>
                  <a:lnTo>
                    <a:pt x="258" y="210"/>
                  </a:lnTo>
                  <a:lnTo>
                    <a:pt x="264" y="210"/>
                  </a:lnTo>
                  <a:lnTo>
                    <a:pt x="258" y="210"/>
                  </a:lnTo>
                  <a:lnTo>
                    <a:pt x="258" y="216"/>
                  </a:lnTo>
                  <a:lnTo>
                    <a:pt x="252" y="216"/>
                  </a:lnTo>
                  <a:lnTo>
                    <a:pt x="252" y="222"/>
                  </a:lnTo>
                  <a:lnTo>
                    <a:pt x="252" y="228"/>
                  </a:lnTo>
                  <a:lnTo>
                    <a:pt x="246" y="234"/>
                  </a:lnTo>
                  <a:lnTo>
                    <a:pt x="240" y="240"/>
                  </a:lnTo>
                  <a:lnTo>
                    <a:pt x="240" y="246"/>
                  </a:lnTo>
                  <a:lnTo>
                    <a:pt x="240" y="252"/>
                  </a:lnTo>
                  <a:lnTo>
                    <a:pt x="240" y="258"/>
                  </a:lnTo>
                  <a:lnTo>
                    <a:pt x="240" y="264"/>
                  </a:lnTo>
                  <a:lnTo>
                    <a:pt x="240" y="270"/>
                  </a:lnTo>
                  <a:lnTo>
                    <a:pt x="234" y="270"/>
                  </a:lnTo>
                  <a:lnTo>
                    <a:pt x="234" y="276"/>
                  </a:lnTo>
                  <a:lnTo>
                    <a:pt x="228" y="282"/>
                  </a:lnTo>
                  <a:lnTo>
                    <a:pt x="222" y="282"/>
                  </a:lnTo>
                  <a:lnTo>
                    <a:pt x="216" y="288"/>
                  </a:lnTo>
                  <a:lnTo>
                    <a:pt x="222" y="294"/>
                  </a:lnTo>
                  <a:lnTo>
                    <a:pt x="222" y="300"/>
                  </a:lnTo>
                  <a:lnTo>
                    <a:pt x="222" y="306"/>
                  </a:lnTo>
                  <a:lnTo>
                    <a:pt x="228" y="306"/>
                  </a:lnTo>
                  <a:lnTo>
                    <a:pt x="228" y="312"/>
                  </a:lnTo>
                  <a:lnTo>
                    <a:pt x="228" y="318"/>
                  </a:lnTo>
                  <a:lnTo>
                    <a:pt x="228" y="324"/>
                  </a:lnTo>
                  <a:lnTo>
                    <a:pt x="222" y="336"/>
                  </a:lnTo>
                  <a:lnTo>
                    <a:pt x="216" y="354"/>
                  </a:lnTo>
                  <a:lnTo>
                    <a:pt x="216" y="360"/>
                  </a:lnTo>
                  <a:lnTo>
                    <a:pt x="216" y="366"/>
                  </a:lnTo>
                  <a:lnTo>
                    <a:pt x="216" y="372"/>
                  </a:lnTo>
                  <a:lnTo>
                    <a:pt x="210" y="372"/>
                  </a:lnTo>
                  <a:lnTo>
                    <a:pt x="210" y="378"/>
                  </a:lnTo>
                  <a:lnTo>
                    <a:pt x="204" y="378"/>
                  </a:lnTo>
                  <a:lnTo>
                    <a:pt x="198" y="378"/>
                  </a:lnTo>
                  <a:lnTo>
                    <a:pt x="192" y="384"/>
                  </a:lnTo>
                  <a:lnTo>
                    <a:pt x="186" y="384"/>
                  </a:lnTo>
                  <a:lnTo>
                    <a:pt x="186" y="378"/>
                  </a:lnTo>
                  <a:lnTo>
                    <a:pt x="180" y="378"/>
                  </a:lnTo>
                  <a:lnTo>
                    <a:pt x="174" y="378"/>
                  </a:lnTo>
                  <a:lnTo>
                    <a:pt x="168" y="378"/>
                  </a:lnTo>
                  <a:lnTo>
                    <a:pt x="162" y="378"/>
                  </a:lnTo>
                  <a:lnTo>
                    <a:pt x="156" y="378"/>
                  </a:lnTo>
                  <a:lnTo>
                    <a:pt x="132" y="372"/>
                  </a:lnTo>
                  <a:lnTo>
                    <a:pt x="126" y="378"/>
                  </a:lnTo>
                  <a:lnTo>
                    <a:pt x="120" y="384"/>
                  </a:lnTo>
                  <a:lnTo>
                    <a:pt x="114" y="390"/>
                  </a:lnTo>
                  <a:lnTo>
                    <a:pt x="114" y="396"/>
                  </a:lnTo>
                  <a:lnTo>
                    <a:pt x="114" y="402"/>
                  </a:lnTo>
                  <a:lnTo>
                    <a:pt x="108" y="396"/>
                  </a:lnTo>
                  <a:lnTo>
                    <a:pt x="102" y="396"/>
                  </a:lnTo>
                  <a:lnTo>
                    <a:pt x="96" y="396"/>
                  </a:lnTo>
                  <a:lnTo>
                    <a:pt x="90" y="396"/>
                  </a:lnTo>
                  <a:lnTo>
                    <a:pt x="90" y="402"/>
                  </a:lnTo>
                  <a:lnTo>
                    <a:pt x="84" y="402"/>
                  </a:lnTo>
                  <a:lnTo>
                    <a:pt x="84" y="408"/>
                  </a:lnTo>
                  <a:lnTo>
                    <a:pt x="84" y="414"/>
                  </a:lnTo>
                  <a:lnTo>
                    <a:pt x="84" y="420"/>
                  </a:lnTo>
                  <a:lnTo>
                    <a:pt x="90" y="420"/>
                  </a:lnTo>
                  <a:lnTo>
                    <a:pt x="84" y="420"/>
                  </a:lnTo>
                  <a:lnTo>
                    <a:pt x="84" y="426"/>
                  </a:lnTo>
                  <a:lnTo>
                    <a:pt x="84" y="432"/>
                  </a:lnTo>
                  <a:lnTo>
                    <a:pt x="84" y="438"/>
                  </a:lnTo>
                  <a:lnTo>
                    <a:pt x="90" y="438"/>
                  </a:lnTo>
                  <a:lnTo>
                    <a:pt x="96" y="438"/>
                  </a:lnTo>
                  <a:lnTo>
                    <a:pt x="96" y="444"/>
                  </a:lnTo>
                  <a:lnTo>
                    <a:pt x="96" y="450"/>
                  </a:lnTo>
                  <a:lnTo>
                    <a:pt x="90" y="450"/>
                  </a:lnTo>
                  <a:lnTo>
                    <a:pt x="84" y="450"/>
                  </a:lnTo>
                  <a:lnTo>
                    <a:pt x="84" y="456"/>
                  </a:lnTo>
                  <a:lnTo>
                    <a:pt x="78" y="456"/>
                  </a:lnTo>
                  <a:lnTo>
                    <a:pt x="78" y="450"/>
                  </a:lnTo>
                  <a:lnTo>
                    <a:pt x="72" y="450"/>
                  </a:lnTo>
                  <a:lnTo>
                    <a:pt x="66" y="450"/>
                  </a:lnTo>
                  <a:lnTo>
                    <a:pt x="60" y="450"/>
                  </a:lnTo>
                  <a:lnTo>
                    <a:pt x="60" y="444"/>
                  </a:lnTo>
                  <a:lnTo>
                    <a:pt x="54" y="444"/>
                  </a:lnTo>
                  <a:lnTo>
                    <a:pt x="48" y="438"/>
                  </a:lnTo>
                  <a:lnTo>
                    <a:pt x="42" y="438"/>
                  </a:lnTo>
                  <a:lnTo>
                    <a:pt x="42" y="432"/>
                  </a:lnTo>
                  <a:lnTo>
                    <a:pt x="36" y="426"/>
                  </a:lnTo>
                  <a:lnTo>
                    <a:pt x="30" y="426"/>
                  </a:lnTo>
                  <a:lnTo>
                    <a:pt x="36" y="420"/>
                  </a:lnTo>
                  <a:lnTo>
                    <a:pt x="36" y="414"/>
                  </a:lnTo>
                  <a:lnTo>
                    <a:pt x="48" y="402"/>
                  </a:lnTo>
                  <a:lnTo>
                    <a:pt x="42" y="402"/>
                  </a:lnTo>
                  <a:lnTo>
                    <a:pt x="42" y="396"/>
                  </a:lnTo>
                  <a:lnTo>
                    <a:pt x="36" y="396"/>
                  </a:lnTo>
                  <a:lnTo>
                    <a:pt x="30" y="396"/>
                  </a:lnTo>
                  <a:lnTo>
                    <a:pt x="30" y="390"/>
                  </a:lnTo>
                  <a:lnTo>
                    <a:pt x="24" y="390"/>
                  </a:lnTo>
                  <a:lnTo>
                    <a:pt x="18" y="390"/>
                  </a:lnTo>
                  <a:lnTo>
                    <a:pt x="18" y="384"/>
                  </a:lnTo>
                  <a:lnTo>
                    <a:pt x="18" y="378"/>
                  </a:lnTo>
                  <a:lnTo>
                    <a:pt x="12" y="378"/>
                  </a:lnTo>
                  <a:lnTo>
                    <a:pt x="12" y="372"/>
                  </a:lnTo>
                  <a:lnTo>
                    <a:pt x="12" y="366"/>
                  </a:lnTo>
                  <a:lnTo>
                    <a:pt x="18" y="366"/>
                  </a:lnTo>
                  <a:lnTo>
                    <a:pt x="24" y="366"/>
                  </a:lnTo>
                  <a:lnTo>
                    <a:pt x="24" y="360"/>
                  </a:lnTo>
                  <a:lnTo>
                    <a:pt x="30" y="360"/>
                  </a:lnTo>
                  <a:lnTo>
                    <a:pt x="36" y="360"/>
                  </a:lnTo>
                  <a:lnTo>
                    <a:pt x="36" y="354"/>
                  </a:lnTo>
                  <a:lnTo>
                    <a:pt x="42" y="354"/>
                  </a:lnTo>
                  <a:lnTo>
                    <a:pt x="48" y="354"/>
                  </a:lnTo>
                  <a:lnTo>
                    <a:pt x="48" y="348"/>
                  </a:lnTo>
                  <a:lnTo>
                    <a:pt x="48" y="342"/>
                  </a:lnTo>
                  <a:lnTo>
                    <a:pt x="48" y="336"/>
                  </a:lnTo>
                  <a:lnTo>
                    <a:pt x="48" y="330"/>
                  </a:lnTo>
                  <a:lnTo>
                    <a:pt x="42" y="324"/>
                  </a:lnTo>
                  <a:lnTo>
                    <a:pt x="42" y="318"/>
                  </a:lnTo>
                  <a:lnTo>
                    <a:pt x="36" y="318"/>
                  </a:lnTo>
                  <a:lnTo>
                    <a:pt x="36" y="312"/>
                  </a:lnTo>
                  <a:lnTo>
                    <a:pt x="36" y="306"/>
                  </a:lnTo>
                  <a:lnTo>
                    <a:pt x="36" y="300"/>
                  </a:lnTo>
                  <a:lnTo>
                    <a:pt x="36" y="294"/>
                  </a:lnTo>
                  <a:lnTo>
                    <a:pt x="6" y="300"/>
                  </a:lnTo>
                  <a:lnTo>
                    <a:pt x="12" y="294"/>
                  </a:lnTo>
                  <a:lnTo>
                    <a:pt x="6" y="294"/>
                  </a:lnTo>
                  <a:lnTo>
                    <a:pt x="6" y="288"/>
                  </a:lnTo>
                  <a:lnTo>
                    <a:pt x="0" y="282"/>
                  </a:lnTo>
                  <a:lnTo>
                    <a:pt x="6" y="276"/>
                  </a:lnTo>
                  <a:lnTo>
                    <a:pt x="12" y="276"/>
                  </a:lnTo>
                  <a:lnTo>
                    <a:pt x="12" y="270"/>
                  </a:lnTo>
                  <a:lnTo>
                    <a:pt x="18" y="270"/>
                  </a:lnTo>
                  <a:lnTo>
                    <a:pt x="18" y="264"/>
                  </a:lnTo>
                  <a:lnTo>
                    <a:pt x="12" y="264"/>
                  </a:lnTo>
                  <a:lnTo>
                    <a:pt x="12" y="258"/>
                  </a:lnTo>
                  <a:lnTo>
                    <a:pt x="18" y="258"/>
                  </a:lnTo>
                  <a:lnTo>
                    <a:pt x="18" y="252"/>
                  </a:lnTo>
                  <a:lnTo>
                    <a:pt x="24" y="246"/>
                  </a:lnTo>
                  <a:lnTo>
                    <a:pt x="30" y="246"/>
                  </a:lnTo>
                  <a:lnTo>
                    <a:pt x="36" y="240"/>
                  </a:lnTo>
                  <a:lnTo>
                    <a:pt x="36" y="234"/>
                  </a:lnTo>
                  <a:lnTo>
                    <a:pt x="42" y="234"/>
                  </a:lnTo>
                  <a:lnTo>
                    <a:pt x="42" y="228"/>
                  </a:lnTo>
                  <a:lnTo>
                    <a:pt x="48" y="228"/>
                  </a:lnTo>
                  <a:lnTo>
                    <a:pt x="48" y="222"/>
                  </a:lnTo>
                  <a:lnTo>
                    <a:pt x="48" y="216"/>
                  </a:lnTo>
                  <a:lnTo>
                    <a:pt x="48" y="204"/>
                  </a:lnTo>
                  <a:lnTo>
                    <a:pt x="54" y="204"/>
                  </a:lnTo>
                  <a:lnTo>
                    <a:pt x="54" y="198"/>
                  </a:lnTo>
                  <a:lnTo>
                    <a:pt x="60" y="198"/>
                  </a:lnTo>
                  <a:lnTo>
                    <a:pt x="60" y="204"/>
                  </a:lnTo>
                  <a:lnTo>
                    <a:pt x="66" y="204"/>
                  </a:lnTo>
                  <a:lnTo>
                    <a:pt x="66" y="198"/>
                  </a:lnTo>
                  <a:lnTo>
                    <a:pt x="66" y="204"/>
                  </a:lnTo>
                  <a:lnTo>
                    <a:pt x="66" y="198"/>
                  </a:lnTo>
                  <a:lnTo>
                    <a:pt x="72" y="198"/>
                  </a:lnTo>
                  <a:lnTo>
                    <a:pt x="72" y="204"/>
                  </a:lnTo>
                  <a:lnTo>
                    <a:pt x="78" y="204"/>
                  </a:lnTo>
                  <a:lnTo>
                    <a:pt x="78" y="198"/>
                  </a:lnTo>
                  <a:lnTo>
                    <a:pt x="78" y="204"/>
                  </a:lnTo>
                  <a:lnTo>
                    <a:pt x="78" y="198"/>
                  </a:lnTo>
                  <a:lnTo>
                    <a:pt x="84" y="198"/>
                  </a:lnTo>
                  <a:lnTo>
                    <a:pt x="84" y="204"/>
                  </a:lnTo>
                  <a:lnTo>
                    <a:pt x="84" y="198"/>
                  </a:lnTo>
                  <a:lnTo>
                    <a:pt x="90" y="198"/>
                  </a:lnTo>
                  <a:lnTo>
                    <a:pt x="90" y="192"/>
                  </a:lnTo>
                  <a:lnTo>
                    <a:pt x="96" y="192"/>
                  </a:lnTo>
                  <a:lnTo>
                    <a:pt x="102" y="192"/>
                  </a:lnTo>
                  <a:lnTo>
                    <a:pt x="108" y="192"/>
                  </a:lnTo>
                  <a:lnTo>
                    <a:pt x="102" y="192"/>
                  </a:lnTo>
                  <a:lnTo>
                    <a:pt x="108" y="192"/>
                  </a:lnTo>
                  <a:lnTo>
                    <a:pt x="108" y="186"/>
                  </a:lnTo>
                  <a:lnTo>
                    <a:pt x="114" y="186"/>
                  </a:lnTo>
                  <a:lnTo>
                    <a:pt x="114" y="180"/>
                  </a:lnTo>
                  <a:lnTo>
                    <a:pt x="108" y="180"/>
                  </a:lnTo>
                  <a:lnTo>
                    <a:pt x="114" y="180"/>
                  </a:lnTo>
                  <a:lnTo>
                    <a:pt x="114" y="174"/>
                  </a:lnTo>
                  <a:lnTo>
                    <a:pt x="120" y="174"/>
                  </a:lnTo>
                  <a:lnTo>
                    <a:pt x="120" y="168"/>
                  </a:lnTo>
                  <a:lnTo>
                    <a:pt x="126" y="168"/>
                  </a:lnTo>
                  <a:lnTo>
                    <a:pt x="126" y="162"/>
                  </a:lnTo>
                  <a:lnTo>
                    <a:pt x="126" y="156"/>
                  </a:lnTo>
                  <a:lnTo>
                    <a:pt x="126" y="150"/>
                  </a:lnTo>
                  <a:lnTo>
                    <a:pt x="126" y="144"/>
                  </a:lnTo>
                  <a:lnTo>
                    <a:pt x="120" y="138"/>
                  </a:lnTo>
                  <a:lnTo>
                    <a:pt x="120" y="132"/>
                  </a:lnTo>
                  <a:lnTo>
                    <a:pt x="114" y="132"/>
                  </a:lnTo>
                  <a:lnTo>
                    <a:pt x="120" y="132"/>
                  </a:lnTo>
                  <a:lnTo>
                    <a:pt x="120" y="126"/>
                  </a:lnTo>
                  <a:lnTo>
                    <a:pt x="120" y="132"/>
                  </a:lnTo>
                  <a:lnTo>
                    <a:pt x="126" y="132"/>
                  </a:lnTo>
                  <a:lnTo>
                    <a:pt x="132" y="132"/>
                  </a:lnTo>
                  <a:lnTo>
                    <a:pt x="132" y="126"/>
                  </a:lnTo>
                  <a:lnTo>
                    <a:pt x="132" y="120"/>
                  </a:lnTo>
                  <a:lnTo>
                    <a:pt x="132" y="114"/>
                  </a:lnTo>
                  <a:lnTo>
                    <a:pt x="138" y="114"/>
                  </a:lnTo>
                  <a:lnTo>
                    <a:pt x="138" y="108"/>
                  </a:lnTo>
                  <a:lnTo>
                    <a:pt x="138" y="102"/>
                  </a:lnTo>
                  <a:lnTo>
                    <a:pt x="138" y="96"/>
                  </a:lnTo>
                  <a:lnTo>
                    <a:pt x="144" y="96"/>
                  </a:lnTo>
                  <a:lnTo>
                    <a:pt x="138" y="96"/>
                  </a:lnTo>
                  <a:lnTo>
                    <a:pt x="138" y="90"/>
                  </a:lnTo>
                  <a:lnTo>
                    <a:pt x="138" y="84"/>
                  </a:lnTo>
                  <a:lnTo>
                    <a:pt x="144" y="84"/>
                  </a:lnTo>
                  <a:lnTo>
                    <a:pt x="144" y="78"/>
                  </a:lnTo>
                  <a:lnTo>
                    <a:pt x="144" y="72"/>
                  </a:lnTo>
                  <a:lnTo>
                    <a:pt x="144" y="66"/>
                  </a:lnTo>
                  <a:lnTo>
                    <a:pt x="144" y="60"/>
                  </a:lnTo>
                  <a:lnTo>
                    <a:pt x="150" y="60"/>
                  </a:lnTo>
                  <a:lnTo>
                    <a:pt x="156" y="60"/>
                  </a:lnTo>
                  <a:lnTo>
                    <a:pt x="156" y="54"/>
                  </a:lnTo>
                  <a:lnTo>
                    <a:pt x="150" y="54"/>
                  </a:lnTo>
                  <a:lnTo>
                    <a:pt x="144" y="54"/>
                  </a:lnTo>
                  <a:lnTo>
                    <a:pt x="138" y="54"/>
                  </a:lnTo>
                  <a:lnTo>
                    <a:pt x="138" y="60"/>
                  </a:lnTo>
                  <a:lnTo>
                    <a:pt x="132" y="60"/>
                  </a:lnTo>
                  <a:lnTo>
                    <a:pt x="126" y="60"/>
                  </a:lnTo>
                  <a:lnTo>
                    <a:pt x="120" y="60"/>
                  </a:lnTo>
                  <a:lnTo>
                    <a:pt x="120" y="54"/>
                  </a:lnTo>
                  <a:lnTo>
                    <a:pt x="126" y="54"/>
                  </a:lnTo>
                  <a:lnTo>
                    <a:pt x="132" y="54"/>
                  </a:lnTo>
                  <a:lnTo>
                    <a:pt x="132" y="48"/>
                  </a:lnTo>
                  <a:lnTo>
                    <a:pt x="126" y="48"/>
                  </a:lnTo>
                  <a:lnTo>
                    <a:pt x="126" y="42"/>
                  </a:lnTo>
                  <a:lnTo>
                    <a:pt x="120" y="42"/>
                  </a:lnTo>
                  <a:lnTo>
                    <a:pt x="126" y="42"/>
                  </a:lnTo>
                  <a:lnTo>
                    <a:pt x="132" y="42"/>
                  </a:lnTo>
                  <a:lnTo>
                    <a:pt x="138" y="42"/>
                  </a:lnTo>
                  <a:lnTo>
                    <a:pt x="138" y="36"/>
                  </a:lnTo>
                  <a:lnTo>
                    <a:pt x="138" y="30"/>
                  </a:lnTo>
                  <a:lnTo>
                    <a:pt x="138" y="24"/>
                  </a:lnTo>
                  <a:lnTo>
                    <a:pt x="144" y="24"/>
                  </a:lnTo>
                  <a:lnTo>
                    <a:pt x="144" y="18"/>
                  </a:lnTo>
                  <a:lnTo>
                    <a:pt x="150" y="18"/>
                  </a:lnTo>
                  <a:lnTo>
                    <a:pt x="156" y="18"/>
                  </a:lnTo>
                  <a:lnTo>
                    <a:pt x="156" y="12"/>
                  </a:lnTo>
                  <a:lnTo>
                    <a:pt x="156" y="6"/>
                  </a:lnTo>
                  <a:lnTo>
                    <a:pt x="162" y="6"/>
                  </a:lnTo>
                  <a:lnTo>
                    <a:pt x="168" y="0"/>
                  </a:lnTo>
                  <a:lnTo>
                    <a:pt x="168" y="6"/>
                  </a:lnTo>
                  <a:lnTo>
                    <a:pt x="168" y="12"/>
                  </a:lnTo>
                  <a:lnTo>
                    <a:pt x="168" y="18"/>
                  </a:lnTo>
                  <a:lnTo>
                    <a:pt x="168" y="24"/>
                  </a:lnTo>
                  <a:lnTo>
                    <a:pt x="162" y="24"/>
                  </a:lnTo>
                  <a:lnTo>
                    <a:pt x="162" y="30"/>
                  </a:lnTo>
                  <a:lnTo>
                    <a:pt x="162" y="24"/>
                  </a:lnTo>
                  <a:lnTo>
                    <a:pt x="156" y="24"/>
                  </a:lnTo>
                  <a:lnTo>
                    <a:pt x="156" y="30"/>
                  </a:lnTo>
                  <a:lnTo>
                    <a:pt x="156" y="36"/>
                  </a:lnTo>
                  <a:lnTo>
                    <a:pt x="162" y="36"/>
                  </a:lnTo>
                  <a:lnTo>
                    <a:pt x="162" y="42"/>
                  </a:lnTo>
                  <a:lnTo>
                    <a:pt x="156" y="42"/>
                  </a:lnTo>
                  <a:lnTo>
                    <a:pt x="162" y="42"/>
                  </a:lnTo>
                  <a:lnTo>
                    <a:pt x="156" y="42"/>
                  </a:lnTo>
                  <a:lnTo>
                    <a:pt x="162" y="42"/>
                  </a:lnTo>
                  <a:lnTo>
                    <a:pt x="156" y="42"/>
                  </a:lnTo>
                  <a:lnTo>
                    <a:pt x="162" y="42"/>
                  </a:lnTo>
                  <a:lnTo>
                    <a:pt x="162" y="48"/>
                  </a:lnTo>
                  <a:lnTo>
                    <a:pt x="162" y="54"/>
                  </a:lnTo>
                  <a:lnTo>
                    <a:pt x="168" y="54"/>
                  </a:lnTo>
                  <a:lnTo>
                    <a:pt x="168" y="60"/>
                  </a:lnTo>
                  <a:lnTo>
                    <a:pt x="174" y="60"/>
                  </a:lnTo>
                  <a:lnTo>
                    <a:pt x="174" y="66"/>
                  </a:lnTo>
                  <a:lnTo>
                    <a:pt x="180" y="72"/>
                  </a:lnTo>
                  <a:lnTo>
                    <a:pt x="186" y="72"/>
                  </a:lnTo>
                  <a:lnTo>
                    <a:pt x="186" y="78"/>
                  </a:lnTo>
                  <a:lnTo>
                    <a:pt x="192" y="78"/>
                  </a:lnTo>
                  <a:lnTo>
                    <a:pt x="192" y="72"/>
                  </a:lnTo>
                  <a:lnTo>
                    <a:pt x="192" y="78"/>
                  </a:lnTo>
                  <a:lnTo>
                    <a:pt x="198" y="78"/>
                  </a:lnTo>
                  <a:lnTo>
                    <a:pt x="198" y="84"/>
                  </a:lnTo>
                  <a:lnTo>
                    <a:pt x="192" y="84"/>
                  </a:lnTo>
                  <a:lnTo>
                    <a:pt x="186" y="84"/>
                  </a:lnTo>
                  <a:lnTo>
                    <a:pt x="174" y="84"/>
                  </a:lnTo>
                  <a:lnTo>
                    <a:pt x="174" y="90"/>
                  </a:lnTo>
                  <a:lnTo>
                    <a:pt x="168" y="102"/>
                  </a:lnTo>
                  <a:lnTo>
                    <a:pt x="168" y="108"/>
                  </a:lnTo>
                  <a:lnTo>
                    <a:pt x="168" y="114"/>
                  </a:lnTo>
                  <a:lnTo>
                    <a:pt x="168" y="120"/>
                  </a:lnTo>
                  <a:lnTo>
                    <a:pt x="204" y="132"/>
                  </a:lnTo>
                  <a:lnTo>
                    <a:pt x="198" y="132"/>
                  </a:lnTo>
                  <a:lnTo>
                    <a:pt x="192" y="138"/>
                  </a:lnTo>
                  <a:lnTo>
                    <a:pt x="186" y="144"/>
                  </a:lnTo>
                  <a:lnTo>
                    <a:pt x="180" y="144"/>
                  </a:lnTo>
                  <a:lnTo>
                    <a:pt x="180" y="150"/>
                  </a:lnTo>
                  <a:lnTo>
                    <a:pt x="174" y="162"/>
                  </a:lnTo>
                  <a:lnTo>
                    <a:pt x="174" y="168"/>
                  </a:lnTo>
                  <a:lnTo>
                    <a:pt x="156" y="168"/>
                  </a:lnTo>
                  <a:lnTo>
                    <a:pt x="150" y="168"/>
                  </a:lnTo>
                  <a:lnTo>
                    <a:pt x="150" y="174"/>
                  </a:lnTo>
                  <a:lnTo>
                    <a:pt x="144" y="174"/>
                  </a:lnTo>
                  <a:lnTo>
                    <a:pt x="144" y="180"/>
                  </a:lnTo>
                  <a:lnTo>
                    <a:pt x="138" y="180"/>
                  </a:lnTo>
                  <a:lnTo>
                    <a:pt x="138" y="186"/>
                  </a:lnTo>
                  <a:lnTo>
                    <a:pt x="132" y="186"/>
                  </a:lnTo>
                  <a:lnTo>
                    <a:pt x="132" y="192"/>
                  </a:lnTo>
                  <a:lnTo>
                    <a:pt x="126" y="192"/>
                  </a:lnTo>
                  <a:lnTo>
                    <a:pt x="120" y="192"/>
                  </a:lnTo>
                  <a:lnTo>
                    <a:pt x="114" y="192"/>
                  </a:lnTo>
                  <a:lnTo>
                    <a:pt x="114" y="198"/>
                  </a:lnTo>
                  <a:lnTo>
                    <a:pt x="108" y="198"/>
                  </a:lnTo>
                  <a:lnTo>
                    <a:pt x="108" y="204"/>
                  </a:lnTo>
                  <a:lnTo>
                    <a:pt x="102" y="204"/>
                  </a:lnTo>
                  <a:lnTo>
                    <a:pt x="102" y="210"/>
                  </a:lnTo>
                  <a:lnTo>
                    <a:pt x="108" y="210"/>
                  </a:lnTo>
                  <a:lnTo>
                    <a:pt x="102" y="210"/>
                  </a:lnTo>
                  <a:lnTo>
                    <a:pt x="102" y="216"/>
                  </a:lnTo>
                  <a:lnTo>
                    <a:pt x="102" y="222"/>
                  </a:lnTo>
                  <a:lnTo>
                    <a:pt x="108" y="222"/>
                  </a:lnTo>
                  <a:lnTo>
                    <a:pt x="108" y="228"/>
                  </a:lnTo>
                  <a:lnTo>
                    <a:pt x="126" y="216"/>
                  </a:lnTo>
                  <a:lnTo>
                    <a:pt x="138" y="216"/>
                  </a:lnTo>
                  <a:lnTo>
                    <a:pt x="144" y="210"/>
                  </a:lnTo>
                  <a:lnTo>
                    <a:pt x="150" y="216"/>
                  </a:lnTo>
                  <a:lnTo>
                    <a:pt x="162" y="222"/>
                  </a:lnTo>
                  <a:lnTo>
                    <a:pt x="168" y="222"/>
                  </a:lnTo>
                  <a:lnTo>
                    <a:pt x="174" y="222"/>
                  </a:lnTo>
                  <a:lnTo>
                    <a:pt x="180" y="222"/>
                  </a:lnTo>
                  <a:lnTo>
                    <a:pt x="180" y="216"/>
                  </a:lnTo>
                  <a:lnTo>
                    <a:pt x="186" y="216"/>
                  </a:lnTo>
                  <a:lnTo>
                    <a:pt x="192" y="216"/>
                  </a:lnTo>
                  <a:lnTo>
                    <a:pt x="198" y="216"/>
                  </a:lnTo>
                  <a:lnTo>
                    <a:pt x="198" y="210"/>
                  </a:lnTo>
                  <a:lnTo>
                    <a:pt x="204" y="210"/>
                  </a:lnTo>
                  <a:lnTo>
                    <a:pt x="204" y="204"/>
                  </a:lnTo>
                  <a:lnTo>
                    <a:pt x="210" y="204"/>
                  </a:lnTo>
                  <a:lnTo>
                    <a:pt x="216" y="204"/>
                  </a:lnTo>
                  <a:lnTo>
                    <a:pt x="228" y="204"/>
                  </a:lnTo>
                  <a:lnTo>
                    <a:pt x="228" y="198"/>
                  </a:lnTo>
                  <a:lnTo>
                    <a:pt x="228" y="204"/>
                  </a:lnTo>
                  <a:lnTo>
                    <a:pt x="252" y="192"/>
                  </a:lnTo>
                  <a:close/>
                </a:path>
              </a:pathLst>
            </a:custGeom>
            <a:solidFill>
              <a:srgbClr val="0000A0"/>
            </a:solidFill>
            <a:ln w="0">
              <a:solidFill>
                <a:srgbClr val="000000"/>
              </a:solidFill>
              <a:prstDash val="solid"/>
              <a:round/>
              <a:headEnd/>
              <a:tailEnd/>
            </a:ln>
          </p:spPr>
          <p:txBody>
            <a:bodyPr/>
            <a:lstStyle/>
            <a:p>
              <a:endParaRPr lang="es-MX"/>
            </a:p>
          </p:txBody>
        </p:sp>
        <p:sp>
          <p:nvSpPr>
            <p:cNvPr id="70" name="Freeform 72"/>
            <p:cNvSpPr>
              <a:spLocks/>
            </p:cNvSpPr>
            <p:nvPr/>
          </p:nvSpPr>
          <p:spPr bwMode="auto">
            <a:xfrm>
              <a:off x="1902" y="624"/>
              <a:ext cx="450" cy="450"/>
            </a:xfrm>
            <a:custGeom>
              <a:avLst/>
              <a:gdLst>
                <a:gd name="T0" fmla="*/ 198 w 450"/>
                <a:gd name="T1" fmla="*/ 384 h 450"/>
                <a:gd name="T2" fmla="*/ 180 w 450"/>
                <a:gd name="T3" fmla="*/ 408 h 450"/>
                <a:gd name="T4" fmla="*/ 174 w 450"/>
                <a:gd name="T5" fmla="*/ 390 h 450"/>
                <a:gd name="T6" fmla="*/ 156 w 450"/>
                <a:gd name="T7" fmla="*/ 402 h 450"/>
                <a:gd name="T8" fmla="*/ 144 w 450"/>
                <a:gd name="T9" fmla="*/ 384 h 450"/>
                <a:gd name="T10" fmla="*/ 126 w 450"/>
                <a:gd name="T11" fmla="*/ 378 h 450"/>
                <a:gd name="T12" fmla="*/ 114 w 450"/>
                <a:gd name="T13" fmla="*/ 354 h 450"/>
                <a:gd name="T14" fmla="*/ 144 w 450"/>
                <a:gd name="T15" fmla="*/ 360 h 450"/>
                <a:gd name="T16" fmla="*/ 162 w 450"/>
                <a:gd name="T17" fmla="*/ 354 h 450"/>
                <a:gd name="T18" fmla="*/ 144 w 450"/>
                <a:gd name="T19" fmla="*/ 342 h 450"/>
                <a:gd name="T20" fmla="*/ 114 w 450"/>
                <a:gd name="T21" fmla="*/ 330 h 450"/>
                <a:gd name="T22" fmla="*/ 84 w 450"/>
                <a:gd name="T23" fmla="*/ 300 h 450"/>
                <a:gd name="T24" fmla="*/ 66 w 450"/>
                <a:gd name="T25" fmla="*/ 276 h 450"/>
                <a:gd name="T26" fmla="*/ 48 w 450"/>
                <a:gd name="T27" fmla="*/ 258 h 450"/>
                <a:gd name="T28" fmla="*/ 48 w 450"/>
                <a:gd name="T29" fmla="*/ 204 h 450"/>
                <a:gd name="T30" fmla="*/ 48 w 450"/>
                <a:gd name="T31" fmla="*/ 168 h 450"/>
                <a:gd name="T32" fmla="*/ 42 w 450"/>
                <a:gd name="T33" fmla="*/ 144 h 450"/>
                <a:gd name="T34" fmla="*/ 54 w 450"/>
                <a:gd name="T35" fmla="*/ 120 h 450"/>
                <a:gd name="T36" fmla="*/ 60 w 450"/>
                <a:gd name="T37" fmla="*/ 90 h 450"/>
                <a:gd name="T38" fmla="*/ 36 w 450"/>
                <a:gd name="T39" fmla="*/ 90 h 450"/>
                <a:gd name="T40" fmla="*/ 24 w 450"/>
                <a:gd name="T41" fmla="*/ 96 h 450"/>
                <a:gd name="T42" fmla="*/ 0 w 450"/>
                <a:gd name="T43" fmla="*/ 84 h 450"/>
                <a:gd name="T44" fmla="*/ 0 w 450"/>
                <a:gd name="T45" fmla="*/ 54 h 450"/>
                <a:gd name="T46" fmla="*/ 6 w 450"/>
                <a:gd name="T47" fmla="*/ 42 h 450"/>
                <a:gd name="T48" fmla="*/ 6 w 450"/>
                <a:gd name="T49" fmla="*/ 12 h 450"/>
                <a:gd name="T50" fmla="*/ 18 w 450"/>
                <a:gd name="T51" fmla="*/ 6 h 450"/>
                <a:gd name="T52" fmla="*/ 30 w 450"/>
                <a:gd name="T53" fmla="*/ 24 h 450"/>
                <a:gd name="T54" fmla="*/ 42 w 450"/>
                <a:gd name="T55" fmla="*/ 36 h 450"/>
                <a:gd name="T56" fmla="*/ 60 w 450"/>
                <a:gd name="T57" fmla="*/ 36 h 450"/>
                <a:gd name="T58" fmla="*/ 72 w 450"/>
                <a:gd name="T59" fmla="*/ 42 h 450"/>
                <a:gd name="T60" fmla="*/ 90 w 450"/>
                <a:gd name="T61" fmla="*/ 60 h 450"/>
                <a:gd name="T62" fmla="*/ 102 w 450"/>
                <a:gd name="T63" fmla="*/ 60 h 450"/>
                <a:gd name="T64" fmla="*/ 114 w 450"/>
                <a:gd name="T65" fmla="*/ 66 h 450"/>
                <a:gd name="T66" fmla="*/ 120 w 450"/>
                <a:gd name="T67" fmla="*/ 66 h 450"/>
                <a:gd name="T68" fmla="*/ 138 w 450"/>
                <a:gd name="T69" fmla="*/ 60 h 450"/>
                <a:gd name="T70" fmla="*/ 156 w 450"/>
                <a:gd name="T71" fmla="*/ 78 h 450"/>
                <a:gd name="T72" fmla="*/ 192 w 450"/>
                <a:gd name="T73" fmla="*/ 102 h 450"/>
                <a:gd name="T74" fmla="*/ 228 w 450"/>
                <a:gd name="T75" fmla="*/ 108 h 450"/>
                <a:gd name="T76" fmla="*/ 246 w 450"/>
                <a:gd name="T77" fmla="*/ 120 h 450"/>
                <a:gd name="T78" fmla="*/ 276 w 450"/>
                <a:gd name="T79" fmla="*/ 126 h 450"/>
                <a:gd name="T80" fmla="*/ 306 w 450"/>
                <a:gd name="T81" fmla="*/ 168 h 450"/>
                <a:gd name="T82" fmla="*/ 318 w 450"/>
                <a:gd name="T83" fmla="*/ 198 h 450"/>
                <a:gd name="T84" fmla="*/ 318 w 450"/>
                <a:gd name="T85" fmla="*/ 228 h 450"/>
                <a:gd name="T86" fmla="*/ 348 w 450"/>
                <a:gd name="T87" fmla="*/ 228 h 450"/>
                <a:gd name="T88" fmla="*/ 366 w 450"/>
                <a:gd name="T89" fmla="*/ 216 h 450"/>
                <a:gd name="T90" fmla="*/ 390 w 450"/>
                <a:gd name="T91" fmla="*/ 216 h 450"/>
                <a:gd name="T92" fmla="*/ 402 w 450"/>
                <a:gd name="T93" fmla="*/ 234 h 450"/>
                <a:gd name="T94" fmla="*/ 420 w 450"/>
                <a:gd name="T95" fmla="*/ 246 h 450"/>
                <a:gd name="T96" fmla="*/ 438 w 450"/>
                <a:gd name="T97" fmla="*/ 258 h 450"/>
                <a:gd name="T98" fmla="*/ 432 w 450"/>
                <a:gd name="T99" fmla="*/ 288 h 450"/>
                <a:gd name="T100" fmla="*/ 378 w 450"/>
                <a:gd name="T101" fmla="*/ 294 h 450"/>
                <a:gd name="T102" fmla="*/ 336 w 450"/>
                <a:gd name="T103" fmla="*/ 324 h 450"/>
                <a:gd name="T104" fmla="*/ 312 w 450"/>
                <a:gd name="T105" fmla="*/ 348 h 450"/>
                <a:gd name="T106" fmla="*/ 330 w 450"/>
                <a:gd name="T107" fmla="*/ 360 h 450"/>
                <a:gd name="T108" fmla="*/ 384 w 450"/>
                <a:gd name="T109" fmla="*/ 366 h 450"/>
                <a:gd name="T110" fmla="*/ 366 w 450"/>
                <a:gd name="T111" fmla="*/ 366 h 450"/>
                <a:gd name="T112" fmla="*/ 360 w 450"/>
                <a:gd name="T113" fmla="*/ 366 h 450"/>
                <a:gd name="T114" fmla="*/ 360 w 450"/>
                <a:gd name="T115" fmla="*/ 402 h 450"/>
                <a:gd name="T116" fmla="*/ 336 w 450"/>
                <a:gd name="T117" fmla="*/ 402 h 450"/>
                <a:gd name="T118" fmla="*/ 336 w 450"/>
                <a:gd name="T119" fmla="*/ 426 h 450"/>
                <a:gd name="T120" fmla="*/ 270 w 450"/>
                <a:gd name="T121" fmla="*/ 432 h 450"/>
                <a:gd name="T122" fmla="*/ 228 w 450"/>
                <a:gd name="T123" fmla="*/ 444 h 450"/>
                <a:gd name="T124" fmla="*/ 210 w 450"/>
                <a:gd name="T125" fmla="*/ 426 h 450"/>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450"/>
                <a:gd name="T190" fmla="*/ 0 h 450"/>
                <a:gd name="T191" fmla="*/ 450 w 450"/>
                <a:gd name="T192" fmla="*/ 450 h 450"/>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450" h="450">
                  <a:moveTo>
                    <a:pt x="198" y="414"/>
                  </a:moveTo>
                  <a:lnTo>
                    <a:pt x="198" y="408"/>
                  </a:lnTo>
                  <a:lnTo>
                    <a:pt x="204" y="390"/>
                  </a:lnTo>
                  <a:lnTo>
                    <a:pt x="204" y="384"/>
                  </a:lnTo>
                  <a:lnTo>
                    <a:pt x="198" y="384"/>
                  </a:lnTo>
                  <a:lnTo>
                    <a:pt x="192" y="378"/>
                  </a:lnTo>
                  <a:lnTo>
                    <a:pt x="186" y="390"/>
                  </a:lnTo>
                  <a:lnTo>
                    <a:pt x="186" y="396"/>
                  </a:lnTo>
                  <a:lnTo>
                    <a:pt x="186" y="408"/>
                  </a:lnTo>
                  <a:lnTo>
                    <a:pt x="180" y="408"/>
                  </a:lnTo>
                  <a:lnTo>
                    <a:pt x="180" y="372"/>
                  </a:lnTo>
                  <a:lnTo>
                    <a:pt x="174" y="372"/>
                  </a:lnTo>
                  <a:lnTo>
                    <a:pt x="174" y="378"/>
                  </a:lnTo>
                  <a:lnTo>
                    <a:pt x="174" y="384"/>
                  </a:lnTo>
                  <a:lnTo>
                    <a:pt x="174" y="390"/>
                  </a:lnTo>
                  <a:lnTo>
                    <a:pt x="174" y="396"/>
                  </a:lnTo>
                  <a:lnTo>
                    <a:pt x="174" y="402"/>
                  </a:lnTo>
                  <a:lnTo>
                    <a:pt x="168" y="402"/>
                  </a:lnTo>
                  <a:lnTo>
                    <a:pt x="162" y="402"/>
                  </a:lnTo>
                  <a:lnTo>
                    <a:pt x="156" y="402"/>
                  </a:lnTo>
                  <a:lnTo>
                    <a:pt x="156" y="396"/>
                  </a:lnTo>
                  <a:lnTo>
                    <a:pt x="150" y="396"/>
                  </a:lnTo>
                  <a:lnTo>
                    <a:pt x="150" y="390"/>
                  </a:lnTo>
                  <a:lnTo>
                    <a:pt x="144" y="390"/>
                  </a:lnTo>
                  <a:lnTo>
                    <a:pt x="144" y="384"/>
                  </a:lnTo>
                  <a:lnTo>
                    <a:pt x="138" y="384"/>
                  </a:lnTo>
                  <a:lnTo>
                    <a:pt x="132" y="384"/>
                  </a:lnTo>
                  <a:lnTo>
                    <a:pt x="132" y="378"/>
                  </a:lnTo>
                  <a:lnTo>
                    <a:pt x="126" y="384"/>
                  </a:lnTo>
                  <a:lnTo>
                    <a:pt x="126" y="378"/>
                  </a:lnTo>
                  <a:lnTo>
                    <a:pt x="120" y="378"/>
                  </a:lnTo>
                  <a:lnTo>
                    <a:pt x="120" y="366"/>
                  </a:lnTo>
                  <a:lnTo>
                    <a:pt x="120" y="360"/>
                  </a:lnTo>
                  <a:lnTo>
                    <a:pt x="114" y="360"/>
                  </a:lnTo>
                  <a:lnTo>
                    <a:pt x="114" y="354"/>
                  </a:lnTo>
                  <a:lnTo>
                    <a:pt x="120" y="354"/>
                  </a:lnTo>
                  <a:lnTo>
                    <a:pt x="126" y="354"/>
                  </a:lnTo>
                  <a:lnTo>
                    <a:pt x="132" y="360"/>
                  </a:lnTo>
                  <a:lnTo>
                    <a:pt x="138" y="360"/>
                  </a:lnTo>
                  <a:lnTo>
                    <a:pt x="144" y="360"/>
                  </a:lnTo>
                  <a:lnTo>
                    <a:pt x="150" y="360"/>
                  </a:lnTo>
                  <a:lnTo>
                    <a:pt x="156" y="360"/>
                  </a:lnTo>
                  <a:lnTo>
                    <a:pt x="162" y="366"/>
                  </a:lnTo>
                  <a:lnTo>
                    <a:pt x="162" y="360"/>
                  </a:lnTo>
                  <a:lnTo>
                    <a:pt x="162" y="354"/>
                  </a:lnTo>
                  <a:lnTo>
                    <a:pt x="162" y="348"/>
                  </a:lnTo>
                  <a:lnTo>
                    <a:pt x="156" y="348"/>
                  </a:lnTo>
                  <a:lnTo>
                    <a:pt x="150" y="348"/>
                  </a:lnTo>
                  <a:lnTo>
                    <a:pt x="144" y="348"/>
                  </a:lnTo>
                  <a:lnTo>
                    <a:pt x="144" y="342"/>
                  </a:lnTo>
                  <a:lnTo>
                    <a:pt x="132" y="336"/>
                  </a:lnTo>
                  <a:lnTo>
                    <a:pt x="126" y="336"/>
                  </a:lnTo>
                  <a:lnTo>
                    <a:pt x="120" y="336"/>
                  </a:lnTo>
                  <a:lnTo>
                    <a:pt x="120" y="330"/>
                  </a:lnTo>
                  <a:lnTo>
                    <a:pt x="114" y="330"/>
                  </a:lnTo>
                  <a:lnTo>
                    <a:pt x="108" y="330"/>
                  </a:lnTo>
                  <a:lnTo>
                    <a:pt x="96" y="318"/>
                  </a:lnTo>
                  <a:lnTo>
                    <a:pt x="90" y="312"/>
                  </a:lnTo>
                  <a:lnTo>
                    <a:pt x="84" y="306"/>
                  </a:lnTo>
                  <a:lnTo>
                    <a:pt x="84" y="300"/>
                  </a:lnTo>
                  <a:lnTo>
                    <a:pt x="78" y="294"/>
                  </a:lnTo>
                  <a:lnTo>
                    <a:pt x="78" y="288"/>
                  </a:lnTo>
                  <a:lnTo>
                    <a:pt x="78" y="282"/>
                  </a:lnTo>
                  <a:lnTo>
                    <a:pt x="72" y="282"/>
                  </a:lnTo>
                  <a:lnTo>
                    <a:pt x="66" y="276"/>
                  </a:lnTo>
                  <a:lnTo>
                    <a:pt x="66" y="270"/>
                  </a:lnTo>
                  <a:lnTo>
                    <a:pt x="66" y="264"/>
                  </a:lnTo>
                  <a:lnTo>
                    <a:pt x="60" y="258"/>
                  </a:lnTo>
                  <a:lnTo>
                    <a:pt x="54" y="258"/>
                  </a:lnTo>
                  <a:lnTo>
                    <a:pt x="48" y="258"/>
                  </a:lnTo>
                  <a:lnTo>
                    <a:pt x="48" y="252"/>
                  </a:lnTo>
                  <a:lnTo>
                    <a:pt x="48" y="246"/>
                  </a:lnTo>
                  <a:lnTo>
                    <a:pt x="48" y="234"/>
                  </a:lnTo>
                  <a:lnTo>
                    <a:pt x="48" y="216"/>
                  </a:lnTo>
                  <a:lnTo>
                    <a:pt x="48" y="204"/>
                  </a:lnTo>
                  <a:lnTo>
                    <a:pt x="48" y="192"/>
                  </a:lnTo>
                  <a:lnTo>
                    <a:pt x="48" y="186"/>
                  </a:lnTo>
                  <a:lnTo>
                    <a:pt x="48" y="180"/>
                  </a:lnTo>
                  <a:lnTo>
                    <a:pt x="48" y="174"/>
                  </a:lnTo>
                  <a:lnTo>
                    <a:pt x="48" y="168"/>
                  </a:lnTo>
                  <a:lnTo>
                    <a:pt x="48" y="162"/>
                  </a:lnTo>
                  <a:lnTo>
                    <a:pt x="48" y="156"/>
                  </a:lnTo>
                  <a:lnTo>
                    <a:pt x="42" y="156"/>
                  </a:lnTo>
                  <a:lnTo>
                    <a:pt x="42" y="150"/>
                  </a:lnTo>
                  <a:lnTo>
                    <a:pt x="42" y="144"/>
                  </a:lnTo>
                  <a:lnTo>
                    <a:pt x="42" y="138"/>
                  </a:lnTo>
                  <a:lnTo>
                    <a:pt x="42" y="132"/>
                  </a:lnTo>
                  <a:lnTo>
                    <a:pt x="48" y="132"/>
                  </a:lnTo>
                  <a:lnTo>
                    <a:pt x="48" y="126"/>
                  </a:lnTo>
                  <a:lnTo>
                    <a:pt x="54" y="120"/>
                  </a:lnTo>
                  <a:lnTo>
                    <a:pt x="54" y="102"/>
                  </a:lnTo>
                  <a:lnTo>
                    <a:pt x="60" y="102"/>
                  </a:lnTo>
                  <a:lnTo>
                    <a:pt x="66" y="96"/>
                  </a:lnTo>
                  <a:lnTo>
                    <a:pt x="66" y="90"/>
                  </a:lnTo>
                  <a:lnTo>
                    <a:pt x="60" y="90"/>
                  </a:lnTo>
                  <a:lnTo>
                    <a:pt x="54" y="90"/>
                  </a:lnTo>
                  <a:lnTo>
                    <a:pt x="54" y="84"/>
                  </a:lnTo>
                  <a:lnTo>
                    <a:pt x="48" y="84"/>
                  </a:lnTo>
                  <a:lnTo>
                    <a:pt x="42" y="90"/>
                  </a:lnTo>
                  <a:lnTo>
                    <a:pt x="36" y="90"/>
                  </a:lnTo>
                  <a:lnTo>
                    <a:pt x="36" y="84"/>
                  </a:lnTo>
                  <a:lnTo>
                    <a:pt x="30" y="84"/>
                  </a:lnTo>
                  <a:lnTo>
                    <a:pt x="30" y="90"/>
                  </a:lnTo>
                  <a:lnTo>
                    <a:pt x="24" y="90"/>
                  </a:lnTo>
                  <a:lnTo>
                    <a:pt x="24" y="96"/>
                  </a:lnTo>
                  <a:lnTo>
                    <a:pt x="18" y="96"/>
                  </a:lnTo>
                  <a:lnTo>
                    <a:pt x="12" y="96"/>
                  </a:lnTo>
                  <a:lnTo>
                    <a:pt x="6" y="96"/>
                  </a:lnTo>
                  <a:lnTo>
                    <a:pt x="6" y="90"/>
                  </a:lnTo>
                  <a:lnTo>
                    <a:pt x="0" y="84"/>
                  </a:lnTo>
                  <a:lnTo>
                    <a:pt x="0" y="78"/>
                  </a:lnTo>
                  <a:lnTo>
                    <a:pt x="0" y="72"/>
                  </a:lnTo>
                  <a:lnTo>
                    <a:pt x="0" y="66"/>
                  </a:lnTo>
                  <a:lnTo>
                    <a:pt x="0" y="60"/>
                  </a:lnTo>
                  <a:lnTo>
                    <a:pt x="0" y="54"/>
                  </a:lnTo>
                  <a:lnTo>
                    <a:pt x="0" y="48"/>
                  </a:lnTo>
                  <a:lnTo>
                    <a:pt x="6" y="48"/>
                  </a:lnTo>
                  <a:lnTo>
                    <a:pt x="6" y="42"/>
                  </a:lnTo>
                  <a:lnTo>
                    <a:pt x="0" y="42"/>
                  </a:lnTo>
                  <a:lnTo>
                    <a:pt x="6" y="42"/>
                  </a:lnTo>
                  <a:lnTo>
                    <a:pt x="0" y="36"/>
                  </a:lnTo>
                  <a:lnTo>
                    <a:pt x="6" y="36"/>
                  </a:lnTo>
                  <a:lnTo>
                    <a:pt x="6" y="30"/>
                  </a:lnTo>
                  <a:lnTo>
                    <a:pt x="6" y="18"/>
                  </a:lnTo>
                  <a:lnTo>
                    <a:pt x="6" y="12"/>
                  </a:lnTo>
                  <a:lnTo>
                    <a:pt x="6" y="6"/>
                  </a:lnTo>
                  <a:lnTo>
                    <a:pt x="12" y="6"/>
                  </a:lnTo>
                  <a:lnTo>
                    <a:pt x="12" y="0"/>
                  </a:lnTo>
                  <a:lnTo>
                    <a:pt x="18" y="0"/>
                  </a:lnTo>
                  <a:lnTo>
                    <a:pt x="18" y="6"/>
                  </a:lnTo>
                  <a:lnTo>
                    <a:pt x="18" y="12"/>
                  </a:lnTo>
                  <a:lnTo>
                    <a:pt x="24" y="12"/>
                  </a:lnTo>
                  <a:lnTo>
                    <a:pt x="24" y="18"/>
                  </a:lnTo>
                  <a:lnTo>
                    <a:pt x="30" y="18"/>
                  </a:lnTo>
                  <a:lnTo>
                    <a:pt x="30" y="24"/>
                  </a:lnTo>
                  <a:lnTo>
                    <a:pt x="36" y="30"/>
                  </a:lnTo>
                  <a:lnTo>
                    <a:pt x="42" y="30"/>
                  </a:lnTo>
                  <a:lnTo>
                    <a:pt x="36" y="30"/>
                  </a:lnTo>
                  <a:lnTo>
                    <a:pt x="42" y="30"/>
                  </a:lnTo>
                  <a:lnTo>
                    <a:pt x="42" y="36"/>
                  </a:lnTo>
                  <a:lnTo>
                    <a:pt x="48" y="36"/>
                  </a:lnTo>
                  <a:lnTo>
                    <a:pt x="54" y="36"/>
                  </a:lnTo>
                  <a:lnTo>
                    <a:pt x="60" y="36"/>
                  </a:lnTo>
                  <a:lnTo>
                    <a:pt x="66" y="36"/>
                  </a:lnTo>
                  <a:lnTo>
                    <a:pt x="60" y="36"/>
                  </a:lnTo>
                  <a:lnTo>
                    <a:pt x="60" y="42"/>
                  </a:lnTo>
                  <a:lnTo>
                    <a:pt x="66" y="42"/>
                  </a:lnTo>
                  <a:lnTo>
                    <a:pt x="66" y="48"/>
                  </a:lnTo>
                  <a:lnTo>
                    <a:pt x="66" y="42"/>
                  </a:lnTo>
                  <a:lnTo>
                    <a:pt x="72" y="42"/>
                  </a:lnTo>
                  <a:lnTo>
                    <a:pt x="78" y="42"/>
                  </a:lnTo>
                  <a:lnTo>
                    <a:pt x="78" y="48"/>
                  </a:lnTo>
                  <a:lnTo>
                    <a:pt x="78" y="54"/>
                  </a:lnTo>
                  <a:lnTo>
                    <a:pt x="84" y="54"/>
                  </a:lnTo>
                  <a:lnTo>
                    <a:pt x="90" y="60"/>
                  </a:lnTo>
                  <a:lnTo>
                    <a:pt x="90" y="54"/>
                  </a:lnTo>
                  <a:lnTo>
                    <a:pt x="96" y="60"/>
                  </a:lnTo>
                  <a:lnTo>
                    <a:pt x="102" y="60"/>
                  </a:lnTo>
                  <a:lnTo>
                    <a:pt x="102" y="66"/>
                  </a:lnTo>
                  <a:lnTo>
                    <a:pt x="102" y="60"/>
                  </a:lnTo>
                  <a:lnTo>
                    <a:pt x="96" y="54"/>
                  </a:lnTo>
                  <a:lnTo>
                    <a:pt x="102" y="54"/>
                  </a:lnTo>
                  <a:lnTo>
                    <a:pt x="102" y="60"/>
                  </a:lnTo>
                  <a:lnTo>
                    <a:pt x="108" y="60"/>
                  </a:lnTo>
                  <a:lnTo>
                    <a:pt x="114" y="66"/>
                  </a:lnTo>
                  <a:lnTo>
                    <a:pt x="114" y="72"/>
                  </a:lnTo>
                  <a:lnTo>
                    <a:pt x="114" y="78"/>
                  </a:lnTo>
                  <a:lnTo>
                    <a:pt x="120" y="78"/>
                  </a:lnTo>
                  <a:lnTo>
                    <a:pt x="120" y="72"/>
                  </a:lnTo>
                  <a:lnTo>
                    <a:pt x="120" y="66"/>
                  </a:lnTo>
                  <a:lnTo>
                    <a:pt x="120" y="60"/>
                  </a:lnTo>
                  <a:lnTo>
                    <a:pt x="126" y="54"/>
                  </a:lnTo>
                  <a:lnTo>
                    <a:pt x="132" y="54"/>
                  </a:lnTo>
                  <a:lnTo>
                    <a:pt x="138" y="54"/>
                  </a:lnTo>
                  <a:lnTo>
                    <a:pt x="138" y="60"/>
                  </a:lnTo>
                  <a:lnTo>
                    <a:pt x="138" y="66"/>
                  </a:lnTo>
                  <a:lnTo>
                    <a:pt x="138" y="72"/>
                  </a:lnTo>
                  <a:lnTo>
                    <a:pt x="144" y="72"/>
                  </a:lnTo>
                  <a:lnTo>
                    <a:pt x="150" y="78"/>
                  </a:lnTo>
                  <a:lnTo>
                    <a:pt x="156" y="78"/>
                  </a:lnTo>
                  <a:lnTo>
                    <a:pt x="156" y="84"/>
                  </a:lnTo>
                  <a:lnTo>
                    <a:pt x="168" y="84"/>
                  </a:lnTo>
                  <a:lnTo>
                    <a:pt x="180" y="96"/>
                  </a:lnTo>
                  <a:lnTo>
                    <a:pt x="186" y="96"/>
                  </a:lnTo>
                  <a:lnTo>
                    <a:pt x="192" y="102"/>
                  </a:lnTo>
                  <a:lnTo>
                    <a:pt x="198" y="102"/>
                  </a:lnTo>
                  <a:lnTo>
                    <a:pt x="204" y="102"/>
                  </a:lnTo>
                  <a:lnTo>
                    <a:pt x="210" y="102"/>
                  </a:lnTo>
                  <a:lnTo>
                    <a:pt x="222" y="108"/>
                  </a:lnTo>
                  <a:lnTo>
                    <a:pt x="228" y="108"/>
                  </a:lnTo>
                  <a:lnTo>
                    <a:pt x="234" y="108"/>
                  </a:lnTo>
                  <a:lnTo>
                    <a:pt x="240" y="108"/>
                  </a:lnTo>
                  <a:lnTo>
                    <a:pt x="240" y="114"/>
                  </a:lnTo>
                  <a:lnTo>
                    <a:pt x="246" y="114"/>
                  </a:lnTo>
                  <a:lnTo>
                    <a:pt x="246" y="120"/>
                  </a:lnTo>
                  <a:lnTo>
                    <a:pt x="252" y="120"/>
                  </a:lnTo>
                  <a:lnTo>
                    <a:pt x="258" y="120"/>
                  </a:lnTo>
                  <a:lnTo>
                    <a:pt x="264" y="120"/>
                  </a:lnTo>
                  <a:lnTo>
                    <a:pt x="270" y="126"/>
                  </a:lnTo>
                  <a:lnTo>
                    <a:pt x="276" y="126"/>
                  </a:lnTo>
                  <a:lnTo>
                    <a:pt x="276" y="132"/>
                  </a:lnTo>
                  <a:lnTo>
                    <a:pt x="270" y="132"/>
                  </a:lnTo>
                  <a:lnTo>
                    <a:pt x="306" y="150"/>
                  </a:lnTo>
                  <a:lnTo>
                    <a:pt x="306" y="162"/>
                  </a:lnTo>
                  <a:lnTo>
                    <a:pt x="306" y="168"/>
                  </a:lnTo>
                  <a:lnTo>
                    <a:pt x="312" y="174"/>
                  </a:lnTo>
                  <a:lnTo>
                    <a:pt x="312" y="180"/>
                  </a:lnTo>
                  <a:lnTo>
                    <a:pt x="318" y="186"/>
                  </a:lnTo>
                  <a:lnTo>
                    <a:pt x="318" y="192"/>
                  </a:lnTo>
                  <a:lnTo>
                    <a:pt x="318" y="198"/>
                  </a:lnTo>
                  <a:lnTo>
                    <a:pt x="324" y="204"/>
                  </a:lnTo>
                  <a:lnTo>
                    <a:pt x="324" y="210"/>
                  </a:lnTo>
                  <a:lnTo>
                    <a:pt x="324" y="216"/>
                  </a:lnTo>
                  <a:lnTo>
                    <a:pt x="318" y="222"/>
                  </a:lnTo>
                  <a:lnTo>
                    <a:pt x="318" y="228"/>
                  </a:lnTo>
                  <a:lnTo>
                    <a:pt x="324" y="228"/>
                  </a:lnTo>
                  <a:lnTo>
                    <a:pt x="324" y="222"/>
                  </a:lnTo>
                  <a:lnTo>
                    <a:pt x="330" y="222"/>
                  </a:lnTo>
                  <a:lnTo>
                    <a:pt x="342" y="228"/>
                  </a:lnTo>
                  <a:lnTo>
                    <a:pt x="348" y="228"/>
                  </a:lnTo>
                  <a:lnTo>
                    <a:pt x="354" y="228"/>
                  </a:lnTo>
                  <a:lnTo>
                    <a:pt x="354" y="222"/>
                  </a:lnTo>
                  <a:lnTo>
                    <a:pt x="360" y="222"/>
                  </a:lnTo>
                  <a:lnTo>
                    <a:pt x="360" y="216"/>
                  </a:lnTo>
                  <a:lnTo>
                    <a:pt x="366" y="216"/>
                  </a:lnTo>
                  <a:lnTo>
                    <a:pt x="366" y="210"/>
                  </a:lnTo>
                  <a:lnTo>
                    <a:pt x="372" y="210"/>
                  </a:lnTo>
                  <a:lnTo>
                    <a:pt x="378" y="210"/>
                  </a:lnTo>
                  <a:lnTo>
                    <a:pt x="384" y="210"/>
                  </a:lnTo>
                  <a:lnTo>
                    <a:pt x="390" y="216"/>
                  </a:lnTo>
                  <a:lnTo>
                    <a:pt x="390" y="222"/>
                  </a:lnTo>
                  <a:lnTo>
                    <a:pt x="396" y="222"/>
                  </a:lnTo>
                  <a:lnTo>
                    <a:pt x="396" y="228"/>
                  </a:lnTo>
                  <a:lnTo>
                    <a:pt x="402" y="228"/>
                  </a:lnTo>
                  <a:lnTo>
                    <a:pt x="402" y="234"/>
                  </a:lnTo>
                  <a:lnTo>
                    <a:pt x="408" y="234"/>
                  </a:lnTo>
                  <a:lnTo>
                    <a:pt x="408" y="240"/>
                  </a:lnTo>
                  <a:lnTo>
                    <a:pt x="414" y="240"/>
                  </a:lnTo>
                  <a:lnTo>
                    <a:pt x="420" y="240"/>
                  </a:lnTo>
                  <a:lnTo>
                    <a:pt x="420" y="246"/>
                  </a:lnTo>
                  <a:lnTo>
                    <a:pt x="426" y="246"/>
                  </a:lnTo>
                  <a:lnTo>
                    <a:pt x="426" y="252"/>
                  </a:lnTo>
                  <a:lnTo>
                    <a:pt x="432" y="252"/>
                  </a:lnTo>
                  <a:lnTo>
                    <a:pt x="432" y="258"/>
                  </a:lnTo>
                  <a:lnTo>
                    <a:pt x="438" y="258"/>
                  </a:lnTo>
                  <a:lnTo>
                    <a:pt x="444" y="264"/>
                  </a:lnTo>
                  <a:lnTo>
                    <a:pt x="450" y="270"/>
                  </a:lnTo>
                  <a:lnTo>
                    <a:pt x="444" y="270"/>
                  </a:lnTo>
                  <a:lnTo>
                    <a:pt x="438" y="282"/>
                  </a:lnTo>
                  <a:lnTo>
                    <a:pt x="432" y="288"/>
                  </a:lnTo>
                  <a:lnTo>
                    <a:pt x="426" y="294"/>
                  </a:lnTo>
                  <a:lnTo>
                    <a:pt x="426" y="300"/>
                  </a:lnTo>
                  <a:lnTo>
                    <a:pt x="420" y="300"/>
                  </a:lnTo>
                  <a:lnTo>
                    <a:pt x="390" y="294"/>
                  </a:lnTo>
                  <a:lnTo>
                    <a:pt x="378" y="294"/>
                  </a:lnTo>
                  <a:lnTo>
                    <a:pt x="384" y="306"/>
                  </a:lnTo>
                  <a:lnTo>
                    <a:pt x="384" y="312"/>
                  </a:lnTo>
                  <a:lnTo>
                    <a:pt x="384" y="330"/>
                  </a:lnTo>
                  <a:lnTo>
                    <a:pt x="372" y="330"/>
                  </a:lnTo>
                  <a:lnTo>
                    <a:pt x="336" y="324"/>
                  </a:lnTo>
                  <a:lnTo>
                    <a:pt x="324" y="318"/>
                  </a:lnTo>
                  <a:lnTo>
                    <a:pt x="324" y="324"/>
                  </a:lnTo>
                  <a:lnTo>
                    <a:pt x="324" y="330"/>
                  </a:lnTo>
                  <a:lnTo>
                    <a:pt x="318" y="348"/>
                  </a:lnTo>
                  <a:lnTo>
                    <a:pt x="312" y="348"/>
                  </a:lnTo>
                  <a:lnTo>
                    <a:pt x="312" y="354"/>
                  </a:lnTo>
                  <a:lnTo>
                    <a:pt x="318" y="354"/>
                  </a:lnTo>
                  <a:lnTo>
                    <a:pt x="324" y="354"/>
                  </a:lnTo>
                  <a:lnTo>
                    <a:pt x="324" y="360"/>
                  </a:lnTo>
                  <a:lnTo>
                    <a:pt x="330" y="360"/>
                  </a:lnTo>
                  <a:lnTo>
                    <a:pt x="336" y="360"/>
                  </a:lnTo>
                  <a:lnTo>
                    <a:pt x="348" y="360"/>
                  </a:lnTo>
                  <a:lnTo>
                    <a:pt x="366" y="360"/>
                  </a:lnTo>
                  <a:lnTo>
                    <a:pt x="384" y="354"/>
                  </a:lnTo>
                  <a:lnTo>
                    <a:pt x="384" y="366"/>
                  </a:lnTo>
                  <a:lnTo>
                    <a:pt x="384" y="372"/>
                  </a:lnTo>
                  <a:lnTo>
                    <a:pt x="378" y="372"/>
                  </a:lnTo>
                  <a:lnTo>
                    <a:pt x="372" y="372"/>
                  </a:lnTo>
                  <a:lnTo>
                    <a:pt x="366" y="372"/>
                  </a:lnTo>
                  <a:lnTo>
                    <a:pt x="366" y="366"/>
                  </a:lnTo>
                  <a:lnTo>
                    <a:pt x="360" y="366"/>
                  </a:lnTo>
                  <a:lnTo>
                    <a:pt x="366" y="366"/>
                  </a:lnTo>
                  <a:lnTo>
                    <a:pt x="366" y="360"/>
                  </a:lnTo>
                  <a:lnTo>
                    <a:pt x="360" y="360"/>
                  </a:lnTo>
                  <a:lnTo>
                    <a:pt x="360" y="366"/>
                  </a:lnTo>
                  <a:lnTo>
                    <a:pt x="354" y="366"/>
                  </a:lnTo>
                  <a:lnTo>
                    <a:pt x="354" y="372"/>
                  </a:lnTo>
                  <a:lnTo>
                    <a:pt x="372" y="378"/>
                  </a:lnTo>
                  <a:lnTo>
                    <a:pt x="366" y="390"/>
                  </a:lnTo>
                  <a:lnTo>
                    <a:pt x="360" y="402"/>
                  </a:lnTo>
                  <a:lnTo>
                    <a:pt x="372" y="408"/>
                  </a:lnTo>
                  <a:lnTo>
                    <a:pt x="366" y="408"/>
                  </a:lnTo>
                  <a:lnTo>
                    <a:pt x="366" y="414"/>
                  </a:lnTo>
                  <a:lnTo>
                    <a:pt x="336" y="396"/>
                  </a:lnTo>
                  <a:lnTo>
                    <a:pt x="336" y="402"/>
                  </a:lnTo>
                  <a:lnTo>
                    <a:pt x="342" y="408"/>
                  </a:lnTo>
                  <a:lnTo>
                    <a:pt x="342" y="414"/>
                  </a:lnTo>
                  <a:lnTo>
                    <a:pt x="336" y="414"/>
                  </a:lnTo>
                  <a:lnTo>
                    <a:pt x="336" y="420"/>
                  </a:lnTo>
                  <a:lnTo>
                    <a:pt x="336" y="426"/>
                  </a:lnTo>
                  <a:lnTo>
                    <a:pt x="342" y="432"/>
                  </a:lnTo>
                  <a:lnTo>
                    <a:pt x="312" y="432"/>
                  </a:lnTo>
                  <a:lnTo>
                    <a:pt x="300" y="426"/>
                  </a:lnTo>
                  <a:lnTo>
                    <a:pt x="300" y="432"/>
                  </a:lnTo>
                  <a:lnTo>
                    <a:pt x="270" y="432"/>
                  </a:lnTo>
                  <a:lnTo>
                    <a:pt x="264" y="432"/>
                  </a:lnTo>
                  <a:lnTo>
                    <a:pt x="240" y="438"/>
                  </a:lnTo>
                  <a:lnTo>
                    <a:pt x="240" y="444"/>
                  </a:lnTo>
                  <a:lnTo>
                    <a:pt x="228" y="450"/>
                  </a:lnTo>
                  <a:lnTo>
                    <a:pt x="228" y="444"/>
                  </a:lnTo>
                  <a:lnTo>
                    <a:pt x="222" y="444"/>
                  </a:lnTo>
                  <a:lnTo>
                    <a:pt x="210" y="438"/>
                  </a:lnTo>
                  <a:lnTo>
                    <a:pt x="216" y="432"/>
                  </a:lnTo>
                  <a:lnTo>
                    <a:pt x="210" y="432"/>
                  </a:lnTo>
                  <a:lnTo>
                    <a:pt x="210" y="426"/>
                  </a:lnTo>
                  <a:lnTo>
                    <a:pt x="198" y="414"/>
                  </a:lnTo>
                  <a:close/>
                </a:path>
              </a:pathLst>
            </a:custGeom>
            <a:solidFill>
              <a:srgbClr val="3366FF"/>
            </a:solidFill>
            <a:ln w="0">
              <a:solidFill>
                <a:srgbClr val="000000"/>
              </a:solidFill>
              <a:prstDash val="solid"/>
              <a:round/>
              <a:headEnd/>
              <a:tailEnd/>
            </a:ln>
          </p:spPr>
          <p:txBody>
            <a:bodyPr/>
            <a:lstStyle/>
            <a:p>
              <a:endParaRPr lang="es-MX"/>
            </a:p>
          </p:txBody>
        </p:sp>
        <p:sp>
          <p:nvSpPr>
            <p:cNvPr id="71" name="Freeform 73"/>
            <p:cNvSpPr>
              <a:spLocks/>
            </p:cNvSpPr>
            <p:nvPr/>
          </p:nvSpPr>
          <p:spPr bwMode="auto">
            <a:xfrm>
              <a:off x="2862" y="498"/>
              <a:ext cx="252" cy="240"/>
            </a:xfrm>
            <a:custGeom>
              <a:avLst/>
              <a:gdLst>
                <a:gd name="T0" fmla="*/ 54 w 252"/>
                <a:gd name="T1" fmla="*/ 168 h 240"/>
                <a:gd name="T2" fmla="*/ 66 w 252"/>
                <a:gd name="T3" fmla="*/ 144 h 240"/>
                <a:gd name="T4" fmla="*/ 84 w 252"/>
                <a:gd name="T5" fmla="*/ 144 h 240"/>
                <a:gd name="T6" fmla="*/ 114 w 252"/>
                <a:gd name="T7" fmla="*/ 102 h 240"/>
                <a:gd name="T8" fmla="*/ 60 w 252"/>
                <a:gd name="T9" fmla="*/ 96 h 240"/>
                <a:gd name="T10" fmla="*/ 54 w 252"/>
                <a:gd name="T11" fmla="*/ 114 h 240"/>
                <a:gd name="T12" fmla="*/ 60 w 252"/>
                <a:gd name="T13" fmla="*/ 132 h 240"/>
                <a:gd name="T14" fmla="*/ 42 w 252"/>
                <a:gd name="T15" fmla="*/ 132 h 240"/>
                <a:gd name="T16" fmla="*/ 30 w 252"/>
                <a:gd name="T17" fmla="*/ 126 h 240"/>
                <a:gd name="T18" fmla="*/ 18 w 252"/>
                <a:gd name="T19" fmla="*/ 102 h 240"/>
                <a:gd name="T20" fmla="*/ 0 w 252"/>
                <a:gd name="T21" fmla="*/ 102 h 240"/>
                <a:gd name="T22" fmla="*/ 6 w 252"/>
                <a:gd name="T23" fmla="*/ 84 h 240"/>
                <a:gd name="T24" fmla="*/ 12 w 252"/>
                <a:gd name="T25" fmla="*/ 72 h 240"/>
                <a:gd name="T26" fmla="*/ 18 w 252"/>
                <a:gd name="T27" fmla="*/ 60 h 240"/>
                <a:gd name="T28" fmla="*/ 6 w 252"/>
                <a:gd name="T29" fmla="*/ 48 h 240"/>
                <a:gd name="T30" fmla="*/ 0 w 252"/>
                <a:gd name="T31" fmla="*/ 48 h 240"/>
                <a:gd name="T32" fmla="*/ 12 w 252"/>
                <a:gd name="T33" fmla="*/ 36 h 240"/>
                <a:gd name="T34" fmla="*/ 30 w 252"/>
                <a:gd name="T35" fmla="*/ 36 h 240"/>
                <a:gd name="T36" fmla="*/ 78 w 252"/>
                <a:gd name="T37" fmla="*/ 12 h 240"/>
                <a:gd name="T38" fmla="*/ 108 w 252"/>
                <a:gd name="T39" fmla="*/ 0 h 240"/>
                <a:gd name="T40" fmla="*/ 150 w 252"/>
                <a:gd name="T41" fmla="*/ 24 h 240"/>
                <a:gd name="T42" fmla="*/ 168 w 252"/>
                <a:gd name="T43" fmla="*/ 30 h 240"/>
                <a:gd name="T44" fmla="*/ 180 w 252"/>
                <a:gd name="T45" fmla="*/ 66 h 240"/>
                <a:gd name="T46" fmla="*/ 216 w 252"/>
                <a:gd name="T47" fmla="*/ 96 h 240"/>
                <a:gd name="T48" fmla="*/ 216 w 252"/>
                <a:gd name="T49" fmla="*/ 114 h 240"/>
                <a:gd name="T50" fmla="*/ 228 w 252"/>
                <a:gd name="T51" fmla="*/ 132 h 240"/>
                <a:gd name="T52" fmla="*/ 246 w 252"/>
                <a:gd name="T53" fmla="*/ 168 h 240"/>
                <a:gd name="T54" fmla="*/ 252 w 252"/>
                <a:gd name="T55" fmla="*/ 192 h 240"/>
                <a:gd name="T56" fmla="*/ 252 w 252"/>
                <a:gd name="T57" fmla="*/ 210 h 240"/>
                <a:gd name="T58" fmla="*/ 246 w 252"/>
                <a:gd name="T59" fmla="*/ 222 h 240"/>
                <a:gd name="T60" fmla="*/ 246 w 252"/>
                <a:gd name="T61" fmla="*/ 234 h 240"/>
                <a:gd name="T62" fmla="*/ 228 w 252"/>
                <a:gd name="T63" fmla="*/ 234 h 240"/>
                <a:gd name="T64" fmla="*/ 210 w 252"/>
                <a:gd name="T65" fmla="*/ 228 h 240"/>
                <a:gd name="T66" fmla="*/ 192 w 252"/>
                <a:gd name="T67" fmla="*/ 240 h 240"/>
                <a:gd name="T68" fmla="*/ 192 w 252"/>
                <a:gd name="T69" fmla="*/ 228 h 240"/>
                <a:gd name="T70" fmla="*/ 162 w 252"/>
                <a:gd name="T71" fmla="*/ 198 h 240"/>
                <a:gd name="T72" fmla="*/ 138 w 252"/>
                <a:gd name="T73" fmla="*/ 192 h 240"/>
                <a:gd name="T74" fmla="*/ 126 w 252"/>
                <a:gd name="T75" fmla="*/ 204 h 240"/>
                <a:gd name="T76" fmla="*/ 120 w 252"/>
                <a:gd name="T77" fmla="*/ 228 h 240"/>
                <a:gd name="T78" fmla="*/ 114 w 252"/>
                <a:gd name="T79" fmla="*/ 222 h 240"/>
                <a:gd name="T80" fmla="*/ 108 w 252"/>
                <a:gd name="T81" fmla="*/ 210 h 240"/>
                <a:gd name="T82" fmla="*/ 90 w 252"/>
                <a:gd name="T83" fmla="*/ 210 h 240"/>
                <a:gd name="T84" fmla="*/ 78 w 252"/>
                <a:gd name="T85" fmla="*/ 210 h 240"/>
                <a:gd name="T86" fmla="*/ 78 w 252"/>
                <a:gd name="T87" fmla="*/ 204 h 240"/>
                <a:gd name="T88" fmla="*/ 66 w 252"/>
                <a:gd name="T89" fmla="*/ 204 h 240"/>
                <a:gd name="T90" fmla="*/ 54 w 252"/>
                <a:gd name="T91" fmla="*/ 192 h 240"/>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252"/>
                <a:gd name="T139" fmla="*/ 0 h 240"/>
                <a:gd name="T140" fmla="*/ 252 w 252"/>
                <a:gd name="T141" fmla="*/ 240 h 240"/>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252" h="240">
                  <a:moveTo>
                    <a:pt x="42" y="168"/>
                  </a:moveTo>
                  <a:lnTo>
                    <a:pt x="48" y="168"/>
                  </a:lnTo>
                  <a:lnTo>
                    <a:pt x="54" y="168"/>
                  </a:lnTo>
                  <a:lnTo>
                    <a:pt x="60" y="168"/>
                  </a:lnTo>
                  <a:lnTo>
                    <a:pt x="60" y="162"/>
                  </a:lnTo>
                  <a:lnTo>
                    <a:pt x="66" y="144"/>
                  </a:lnTo>
                  <a:lnTo>
                    <a:pt x="72" y="144"/>
                  </a:lnTo>
                  <a:lnTo>
                    <a:pt x="78" y="144"/>
                  </a:lnTo>
                  <a:lnTo>
                    <a:pt x="84" y="144"/>
                  </a:lnTo>
                  <a:lnTo>
                    <a:pt x="108" y="144"/>
                  </a:lnTo>
                  <a:lnTo>
                    <a:pt x="114" y="114"/>
                  </a:lnTo>
                  <a:lnTo>
                    <a:pt x="114" y="102"/>
                  </a:lnTo>
                  <a:lnTo>
                    <a:pt x="72" y="96"/>
                  </a:lnTo>
                  <a:lnTo>
                    <a:pt x="66" y="96"/>
                  </a:lnTo>
                  <a:lnTo>
                    <a:pt x="60" y="96"/>
                  </a:lnTo>
                  <a:lnTo>
                    <a:pt x="60" y="102"/>
                  </a:lnTo>
                  <a:lnTo>
                    <a:pt x="54" y="102"/>
                  </a:lnTo>
                  <a:lnTo>
                    <a:pt x="54" y="114"/>
                  </a:lnTo>
                  <a:lnTo>
                    <a:pt x="60" y="120"/>
                  </a:lnTo>
                  <a:lnTo>
                    <a:pt x="60" y="126"/>
                  </a:lnTo>
                  <a:lnTo>
                    <a:pt x="60" y="132"/>
                  </a:lnTo>
                  <a:lnTo>
                    <a:pt x="54" y="132"/>
                  </a:lnTo>
                  <a:lnTo>
                    <a:pt x="48" y="132"/>
                  </a:lnTo>
                  <a:lnTo>
                    <a:pt x="42" y="132"/>
                  </a:lnTo>
                  <a:lnTo>
                    <a:pt x="36" y="132"/>
                  </a:lnTo>
                  <a:lnTo>
                    <a:pt x="36" y="126"/>
                  </a:lnTo>
                  <a:lnTo>
                    <a:pt x="30" y="126"/>
                  </a:lnTo>
                  <a:lnTo>
                    <a:pt x="30" y="120"/>
                  </a:lnTo>
                  <a:lnTo>
                    <a:pt x="24" y="114"/>
                  </a:lnTo>
                  <a:lnTo>
                    <a:pt x="18" y="102"/>
                  </a:lnTo>
                  <a:lnTo>
                    <a:pt x="12" y="102"/>
                  </a:lnTo>
                  <a:lnTo>
                    <a:pt x="6" y="102"/>
                  </a:lnTo>
                  <a:lnTo>
                    <a:pt x="0" y="102"/>
                  </a:lnTo>
                  <a:lnTo>
                    <a:pt x="0" y="96"/>
                  </a:lnTo>
                  <a:lnTo>
                    <a:pt x="0" y="90"/>
                  </a:lnTo>
                  <a:lnTo>
                    <a:pt x="6" y="84"/>
                  </a:lnTo>
                  <a:lnTo>
                    <a:pt x="12" y="84"/>
                  </a:lnTo>
                  <a:lnTo>
                    <a:pt x="12" y="78"/>
                  </a:lnTo>
                  <a:lnTo>
                    <a:pt x="12" y="72"/>
                  </a:lnTo>
                  <a:lnTo>
                    <a:pt x="18" y="72"/>
                  </a:lnTo>
                  <a:lnTo>
                    <a:pt x="18" y="66"/>
                  </a:lnTo>
                  <a:lnTo>
                    <a:pt x="18" y="60"/>
                  </a:lnTo>
                  <a:lnTo>
                    <a:pt x="12" y="54"/>
                  </a:lnTo>
                  <a:lnTo>
                    <a:pt x="12" y="48"/>
                  </a:lnTo>
                  <a:lnTo>
                    <a:pt x="6" y="48"/>
                  </a:lnTo>
                  <a:lnTo>
                    <a:pt x="6" y="54"/>
                  </a:lnTo>
                  <a:lnTo>
                    <a:pt x="6" y="48"/>
                  </a:lnTo>
                  <a:lnTo>
                    <a:pt x="0" y="48"/>
                  </a:lnTo>
                  <a:lnTo>
                    <a:pt x="6" y="42"/>
                  </a:lnTo>
                  <a:lnTo>
                    <a:pt x="6" y="36"/>
                  </a:lnTo>
                  <a:lnTo>
                    <a:pt x="12" y="36"/>
                  </a:lnTo>
                  <a:lnTo>
                    <a:pt x="18" y="36"/>
                  </a:lnTo>
                  <a:lnTo>
                    <a:pt x="24" y="36"/>
                  </a:lnTo>
                  <a:lnTo>
                    <a:pt x="30" y="36"/>
                  </a:lnTo>
                  <a:lnTo>
                    <a:pt x="30" y="30"/>
                  </a:lnTo>
                  <a:lnTo>
                    <a:pt x="78" y="36"/>
                  </a:lnTo>
                  <a:lnTo>
                    <a:pt x="78" y="12"/>
                  </a:lnTo>
                  <a:lnTo>
                    <a:pt x="90" y="12"/>
                  </a:lnTo>
                  <a:lnTo>
                    <a:pt x="90" y="0"/>
                  </a:lnTo>
                  <a:lnTo>
                    <a:pt x="108" y="0"/>
                  </a:lnTo>
                  <a:lnTo>
                    <a:pt x="132" y="0"/>
                  </a:lnTo>
                  <a:lnTo>
                    <a:pt x="144" y="18"/>
                  </a:lnTo>
                  <a:lnTo>
                    <a:pt x="150" y="24"/>
                  </a:lnTo>
                  <a:lnTo>
                    <a:pt x="156" y="24"/>
                  </a:lnTo>
                  <a:lnTo>
                    <a:pt x="168" y="24"/>
                  </a:lnTo>
                  <a:lnTo>
                    <a:pt x="168" y="30"/>
                  </a:lnTo>
                  <a:lnTo>
                    <a:pt x="168" y="36"/>
                  </a:lnTo>
                  <a:lnTo>
                    <a:pt x="174" y="36"/>
                  </a:lnTo>
                  <a:lnTo>
                    <a:pt x="180" y="66"/>
                  </a:lnTo>
                  <a:lnTo>
                    <a:pt x="186" y="78"/>
                  </a:lnTo>
                  <a:lnTo>
                    <a:pt x="198" y="84"/>
                  </a:lnTo>
                  <a:lnTo>
                    <a:pt x="216" y="96"/>
                  </a:lnTo>
                  <a:lnTo>
                    <a:pt x="216" y="102"/>
                  </a:lnTo>
                  <a:lnTo>
                    <a:pt x="216" y="108"/>
                  </a:lnTo>
                  <a:lnTo>
                    <a:pt x="216" y="114"/>
                  </a:lnTo>
                  <a:lnTo>
                    <a:pt x="222" y="120"/>
                  </a:lnTo>
                  <a:lnTo>
                    <a:pt x="222" y="126"/>
                  </a:lnTo>
                  <a:lnTo>
                    <a:pt x="228" y="132"/>
                  </a:lnTo>
                  <a:lnTo>
                    <a:pt x="234" y="138"/>
                  </a:lnTo>
                  <a:lnTo>
                    <a:pt x="234" y="144"/>
                  </a:lnTo>
                  <a:lnTo>
                    <a:pt x="246" y="168"/>
                  </a:lnTo>
                  <a:lnTo>
                    <a:pt x="246" y="174"/>
                  </a:lnTo>
                  <a:lnTo>
                    <a:pt x="246" y="192"/>
                  </a:lnTo>
                  <a:lnTo>
                    <a:pt x="252" y="192"/>
                  </a:lnTo>
                  <a:lnTo>
                    <a:pt x="252" y="198"/>
                  </a:lnTo>
                  <a:lnTo>
                    <a:pt x="252" y="204"/>
                  </a:lnTo>
                  <a:lnTo>
                    <a:pt x="252" y="210"/>
                  </a:lnTo>
                  <a:lnTo>
                    <a:pt x="252" y="216"/>
                  </a:lnTo>
                  <a:lnTo>
                    <a:pt x="252" y="222"/>
                  </a:lnTo>
                  <a:lnTo>
                    <a:pt x="246" y="222"/>
                  </a:lnTo>
                  <a:lnTo>
                    <a:pt x="240" y="228"/>
                  </a:lnTo>
                  <a:lnTo>
                    <a:pt x="240" y="234"/>
                  </a:lnTo>
                  <a:lnTo>
                    <a:pt x="246" y="234"/>
                  </a:lnTo>
                  <a:lnTo>
                    <a:pt x="246" y="240"/>
                  </a:lnTo>
                  <a:lnTo>
                    <a:pt x="240" y="240"/>
                  </a:lnTo>
                  <a:lnTo>
                    <a:pt x="228" y="234"/>
                  </a:lnTo>
                  <a:lnTo>
                    <a:pt x="222" y="228"/>
                  </a:lnTo>
                  <a:lnTo>
                    <a:pt x="216" y="228"/>
                  </a:lnTo>
                  <a:lnTo>
                    <a:pt x="210" y="228"/>
                  </a:lnTo>
                  <a:lnTo>
                    <a:pt x="204" y="228"/>
                  </a:lnTo>
                  <a:lnTo>
                    <a:pt x="204" y="234"/>
                  </a:lnTo>
                  <a:lnTo>
                    <a:pt x="192" y="240"/>
                  </a:lnTo>
                  <a:lnTo>
                    <a:pt x="186" y="240"/>
                  </a:lnTo>
                  <a:lnTo>
                    <a:pt x="186" y="234"/>
                  </a:lnTo>
                  <a:lnTo>
                    <a:pt x="192" y="228"/>
                  </a:lnTo>
                  <a:lnTo>
                    <a:pt x="162" y="222"/>
                  </a:lnTo>
                  <a:lnTo>
                    <a:pt x="168" y="198"/>
                  </a:lnTo>
                  <a:lnTo>
                    <a:pt x="162" y="198"/>
                  </a:lnTo>
                  <a:lnTo>
                    <a:pt x="150" y="192"/>
                  </a:lnTo>
                  <a:lnTo>
                    <a:pt x="138" y="186"/>
                  </a:lnTo>
                  <a:lnTo>
                    <a:pt x="138" y="192"/>
                  </a:lnTo>
                  <a:lnTo>
                    <a:pt x="132" y="192"/>
                  </a:lnTo>
                  <a:lnTo>
                    <a:pt x="132" y="198"/>
                  </a:lnTo>
                  <a:lnTo>
                    <a:pt x="126" y="204"/>
                  </a:lnTo>
                  <a:lnTo>
                    <a:pt x="126" y="216"/>
                  </a:lnTo>
                  <a:lnTo>
                    <a:pt x="126" y="228"/>
                  </a:lnTo>
                  <a:lnTo>
                    <a:pt x="120" y="228"/>
                  </a:lnTo>
                  <a:lnTo>
                    <a:pt x="114" y="234"/>
                  </a:lnTo>
                  <a:lnTo>
                    <a:pt x="114" y="228"/>
                  </a:lnTo>
                  <a:lnTo>
                    <a:pt x="114" y="222"/>
                  </a:lnTo>
                  <a:lnTo>
                    <a:pt x="114" y="216"/>
                  </a:lnTo>
                  <a:lnTo>
                    <a:pt x="114" y="210"/>
                  </a:lnTo>
                  <a:lnTo>
                    <a:pt x="108" y="210"/>
                  </a:lnTo>
                  <a:lnTo>
                    <a:pt x="102" y="210"/>
                  </a:lnTo>
                  <a:lnTo>
                    <a:pt x="96" y="210"/>
                  </a:lnTo>
                  <a:lnTo>
                    <a:pt x="90" y="210"/>
                  </a:lnTo>
                  <a:lnTo>
                    <a:pt x="84" y="204"/>
                  </a:lnTo>
                  <a:lnTo>
                    <a:pt x="78" y="204"/>
                  </a:lnTo>
                  <a:lnTo>
                    <a:pt x="78" y="210"/>
                  </a:lnTo>
                  <a:lnTo>
                    <a:pt x="78" y="204"/>
                  </a:lnTo>
                  <a:lnTo>
                    <a:pt x="78" y="210"/>
                  </a:lnTo>
                  <a:lnTo>
                    <a:pt x="78" y="204"/>
                  </a:lnTo>
                  <a:lnTo>
                    <a:pt x="72" y="210"/>
                  </a:lnTo>
                  <a:lnTo>
                    <a:pt x="72" y="204"/>
                  </a:lnTo>
                  <a:lnTo>
                    <a:pt x="66" y="204"/>
                  </a:lnTo>
                  <a:lnTo>
                    <a:pt x="66" y="192"/>
                  </a:lnTo>
                  <a:lnTo>
                    <a:pt x="60" y="192"/>
                  </a:lnTo>
                  <a:lnTo>
                    <a:pt x="54" y="192"/>
                  </a:lnTo>
                  <a:lnTo>
                    <a:pt x="42" y="192"/>
                  </a:lnTo>
                  <a:lnTo>
                    <a:pt x="42" y="168"/>
                  </a:lnTo>
                  <a:close/>
                </a:path>
              </a:pathLst>
            </a:custGeom>
            <a:solidFill>
              <a:srgbClr val="0000A0"/>
            </a:solidFill>
            <a:ln w="0">
              <a:solidFill>
                <a:srgbClr val="000000"/>
              </a:solidFill>
              <a:prstDash val="solid"/>
              <a:round/>
              <a:headEnd/>
              <a:tailEnd/>
            </a:ln>
          </p:spPr>
          <p:txBody>
            <a:bodyPr/>
            <a:lstStyle/>
            <a:p>
              <a:endParaRPr lang="es-MX"/>
            </a:p>
          </p:txBody>
        </p:sp>
        <p:sp>
          <p:nvSpPr>
            <p:cNvPr id="72" name="Freeform 74"/>
            <p:cNvSpPr>
              <a:spLocks/>
            </p:cNvSpPr>
            <p:nvPr/>
          </p:nvSpPr>
          <p:spPr bwMode="auto">
            <a:xfrm>
              <a:off x="2274" y="216"/>
              <a:ext cx="402" cy="258"/>
            </a:xfrm>
            <a:custGeom>
              <a:avLst/>
              <a:gdLst>
                <a:gd name="T0" fmla="*/ 324 w 402"/>
                <a:gd name="T1" fmla="*/ 240 h 258"/>
                <a:gd name="T2" fmla="*/ 306 w 402"/>
                <a:gd name="T3" fmla="*/ 240 h 258"/>
                <a:gd name="T4" fmla="*/ 294 w 402"/>
                <a:gd name="T5" fmla="*/ 222 h 258"/>
                <a:gd name="T6" fmla="*/ 282 w 402"/>
                <a:gd name="T7" fmla="*/ 210 h 258"/>
                <a:gd name="T8" fmla="*/ 270 w 402"/>
                <a:gd name="T9" fmla="*/ 198 h 258"/>
                <a:gd name="T10" fmla="*/ 252 w 402"/>
                <a:gd name="T11" fmla="*/ 192 h 258"/>
                <a:gd name="T12" fmla="*/ 240 w 402"/>
                <a:gd name="T13" fmla="*/ 180 h 258"/>
                <a:gd name="T14" fmla="*/ 222 w 402"/>
                <a:gd name="T15" fmla="*/ 174 h 258"/>
                <a:gd name="T16" fmla="*/ 204 w 402"/>
                <a:gd name="T17" fmla="*/ 162 h 258"/>
                <a:gd name="T18" fmla="*/ 186 w 402"/>
                <a:gd name="T19" fmla="*/ 156 h 258"/>
                <a:gd name="T20" fmla="*/ 168 w 402"/>
                <a:gd name="T21" fmla="*/ 150 h 258"/>
                <a:gd name="T22" fmla="*/ 156 w 402"/>
                <a:gd name="T23" fmla="*/ 138 h 258"/>
                <a:gd name="T24" fmla="*/ 150 w 402"/>
                <a:gd name="T25" fmla="*/ 132 h 258"/>
                <a:gd name="T26" fmla="*/ 138 w 402"/>
                <a:gd name="T27" fmla="*/ 126 h 258"/>
                <a:gd name="T28" fmla="*/ 126 w 402"/>
                <a:gd name="T29" fmla="*/ 126 h 258"/>
                <a:gd name="T30" fmla="*/ 108 w 402"/>
                <a:gd name="T31" fmla="*/ 132 h 258"/>
                <a:gd name="T32" fmla="*/ 90 w 402"/>
                <a:gd name="T33" fmla="*/ 126 h 258"/>
                <a:gd name="T34" fmla="*/ 78 w 402"/>
                <a:gd name="T35" fmla="*/ 114 h 258"/>
                <a:gd name="T36" fmla="*/ 60 w 402"/>
                <a:gd name="T37" fmla="*/ 108 h 258"/>
                <a:gd name="T38" fmla="*/ 42 w 402"/>
                <a:gd name="T39" fmla="*/ 102 h 258"/>
                <a:gd name="T40" fmla="*/ 30 w 402"/>
                <a:gd name="T41" fmla="*/ 96 h 258"/>
                <a:gd name="T42" fmla="*/ 18 w 402"/>
                <a:gd name="T43" fmla="*/ 90 h 258"/>
                <a:gd name="T44" fmla="*/ 12 w 402"/>
                <a:gd name="T45" fmla="*/ 96 h 258"/>
                <a:gd name="T46" fmla="*/ 6 w 402"/>
                <a:gd name="T47" fmla="*/ 78 h 258"/>
                <a:gd name="T48" fmla="*/ 0 w 402"/>
                <a:gd name="T49" fmla="*/ 60 h 258"/>
                <a:gd name="T50" fmla="*/ 6 w 402"/>
                <a:gd name="T51" fmla="*/ 42 h 258"/>
                <a:gd name="T52" fmla="*/ 12 w 402"/>
                <a:gd name="T53" fmla="*/ 24 h 258"/>
                <a:gd name="T54" fmla="*/ 18 w 402"/>
                <a:gd name="T55" fmla="*/ 6 h 258"/>
                <a:gd name="T56" fmla="*/ 36 w 402"/>
                <a:gd name="T57" fmla="*/ 0 h 258"/>
                <a:gd name="T58" fmla="*/ 54 w 402"/>
                <a:gd name="T59" fmla="*/ 6 h 258"/>
                <a:gd name="T60" fmla="*/ 78 w 402"/>
                <a:gd name="T61" fmla="*/ 18 h 258"/>
                <a:gd name="T62" fmla="*/ 102 w 402"/>
                <a:gd name="T63" fmla="*/ 18 h 258"/>
                <a:gd name="T64" fmla="*/ 126 w 402"/>
                <a:gd name="T65" fmla="*/ 24 h 258"/>
                <a:gd name="T66" fmla="*/ 138 w 402"/>
                <a:gd name="T67" fmla="*/ 6 h 258"/>
                <a:gd name="T68" fmla="*/ 162 w 402"/>
                <a:gd name="T69" fmla="*/ 12 h 258"/>
                <a:gd name="T70" fmla="*/ 192 w 402"/>
                <a:gd name="T71" fmla="*/ 36 h 258"/>
                <a:gd name="T72" fmla="*/ 204 w 402"/>
                <a:gd name="T73" fmla="*/ 54 h 258"/>
                <a:gd name="T74" fmla="*/ 228 w 402"/>
                <a:gd name="T75" fmla="*/ 66 h 258"/>
                <a:gd name="T76" fmla="*/ 240 w 402"/>
                <a:gd name="T77" fmla="*/ 90 h 258"/>
                <a:gd name="T78" fmla="*/ 234 w 402"/>
                <a:gd name="T79" fmla="*/ 96 h 258"/>
                <a:gd name="T80" fmla="*/ 240 w 402"/>
                <a:gd name="T81" fmla="*/ 108 h 258"/>
                <a:gd name="T82" fmla="*/ 276 w 402"/>
                <a:gd name="T83" fmla="*/ 138 h 258"/>
                <a:gd name="T84" fmla="*/ 294 w 402"/>
                <a:gd name="T85" fmla="*/ 156 h 258"/>
                <a:gd name="T86" fmla="*/ 312 w 402"/>
                <a:gd name="T87" fmla="*/ 174 h 258"/>
                <a:gd name="T88" fmla="*/ 324 w 402"/>
                <a:gd name="T89" fmla="*/ 186 h 258"/>
                <a:gd name="T90" fmla="*/ 342 w 402"/>
                <a:gd name="T91" fmla="*/ 198 h 258"/>
                <a:gd name="T92" fmla="*/ 360 w 402"/>
                <a:gd name="T93" fmla="*/ 204 h 258"/>
                <a:gd name="T94" fmla="*/ 384 w 402"/>
                <a:gd name="T95" fmla="*/ 204 h 258"/>
                <a:gd name="T96" fmla="*/ 396 w 402"/>
                <a:gd name="T97" fmla="*/ 192 h 258"/>
                <a:gd name="T98" fmla="*/ 402 w 402"/>
                <a:gd name="T99" fmla="*/ 210 h 258"/>
                <a:gd name="T100" fmla="*/ 396 w 402"/>
                <a:gd name="T101" fmla="*/ 222 h 258"/>
                <a:gd name="T102" fmla="*/ 378 w 402"/>
                <a:gd name="T103" fmla="*/ 234 h 258"/>
                <a:gd name="T104" fmla="*/ 372 w 402"/>
                <a:gd name="T105" fmla="*/ 216 h 258"/>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402"/>
                <a:gd name="T160" fmla="*/ 0 h 258"/>
                <a:gd name="T161" fmla="*/ 402 w 402"/>
                <a:gd name="T162" fmla="*/ 258 h 258"/>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402" h="258">
                  <a:moveTo>
                    <a:pt x="348" y="222"/>
                  </a:moveTo>
                  <a:lnTo>
                    <a:pt x="330" y="228"/>
                  </a:lnTo>
                  <a:lnTo>
                    <a:pt x="324" y="234"/>
                  </a:lnTo>
                  <a:lnTo>
                    <a:pt x="324" y="240"/>
                  </a:lnTo>
                  <a:lnTo>
                    <a:pt x="318" y="246"/>
                  </a:lnTo>
                  <a:lnTo>
                    <a:pt x="312" y="246"/>
                  </a:lnTo>
                  <a:lnTo>
                    <a:pt x="312" y="240"/>
                  </a:lnTo>
                  <a:lnTo>
                    <a:pt x="306" y="240"/>
                  </a:lnTo>
                  <a:lnTo>
                    <a:pt x="300" y="234"/>
                  </a:lnTo>
                  <a:lnTo>
                    <a:pt x="300" y="228"/>
                  </a:lnTo>
                  <a:lnTo>
                    <a:pt x="294" y="228"/>
                  </a:lnTo>
                  <a:lnTo>
                    <a:pt x="294" y="222"/>
                  </a:lnTo>
                  <a:lnTo>
                    <a:pt x="294" y="216"/>
                  </a:lnTo>
                  <a:lnTo>
                    <a:pt x="288" y="216"/>
                  </a:lnTo>
                  <a:lnTo>
                    <a:pt x="282" y="216"/>
                  </a:lnTo>
                  <a:lnTo>
                    <a:pt x="282" y="210"/>
                  </a:lnTo>
                  <a:lnTo>
                    <a:pt x="276" y="210"/>
                  </a:lnTo>
                  <a:lnTo>
                    <a:pt x="276" y="204"/>
                  </a:lnTo>
                  <a:lnTo>
                    <a:pt x="276" y="198"/>
                  </a:lnTo>
                  <a:lnTo>
                    <a:pt x="270" y="198"/>
                  </a:lnTo>
                  <a:lnTo>
                    <a:pt x="264" y="198"/>
                  </a:lnTo>
                  <a:lnTo>
                    <a:pt x="264" y="192"/>
                  </a:lnTo>
                  <a:lnTo>
                    <a:pt x="258" y="192"/>
                  </a:lnTo>
                  <a:lnTo>
                    <a:pt x="252" y="192"/>
                  </a:lnTo>
                  <a:lnTo>
                    <a:pt x="252" y="186"/>
                  </a:lnTo>
                  <a:lnTo>
                    <a:pt x="246" y="186"/>
                  </a:lnTo>
                  <a:lnTo>
                    <a:pt x="246" y="180"/>
                  </a:lnTo>
                  <a:lnTo>
                    <a:pt x="240" y="180"/>
                  </a:lnTo>
                  <a:lnTo>
                    <a:pt x="234" y="180"/>
                  </a:lnTo>
                  <a:lnTo>
                    <a:pt x="228" y="180"/>
                  </a:lnTo>
                  <a:lnTo>
                    <a:pt x="222" y="180"/>
                  </a:lnTo>
                  <a:lnTo>
                    <a:pt x="222" y="174"/>
                  </a:lnTo>
                  <a:lnTo>
                    <a:pt x="216" y="174"/>
                  </a:lnTo>
                  <a:lnTo>
                    <a:pt x="216" y="168"/>
                  </a:lnTo>
                  <a:lnTo>
                    <a:pt x="210" y="168"/>
                  </a:lnTo>
                  <a:lnTo>
                    <a:pt x="204" y="162"/>
                  </a:lnTo>
                  <a:lnTo>
                    <a:pt x="198" y="162"/>
                  </a:lnTo>
                  <a:lnTo>
                    <a:pt x="198" y="156"/>
                  </a:lnTo>
                  <a:lnTo>
                    <a:pt x="192" y="156"/>
                  </a:lnTo>
                  <a:lnTo>
                    <a:pt x="186" y="156"/>
                  </a:lnTo>
                  <a:lnTo>
                    <a:pt x="180" y="156"/>
                  </a:lnTo>
                  <a:lnTo>
                    <a:pt x="174" y="156"/>
                  </a:lnTo>
                  <a:lnTo>
                    <a:pt x="174" y="150"/>
                  </a:lnTo>
                  <a:lnTo>
                    <a:pt x="168" y="150"/>
                  </a:lnTo>
                  <a:lnTo>
                    <a:pt x="168" y="144"/>
                  </a:lnTo>
                  <a:lnTo>
                    <a:pt x="162" y="144"/>
                  </a:lnTo>
                  <a:lnTo>
                    <a:pt x="162" y="138"/>
                  </a:lnTo>
                  <a:lnTo>
                    <a:pt x="156" y="138"/>
                  </a:lnTo>
                  <a:lnTo>
                    <a:pt x="156" y="144"/>
                  </a:lnTo>
                  <a:lnTo>
                    <a:pt x="150" y="144"/>
                  </a:lnTo>
                  <a:lnTo>
                    <a:pt x="150" y="138"/>
                  </a:lnTo>
                  <a:lnTo>
                    <a:pt x="150" y="132"/>
                  </a:lnTo>
                  <a:lnTo>
                    <a:pt x="144" y="126"/>
                  </a:lnTo>
                  <a:lnTo>
                    <a:pt x="144" y="132"/>
                  </a:lnTo>
                  <a:lnTo>
                    <a:pt x="144" y="126"/>
                  </a:lnTo>
                  <a:lnTo>
                    <a:pt x="138" y="126"/>
                  </a:lnTo>
                  <a:lnTo>
                    <a:pt x="138" y="120"/>
                  </a:lnTo>
                  <a:lnTo>
                    <a:pt x="132" y="120"/>
                  </a:lnTo>
                  <a:lnTo>
                    <a:pt x="132" y="126"/>
                  </a:lnTo>
                  <a:lnTo>
                    <a:pt x="126" y="126"/>
                  </a:lnTo>
                  <a:lnTo>
                    <a:pt x="120" y="126"/>
                  </a:lnTo>
                  <a:lnTo>
                    <a:pt x="114" y="126"/>
                  </a:lnTo>
                  <a:lnTo>
                    <a:pt x="114" y="132"/>
                  </a:lnTo>
                  <a:lnTo>
                    <a:pt x="108" y="132"/>
                  </a:lnTo>
                  <a:lnTo>
                    <a:pt x="102" y="132"/>
                  </a:lnTo>
                  <a:lnTo>
                    <a:pt x="102" y="126"/>
                  </a:lnTo>
                  <a:lnTo>
                    <a:pt x="96" y="126"/>
                  </a:lnTo>
                  <a:lnTo>
                    <a:pt x="90" y="126"/>
                  </a:lnTo>
                  <a:lnTo>
                    <a:pt x="84" y="120"/>
                  </a:lnTo>
                  <a:lnTo>
                    <a:pt x="84" y="126"/>
                  </a:lnTo>
                  <a:lnTo>
                    <a:pt x="78" y="120"/>
                  </a:lnTo>
                  <a:lnTo>
                    <a:pt x="78" y="114"/>
                  </a:lnTo>
                  <a:lnTo>
                    <a:pt x="72" y="114"/>
                  </a:lnTo>
                  <a:lnTo>
                    <a:pt x="66" y="114"/>
                  </a:lnTo>
                  <a:lnTo>
                    <a:pt x="66" y="108"/>
                  </a:lnTo>
                  <a:lnTo>
                    <a:pt x="60" y="108"/>
                  </a:lnTo>
                  <a:lnTo>
                    <a:pt x="54" y="108"/>
                  </a:lnTo>
                  <a:lnTo>
                    <a:pt x="48" y="108"/>
                  </a:lnTo>
                  <a:lnTo>
                    <a:pt x="48" y="102"/>
                  </a:lnTo>
                  <a:lnTo>
                    <a:pt x="42" y="102"/>
                  </a:lnTo>
                  <a:lnTo>
                    <a:pt x="36" y="96"/>
                  </a:lnTo>
                  <a:lnTo>
                    <a:pt x="30" y="96"/>
                  </a:lnTo>
                  <a:lnTo>
                    <a:pt x="24" y="96"/>
                  </a:lnTo>
                  <a:lnTo>
                    <a:pt x="30" y="96"/>
                  </a:lnTo>
                  <a:lnTo>
                    <a:pt x="24" y="90"/>
                  </a:lnTo>
                  <a:lnTo>
                    <a:pt x="24" y="96"/>
                  </a:lnTo>
                  <a:lnTo>
                    <a:pt x="18" y="96"/>
                  </a:lnTo>
                  <a:lnTo>
                    <a:pt x="18" y="90"/>
                  </a:lnTo>
                  <a:lnTo>
                    <a:pt x="18" y="96"/>
                  </a:lnTo>
                  <a:lnTo>
                    <a:pt x="12" y="96"/>
                  </a:lnTo>
                  <a:lnTo>
                    <a:pt x="12" y="90"/>
                  </a:lnTo>
                  <a:lnTo>
                    <a:pt x="12" y="96"/>
                  </a:lnTo>
                  <a:lnTo>
                    <a:pt x="6" y="96"/>
                  </a:lnTo>
                  <a:lnTo>
                    <a:pt x="6" y="90"/>
                  </a:lnTo>
                  <a:lnTo>
                    <a:pt x="6" y="84"/>
                  </a:lnTo>
                  <a:lnTo>
                    <a:pt x="6" y="78"/>
                  </a:lnTo>
                  <a:lnTo>
                    <a:pt x="0" y="78"/>
                  </a:lnTo>
                  <a:lnTo>
                    <a:pt x="0" y="72"/>
                  </a:lnTo>
                  <a:lnTo>
                    <a:pt x="0" y="66"/>
                  </a:lnTo>
                  <a:lnTo>
                    <a:pt x="0" y="60"/>
                  </a:lnTo>
                  <a:lnTo>
                    <a:pt x="6" y="60"/>
                  </a:lnTo>
                  <a:lnTo>
                    <a:pt x="6" y="54"/>
                  </a:lnTo>
                  <a:lnTo>
                    <a:pt x="6" y="48"/>
                  </a:lnTo>
                  <a:lnTo>
                    <a:pt x="6" y="42"/>
                  </a:lnTo>
                  <a:lnTo>
                    <a:pt x="6" y="36"/>
                  </a:lnTo>
                  <a:lnTo>
                    <a:pt x="6" y="30"/>
                  </a:lnTo>
                  <a:lnTo>
                    <a:pt x="12" y="30"/>
                  </a:lnTo>
                  <a:lnTo>
                    <a:pt x="12" y="24"/>
                  </a:lnTo>
                  <a:lnTo>
                    <a:pt x="12" y="18"/>
                  </a:lnTo>
                  <a:lnTo>
                    <a:pt x="18" y="18"/>
                  </a:lnTo>
                  <a:lnTo>
                    <a:pt x="18" y="12"/>
                  </a:lnTo>
                  <a:lnTo>
                    <a:pt x="18" y="6"/>
                  </a:lnTo>
                  <a:lnTo>
                    <a:pt x="24" y="6"/>
                  </a:lnTo>
                  <a:lnTo>
                    <a:pt x="24" y="0"/>
                  </a:lnTo>
                  <a:lnTo>
                    <a:pt x="30" y="0"/>
                  </a:lnTo>
                  <a:lnTo>
                    <a:pt x="36" y="0"/>
                  </a:lnTo>
                  <a:lnTo>
                    <a:pt x="42" y="0"/>
                  </a:lnTo>
                  <a:lnTo>
                    <a:pt x="42" y="6"/>
                  </a:lnTo>
                  <a:lnTo>
                    <a:pt x="48" y="6"/>
                  </a:lnTo>
                  <a:lnTo>
                    <a:pt x="54" y="6"/>
                  </a:lnTo>
                  <a:lnTo>
                    <a:pt x="60" y="12"/>
                  </a:lnTo>
                  <a:lnTo>
                    <a:pt x="66" y="12"/>
                  </a:lnTo>
                  <a:lnTo>
                    <a:pt x="72" y="18"/>
                  </a:lnTo>
                  <a:lnTo>
                    <a:pt x="78" y="18"/>
                  </a:lnTo>
                  <a:lnTo>
                    <a:pt x="84" y="18"/>
                  </a:lnTo>
                  <a:lnTo>
                    <a:pt x="90" y="24"/>
                  </a:lnTo>
                  <a:lnTo>
                    <a:pt x="96" y="24"/>
                  </a:lnTo>
                  <a:lnTo>
                    <a:pt x="102" y="18"/>
                  </a:lnTo>
                  <a:lnTo>
                    <a:pt x="108" y="18"/>
                  </a:lnTo>
                  <a:lnTo>
                    <a:pt x="114" y="24"/>
                  </a:lnTo>
                  <a:lnTo>
                    <a:pt x="120" y="24"/>
                  </a:lnTo>
                  <a:lnTo>
                    <a:pt x="126" y="24"/>
                  </a:lnTo>
                  <a:lnTo>
                    <a:pt x="126" y="18"/>
                  </a:lnTo>
                  <a:lnTo>
                    <a:pt x="132" y="18"/>
                  </a:lnTo>
                  <a:lnTo>
                    <a:pt x="132" y="12"/>
                  </a:lnTo>
                  <a:lnTo>
                    <a:pt x="138" y="6"/>
                  </a:lnTo>
                  <a:lnTo>
                    <a:pt x="144" y="12"/>
                  </a:lnTo>
                  <a:lnTo>
                    <a:pt x="150" y="6"/>
                  </a:lnTo>
                  <a:lnTo>
                    <a:pt x="150" y="0"/>
                  </a:lnTo>
                  <a:lnTo>
                    <a:pt x="162" y="12"/>
                  </a:lnTo>
                  <a:lnTo>
                    <a:pt x="168" y="18"/>
                  </a:lnTo>
                  <a:lnTo>
                    <a:pt x="186" y="30"/>
                  </a:lnTo>
                  <a:lnTo>
                    <a:pt x="186" y="36"/>
                  </a:lnTo>
                  <a:lnTo>
                    <a:pt x="192" y="36"/>
                  </a:lnTo>
                  <a:lnTo>
                    <a:pt x="192" y="42"/>
                  </a:lnTo>
                  <a:lnTo>
                    <a:pt x="198" y="42"/>
                  </a:lnTo>
                  <a:lnTo>
                    <a:pt x="198" y="48"/>
                  </a:lnTo>
                  <a:lnTo>
                    <a:pt x="204" y="54"/>
                  </a:lnTo>
                  <a:lnTo>
                    <a:pt x="210" y="54"/>
                  </a:lnTo>
                  <a:lnTo>
                    <a:pt x="216" y="60"/>
                  </a:lnTo>
                  <a:lnTo>
                    <a:pt x="222" y="66"/>
                  </a:lnTo>
                  <a:lnTo>
                    <a:pt x="228" y="66"/>
                  </a:lnTo>
                  <a:lnTo>
                    <a:pt x="228" y="72"/>
                  </a:lnTo>
                  <a:lnTo>
                    <a:pt x="234" y="78"/>
                  </a:lnTo>
                  <a:lnTo>
                    <a:pt x="240" y="84"/>
                  </a:lnTo>
                  <a:lnTo>
                    <a:pt x="240" y="90"/>
                  </a:lnTo>
                  <a:lnTo>
                    <a:pt x="240" y="96"/>
                  </a:lnTo>
                  <a:lnTo>
                    <a:pt x="240" y="90"/>
                  </a:lnTo>
                  <a:lnTo>
                    <a:pt x="234" y="90"/>
                  </a:lnTo>
                  <a:lnTo>
                    <a:pt x="234" y="96"/>
                  </a:lnTo>
                  <a:lnTo>
                    <a:pt x="228" y="96"/>
                  </a:lnTo>
                  <a:lnTo>
                    <a:pt x="234" y="102"/>
                  </a:lnTo>
                  <a:lnTo>
                    <a:pt x="240" y="102"/>
                  </a:lnTo>
                  <a:lnTo>
                    <a:pt x="240" y="108"/>
                  </a:lnTo>
                  <a:lnTo>
                    <a:pt x="246" y="108"/>
                  </a:lnTo>
                  <a:lnTo>
                    <a:pt x="264" y="126"/>
                  </a:lnTo>
                  <a:lnTo>
                    <a:pt x="270" y="132"/>
                  </a:lnTo>
                  <a:lnTo>
                    <a:pt x="276" y="138"/>
                  </a:lnTo>
                  <a:lnTo>
                    <a:pt x="282" y="144"/>
                  </a:lnTo>
                  <a:lnTo>
                    <a:pt x="288" y="150"/>
                  </a:lnTo>
                  <a:lnTo>
                    <a:pt x="294" y="150"/>
                  </a:lnTo>
                  <a:lnTo>
                    <a:pt x="294" y="156"/>
                  </a:lnTo>
                  <a:lnTo>
                    <a:pt x="300" y="162"/>
                  </a:lnTo>
                  <a:lnTo>
                    <a:pt x="306" y="168"/>
                  </a:lnTo>
                  <a:lnTo>
                    <a:pt x="312" y="168"/>
                  </a:lnTo>
                  <a:lnTo>
                    <a:pt x="312" y="174"/>
                  </a:lnTo>
                  <a:lnTo>
                    <a:pt x="318" y="174"/>
                  </a:lnTo>
                  <a:lnTo>
                    <a:pt x="324" y="174"/>
                  </a:lnTo>
                  <a:lnTo>
                    <a:pt x="324" y="180"/>
                  </a:lnTo>
                  <a:lnTo>
                    <a:pt x="324" y="186"/>
                  </a:lnTo>
                  <a:lnTo>
                    <a:pt x="330" y="186"/>
                  </a:lnTo>
                  <a:lnTo>
                    <a:pt x="336" y="186"/>
                  </a:lnTo>
                  <a:lnTo>
                    <a:pt x="336" y="192"/>
                  </a:lnTo>
                  <a:lnTo>
                    <a:pt x="342" y="198"/>
                  </a:lnTo>
                  <a:lnTo>
                    <a:pt x="348" y="198"/>
                  </a:lnTo>
                  <a:lnTo>
                    <a:pt x="354" y="198"/>
                  </a:lnTo>
                  <a:lnTo>
                    <a:pt x="354" y="204"/>
                  </a:lnTo>
                  <a:lnTo>
                    <a:pt x="360" y="204"/>
                  </a:lnTo>
                  <a:lnTo>
                    <a:pt x="366" y="204"/>
                  </a:lnTo>
                  <a:lnTo>
                    <a:pt x="372" y="204"/>
                  </a:lnTo>
                  <a:lnTo>
                    <a:pt x="378" y="204"/>
                  </a:lnTo>
                  <a:lnTo>
                    <a:pt x="384" y="204"/>
                  </a:lnTo>
                  <a:lnTo>
                    <a:pt x="384" y="198"/>
                  </a:lnTo>
                  <a:lnTo>
                    <a:pt x="390" y="198"/>
                  </a:lnTo>
                  <a:lnTo>
                    <a:pt x="390" y="192"/>
                  </a:lnTo>
                  <a:lnTo>
                    <a:pt x="396" y="192"/>
                  </a:lnTo>
                  <a:lnTo>
                    <a:pt x="396" y="198"/>
                  </a:lnTo>
                  <a:lnTo>
                    <a:pt x="396" y="204"/>
                  </a:lnTo>
                  <a:lnTo>
                    <a:pt x="396" y="210"/>
                  </a:lnTo>
                  <a:lnTo>
                    <a:pt x="402" y="210"/>
                  </a:lnTo>
                  <a:lnTo>
                    <a:pt x="402" y="222"/>
                  </a:lnTo>
                  <a:lnTo>
                    <a:pt x="402" y="216"/>
                  </a:lnTo>
                  <a:lnTo>
                    <a:pt x="396" y="216"/>
                  </a:lnTo>
                  <a:lnTo>
                    <a:pt x="396" y="222"/>
                  </a:lnTo>
                  <a:lnTo>
                    <a:pt x="396" y="234"/>
                  </a:lnTo>
                  <a:lnTo>
                    <a:pt x="378" y="222"/>
                  </a:lnTo>
                  <a:lnTo>
                    <a:pt x="378" y="228"/>
                  </a:lnTo>
                  <a:lnTo>
                    <a:pt x="378" y="234"/>
                  </a:lnTo>
                  <a:lnTo>
                    <a:pt x="372" y="234"/>
                  </a:lnTo>
                  <a:lnTo>
                    <a:pt x="372" y="240"/>
                  </a:lnTo>
                  <a:lnTo>
                    <a:pt x="366" y="258"/>
                  </a:lnTo>
                  <a:lnTo>
                    <a:pt x="372" y="216"/>
                  </a:lnTo>
                  <a:lnTo>
                    <a:pt x="366" y="216"/>
                  </a:lnTo>
                  <a:lnTo>
                    <a:pt x="348" y="222"/>
                  </a:lnTo>
                  <a:close/>
                </a:path>
              </a:pathLst>
            </a:custGeom>
            <a:solidFill>
              <a:srgbClr val="0000A0"/>
            </a:solidFill>
            <a:ln w="0">
              <a:solidFill>
                <a:srgbClr val="000000"/>
              </a:solidFill>
              <a:prstDash val="solid"/>
              <a:round/>
              <a:headEnd/>
              <a:tailEnd/>
            </a:ln>
          </p:spPr>
          <p:txBody>
            <a:bodyPr/>
            <a:lstStyle/>
            <a:p>
              <a:endParaRPr lang="es-MX"/>
            </a:p>
          </p:txBody>
        </p:sp>
        <p:sp>
          <p:nvSpPr>
            <p:cNvPr id="73" name="Freeform 75"/>
            <p:cNvSpPr>
              <a:spLocks/>
            </p:cNvSpPr>
            <p:nvPr/>
          </p:nvSpPr>
          <p:spPr bwMode="auto">
            <a:xfrm>
              <a:off x="2832" y="2640"/>
              <a:ext cx="276" cy="408"/>
            </a:xfrm>
            <a:custGeom>
              <a:avLst/>
              <a:gdLst>
                <a:gd name="T0" fmla="*/ 120 w 276"/>
                <a:gd name="T1" fmla="*/ 78 h 408"/>
                <a:gd name="T2" fmla="*/ 120 w 276"/>
                <a:gd name="T3" fmla="*/ 96 h 408"/>
                <a:gd name="T4" fmla="*/ 120 w 276"/>
                <a:gd name="T5" fmla="*/ 108 h 408"/>
                <a:gd name="T6" fmla="*/ 126 w 276"/>
                <a:gd name="T7" fmla="*/ 132 h 408"/>
                <a:gd name="T8" fmla="*/ 144 w 276"/>
                <a:gd name="T9" fmla="*/ 144 h 408"/>
                <a:gd name="T10" fmla="*/ 156 w 276"/>
                <a:gd name="T11" fmla="*/ 156 h 408"/>
                <a:gd name="T12" fmla="*/ 162 w 276"/>
                <a:gd name="T13" fmla="*/ 174 h 408"/>
                <a:gd name="T14" fmla="*/ 180 w 276"/>
                <a:gd name="T15" fmla="*/ 186 h 408"/>
                <a:gd name="T16" fmla="*/ 186 w 276"/>
                <a:gd name="T17" fmla="*/ 204 h 408"/>
                <a:gd name="T18" fmla="*/ 222 w 276"/>
                <a:gd name="T19" fmla="*/ 198 h 408"/>
                <a:gd name="T20" fmla="*/ 222 w 276"/>
                <a:gd name="T21" fmla="*/ 222 h 408"/>
                <a:gd name="T22" fmla="*/ 234 w 276"/>
                <a:gd name="T23" fmla="*/ 240 h 408"/>
                <a:gd name="T24" fmla="*/ 246 w 276"/>
                <a:gd name="T25" fmla="*/ 258 h 408"/>
                <a:gd name="T26" fmla="*/ 252 w 276"/>
                <a:gd name="T27" fmla="*/ 282 h 408"/>
                <a:gd name="T28" fmla="*/ 270 w 276"/>
                <a:gd name="T29" fmla="*/ 288 h 408"/>
                <a:gd name="T30" fmla="*/ 264 w 276"/>
                <a:gd name="T31" fmla="*/ 306 h 408"/>
                <a:gd name="T32" fmla="*/ 246 w 276"/>
                <a:gd name="T33" fmla="*/ 336 h 408"/>
                <a:gd name="T34" fmla="*/ 228 w 276"/>
                <a:gd name="T35" fmla="*/ 360 h 408"/>
                <a:gd name="T36" fmla="*/ 216 w 276"/>
                <a:gd name="T37" fmla="*/ 372 h 408"/>
                <a:gd name="T38" fmla="*/ 192 w 276"/>
                <a:gd name="T39" fmla="*/ 378 h 408"/>
                <a:gd name="T40" fmla="*/ 174 w 276"/>
                <a:gd name="T41" fmla="*/ 384 h 408"/>
                <a:gd name="T42" fmla="*/ 168 w 276"/>
                <a:gd name="T43" fmla="*/ 402 h 408"/>
                <a:gd name="T44" fmla="*/ 156 w 276"/>
                <a:gd name="T45" fmla="*/ 408 h 408"/>
                <a:gd name="T46" fmla="*/ 138 w 276"/>
                <a:gd name="T47" fmla="*/ 402 h 408"/>
                <a:gd name="T48" fmla="*/ 120 w 276"/>
                <a:gd name="T49" fmla="*/ 390 h 408"/>
                <a:gd name="T50" fmla="*/ 102 w 276"/>
                <a:gd name="T51" fmla="*/ 390 h 408"/>
                <a:gd name="T52" fmla="*/ 96 w 276"/>
                <a:gd name="T53" fmla="*/ 372 h 408"/>
                <a:gd name="T54" fmla="*/ 78 w 276"/>
                <a:gd name="T55" fmla="*/ 366 h 408"/>
                <a:gd name="T56" fmla="*/ 78 w 276"/>
                <a:gd name="T57" fmla="*/ 342 h 408"/>
                <a:gd name="T58" fmla="*/ 90 w 276"/>
                <a:gd name="T59" fmla="*/ 330 h 408"/>
                <a:gd name="T60" fmla="*/ 90 w 276"/>
                <a:gd name="T61" fmla="*/ 306 h 408"/>
                <a:gd name="T62" fmla="*/ 84 w 276"/>
                <a:gd name="T63" fmla="*/ 288 h 408"/>
                <a:gd name="T64" fmla="*/ 78 w 276"/>
                <a:gd name="T65" fmla="*/ 282 h 408"/>
                <a:gd name="T66" fmla="*/ 72 w 276"/>
                <a:gd name="T67" fmla="*/ 264 h 408"/>
                <a:gd name="T68" fmla="*/ 72 w 276"/>
                <a:gd name="T69" fmla="*/ 252 h 408"/>
                <a:gd name="T70" fmla="*/ 72 w 276"/>
                <a:gd name="T71" fmla="*/ 240 h 408"/>
                <a:gd name="T72" fmla="*/ 54 w 276"/>
                <a:gd name="T73" fmla="*/ 234 h 408"/>
                <a:gd name="T74" fmla="*/ 42 w 276"/>
                <a:gd name="T75" fmla="*/ 222 h 408"/>
                <a:gd name="T76" fmla="*/ 30 w 276"/>
                <a:gd name="T77" fmla="*/ 210 h 408"/>
                <a:gd name="T78" fmla="*/ 24 w 276"/>
                <a:gd name="T79" fmla="*/ 198 h 408"/>
                <a:gd name="T80" fmla="*/ 30 w 276"/>
                <a:gd name="T81" fmla="*/ 192 h 408"/>
                <a:gd name="T82" fmla="*/ 36 w 276"/>
                <a:gd name="T83" fmla="*/ 174 h 408"/>
                <a:gd name="T84" fmla="*/ 30 w 276"/>
                <a:gd name="T85" fmla="*/ 156 h 408"/>
                <a:gd name="T86" fmla="*/ 36 w 276"/>
                <a:gd name="T87" fmla="*/ 138 h 408"/>
                <a:gd name="T88" fmla="*/ 24 w 276"/>
                <a:gd name="T89" fmla="*/ 126 h 408"/>
                <a:gd name="T90" fmla="*/ 18 w 276"/>
                <a:gd name="T91" fmla="*/ 108 h 408"/>
                <a:gd name="T92" fmla="*/ 24 w 276"/>
                <a:gd name="T93" fmla="*/ 90 h 408"/>
                <a:gd name="T94" fmla="*/ 18 w 276"/>
                <a:gd name="T95" fmla="*/ 84 h 408"/>
                <a:gd name="T96" fmla="*/ 18 w 276"/>
                <a:gd name="T97" fmla="*/ 72 h 408"/>
                <a:gd name="T98" fmla="*/ 12 w 276"/>
                <a:gd name="T99" fmla="*/ 54 h 408"/>
                <a:gd name="T100" fmla="*/ 6 w 276"/>
                <a:gd name="T101" fmla="*/ 36 h 408"/>
                <a:gd name="T102" fmla="*/ 0 w 276"/>
                <a:gd name="T103" fmla="*/ 18 h 408"/>
                <a:gd name="T104" fmla="*/ 6 w 276"/>
                <a:gd name="T105" fmla="*/ 0 h 408"/>
                <a:gd name="T106" fmla="*/ 24 w 276"/>
                <a:gd name="T107" fmla="*/ 0 h 408"/>
                <a:gd name="T108" fmla="*/ 48 w 276"/>
                <a:gd name="T109" fmla="*/ 0 h 408"/>
                <a:gd name="T110" fmla="*/ 60 w 276"/>
                <a:gd name="T111" fmla="*/ 12 h 408"/>
                <a:gd name="T112" fmla="*/ 72 w 276"/>
                <a:gd name="T113" fmla="*/ 24 h 408"/>
                <a:gd name="T114" fmla="*/ 96 w 276"/>
                <a:gd name="T115" fmla="*/ 30 h 408"/>
                <a:gd name="T116" fmla="*/ 114 w 276"/>
                <a:gd name="T117" fmla="*/ 30 h 408"/>
                <a:gd name="T118" fmla="*/ 126 w 276"/>
                <a:gd name="T119" fmla="*/ 48 h 408"/>
                <a:gd name="T120" fmla="*/ 126 w 276"/>
                <a:gd name="T121" fmla="*/ 60 h 40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276"/>
                <a:gd name="T184" fmla="*/ 0 h 408"/>
                <a:gd name="T185" fmla="*/ 276 w 276"/>
                <a:gd name="T186" fmla="*/ 408 h 408"/>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276" h="408">
                  <a:moveTo>
                    <a:pt x="126" y="72"/>
                  </a:moveTo>
                  <a:lnTo>
                    <a:pt x="120" y="72"/>
                  </a:lnTo>
                  <a:lnTo>
                    <a:pt x="114" y="72"/>
                  </a:lnTo>
                  <a:lnTo>
                    <a:pt x="120" y="78"/>
                  </a:lnTo>
                  <a:lnTo>
                    <a:pt x="114" y="78"/>
                  </a:lnTo>
                  <a:lnTo>
                    <a:pt x="114" y="84"/>
                  </a:lnTo>
                  <a:lnTo>
                    <a:pt x="114" y="90"/>
                  </a:lnTo>
                  <a:lnTo>
                    <a:pt x="120" y="96"/>
                  </a:lnTo>
                  <a:lnTo>
                    <a:pt x="120" y="102"/>
                  </a:lnTo>
                  <a:lnTo>
                    <a:pt x="114" y="102"/>
                  </a:lnTo>
                  <a:lnTo>
                    <a:pt x="114" y="108"/>
                  </a:lnTo>
                  <a:lnTo>
                    <a:pt x="120" y="108"/>
                  </a:lnTo>
                  <a:lnTo>
                    <a:pt x="114" y="114"/>
                  </a:lnTo>
                  <a:lnTo>
                    <a:pt x="114" y="120"/>
                  </a:lnTo>
                  <a:lnTo>
                    <a:pt x="120" y="126"/>
                  </a:lnTo>
                  <a:lnTo>
                    <a:pt x="126" y="132"/>
                  </a:lnTo>
                  <a:lnTo>
                    <a:pt x="132" y="132"/>
                  </a:lnTo>
                  <a:lnTo>
                    <a:pt x="138" y="138"/>
                  </a:lnTo>
                  <a:lnTo>
                    <a:pt x="138" y="144"/>
                  </a:lnTo>
                  <a:lnTo>
                    <a:pt x="144" y="144"/>
                  </a:lnTo>
                  <a:lnTo>
                    <a:pt x="144" y="150"/>
                  </a:lnTo>
                  <a:lnTo>
                    <a:pt x="150" y="150"/>
                  </a:lnTo>
                  <a:lnTo>
                    <a:pt x="156" y="150"/>
                  </a:lnTo>
                  <a:lnTo>
                    <a:pt x="156" y="156"/>
                  </a:lnTo>
                  <a:lnTo>
                    <a:pt x="156" y="162"/>
                  </a:lnTo>
                  <a:lnTo>
                    <a:pt x="162" y="162"/>
                  </a:lnTo>
                  <a:lnTo>
                    <a:pt x="162" y="168"/>
                  </a:lnTo>
                  <a:lnTo>
                    <a:pt x="162" y="174"/>
                  </a:lnTo>
                  <a:lnTo>
                    <a:pt x="162" y="180"/>
                  </a:lnTo>
                  <a:lnTo>
                    <a:pt x="168" y="180"/>
                  </a:lnTo>
                  <a:lnTo>
                    <a:pt x="180" y="180"/>
                  </a:lnTo>
                  <a:lnTo>
                    <a:pt x="180" y="186"/>
                  </a:lnTo>
                  <a:lnTo>
                    <a:pt x="180" y="192"/>
                  </a:lnTo>
                  <a:lnTo>
                    <a:pt x="180" y="198"/>
                  </a:lnTo>
                  <a:lnTo>
                    <a:pt x="180" y="204"/>
                  </a:lnTo>
                  <a:lnTo>
                    <a:pt x="186" y="204"/>
                  </a:lnTo>
                  <a:lnTo>
                    <a:pt x="192" y="204"/>
                  </a:lnTo>
                  <a:lnTo>
                    <a:pt x="204" y="204"/>
                  </a:lnTo>
                  <a:lnTo>
                    <a:pt x="210" y="198"/>
                  </a:lnTo>
                  <a:lnTo>
                    <a:pt x="222" y="198"/>
                  </a:lnTo>
                  <a:lnTo>
                    <a:pt x="222" y="204"/>
                  </a:lnTo>
                  <a:lnTo>
                    <a:pt x="222" y="210"/>
                  </a:lnTo>
                  <a:lnTo>
                    <a:pt x="222" y="216"/>
                  </a:lnTo>
                  <a:lnTo>
                    <a:pt x="222" y="222"/>
                  </a:lnTo>
                  <a:lnTo>
                    <a:pt x="228" y="222"/>
                  </a:lnTo>
                  <a:lnTo>
                    <a:pt x="228" y="234"/>
                  </a:lnTo>
                  <a:lnTo>
                    <a:pt x="228" y="240"/>
                  </a:lnTo>
                  <a:lnTo>
                    <a:pt x="234" y="240"/>
                  </a:lnTo>
                  <a:lnTo>
                    <a:pt x="234" y="246"/>
                  </a:lnTo>
                  <a:lnTo>
                    <a:pt x="234" y="252"/>
                  </a:lnTo>
                  <a:lnTo>
                    <a:pt x="246" y="252"/>
                  </a:lnTo>
                  <a:lnTo>
                    <a:pt x="246" y="258"/>
                  </a:lnTo>
                  <a:lnTo>
                    <a:pt x="246" y="264"/>
                  </a:lnTo>
                  <a:lnTo>
                    <a:pt x="240" y="282"/>
                  </a:lnTo>
                  <a:lnTo>
                    <a:pt x="246" y="282"/>
                  </a:lnTo>
                  <a:lnTo>
                    <a:pt x="252" y="282"/>
                  </a:lnTo>
                  <a:lnTo>
                    <a:pt x="258" y="282"/>
                  </a:lnTo>
                  <a:lnTo>
                    <a:pt x="264" y="282"/>
                  </a:lnTo>
                  <a:lnTo>
                    <a:pt x="270" y="282"/>
                  </a:lnTo>
                  <a:lnTo>
                    <a:pt x="270" y="288"/>
                  </a:lnTo>
                  <a:lnTo>
                    <a:pt x="270" y="294"/>
                  </a:lnTo>
                  <a:lnTo>
                    <a:pt x="276" y="294"/>
                  </a:lnTo>
                  <a:lnTo>
                    <a:pt x="270" y="300"/>
                  </a:lnTo>
                  <a:lnTo>
                    <a:pt x="264" y="306"/>
                  </a:lnTo>
                  <a:lnTo>
                    <a:pt x="258" y="318"/>
                  </a:lnTo>
                  <a:lnTo>
                    <a:pt x="258" y="324"/>
                  </a:lnTo>
                  <a:lnTo>
                    <a:pt x="252" y="330"/>
                  </a:lnTo>
                  <a:lnTo>
                    <a:pt x="246" y="336"/>
                  </a:lnTo>
                  <a:lnTo>
                    <a:pt x="240" y="336"/>
                  </a:lnTo>
                  <a:lnTo>
                    <a:pt x="240" y="342"/>
                  </a:lnTo>
                  <a:lnTo>
                    <a:pt x="228" y="354"/>
                  </a:lnTo>
                  <a:lnTo>
                    <a:pt x="228" y="360"/>
                  </a:lnTo>
                  <a:lnTo>
                    <a:pt x="222" y="360"/>
                  </a:lnTo>
                  <a:lnTo>
                    <a:pt x="222" y="366"/>
                  </a:lnTo>
                  <a:lnTo>
                    <a:pt x="216" y="366"/>
                  </a:lnTo>
                  <a:lnTo>
                    <a:pt x="216" y="372"/>
                  </a:lnTo>
                  <a:lnTo>
                    <a:pt x="210" y="372"/>
                  </a:lnTo>
                  <a:lnTo>
                    <a:pt x="204" y="378"/>
                  </a:lnTo>
                  <a:lnTo>
                    <a:pt x="198" y="378"/>
                  </a:lnTo>
                  <a:lnTo>
                    <a:pt x="192" y="378"/>
                  </a:lnTo>
                  <a:lnTo>
                    <a:pt x="186" y="378"/>
                  </a:lnTo>
                  <a:lnTo>
                    <a:pt x="180" y="378"/>
                  </a:lnTo>
                  <a:lnTo>
                    <a:pt x="180" y="384"/>
                  </a:lnTo>
                  <a:lnTo>
                    <a:pt x="174" y="384"/>
                  </a:lnTo>
                  <a:lnTo>
                    <a:pt x="174" y="390"/>
                  </a:lnTo>
                  <a:lnTo>
                    <a:pt x="174" y="396"/>
                  </a:lnTo>
                  <a:lnTo>
                    <a:pt x="168" y="396"/>
                  </a:lnTo>
                  <a:lnTo>
                    <a:pt x="168" y="402"/>
                  </a:lnTo>
                  <a:lnTo>
                    <a:pt x="162" y="402"/>
                  </a:lnTo>
                  <a:lnTo>
                    <a:pt x="162" y="408"/>
                  </a:lnTo>
                  <a:lnTo>
                    <a:pt x="156" y="402"/>
                  </a:lnTo>
                  <a:lnTo>
                    <a:pt x="156" y="408"/>
                  </a:lnTo>
                  <a:lnTo>
                    <a:pt x="156" y="402"/>
                  </a:lnTo>
                  <a:lnTo>
                    <a:pt x="150" y="402"/>
                  </a:lnTo>
                  <a:lnTo>
                    <a:pt x="144" y="402"/>
                  </a:lnTo>
                  <a:lnTo>
                    <a:pt x="138" y="402"/>
                  </a:lnTo>
                  <a:lnTo>
                    <a:pt x="132" y="402"/>
                  </a:lnTo>
                  <a:lnTo>
                    <a:pt x="126" y="396"/>
                  </a:lnTo>
                  <a:lnTo>
                    <a:pt x="120" y="396"/>
                  </a:lnTo>
                  <a:lnTo>
                    <a:pt x="120" y="390"/>
                  </a:lnTo>
                  <a:lnTo>
                    <a:pt x="114" y="390"/>
                  </a:lnTo>
                  <a:lnTo>
                    <a:pt x="114" y="396"/>
                  </a:lnTo>
                  <a:lnTo>
                    <a:pt x="108" y="390"/>
                  </a:lnTo>
                  <a:lnTo>
                    <a:pt x="102" y="390"/>
                  </a:lnTo>
                  <a:lnTo>
                    <a:pt x="102" y="384"/>
                  </a:lnTo>
                  <a:lnTo>
                    <a:pt x="96" y="384"/>
                  </a:lnTo>
                  <a:lnTo>
                    <a:pt x="96" y="378"/>
                  </a:lnTo>
                  <a:lnTo>
                    <a:pt x="96" y="372"/>
                  </a:lnTo>
                  <a:lnTo>
                    <a:pt x="90" y="372"/>
                  </a:lnTo>
                  <a:lnTo>
                    <a:pt x="90" y="366"/>
                  </a:lnTo>
                  <a:lnTo>
                    <a:pt x="84" y="366"/>
                  </a:lnTo>
                  <a:lnTo>
                    <a:pt x="78" y="366"/>
                  </a:lnTo>
                  <a:lnTo>
                    <a:pt x="78" y="360"/>
                  </a:lnTo>
                  <a:lnTo>
                    <a:pt x="78" y="354"/>
                  </a:lnTo>
                  <a:lnTo>
                    <a:pt x="78" y="348"/>
                  </a:lnTo>
                  <a:lnTo>
                    <a:pt x="78" y="342"/>
                  </a:lnTo>
                  <a:lnTo>
                    <a:pt x="84" y="342"/>
                  </a:lnTo>
                  <a:lnTo>
                    <a:pt x="84" y="336"/>
                  </a:lnTo>
                  <a:lnTo>
                    <a:pt x="90" y="336"/>
                  </a:lnTo>
                  <a:lnTo>
                    <a:pt x="90" y="330"/>
                  </a:lnTo>
                  <a:lnTo>
                    <a:pt x="90" y="324"/>
                  </a:lnTo>
                  <a:lnTo>
                    <a:pt x="90" y="318"/>
                  </a:lnTo>
                  <a:lnTo>
                    <a:pt x="90" y="312"/>
                  </a:lnTo>
                  <a:lnTo>
                    <a:pt x="90" y="306"/>
                  </a:lnTo>
                  <a:lnTo>
                    <a:pt x="84" y="306"/>
                  </a:lnTo>
                  <a:lnTo>
                    <a:pt x="84" y="300"/>
                  </a:lnTo>
                  <a:lnTo>
                    <a:pt x="84" y="294"/>
                  </a:lnTo>
                  <a:lnTo>
                    <a:pt x="84" y="288"/>
                  </a:lnTo>
                  <a:lnTo>
                    <a:pt x="78" y="288"/>
                  </a:lnTo>
                  <a:lnTo>
                    <a:pt x="84" y="288"/>
                  </a:lnTo>
                  <a:lnTo>
                    <a:pt x="84" y="282"/>
                  </a:lnTo>
                  <a:lnTo>
                    <a:pt x="78" y="282"/>
                  </a:lnTo>
                  <a:lnTo>
                    <a:pt x="78" y="276"/>
                  </a:lnTo>
                  <a:lnTo>
                    <a:pt x="78" y="270"/>
                  </a:lnTo>
                  <a:lnTo>
                    <a:pt x="72" y="270"/>
                  </a:lnTo>
                  <a:lnTo>
                    <a:pt x="72" y="264"/>
                  </a:lnTo>
                  <a:lnTo>
                    <a:pt x="78" y="264"/>
                  </a:lnTo>
                  <a:lnTo>
                    <a:pt x="78" y="258"/>
                  </a:lnTo>
                  <a:lnTo>
                    <a:pt x="72" y="258"/>
                  </a:lnTo>
                  <a:lnTo>
                    <a:pt x="72" y="252"/>
                  </a:lnTo>
                  <a:lnTo>
                    <a:pt x="72" y="246"/>
                  </a:lnTo>
                  <a:lnTo>
                    <a:pt x="66" y="246"/>
                  </a:lnTo>
                  <a:lnTo>
                    <a:pt x="72" y="246"/>
                  </a:lnTo>
                  <a:lnTo>
                    <a:pt x="72" y="240"/>
                  </a:lnTo>
                  <a:lnTo>
                    <a:pt x="66" y="240"/>
                  </a:lnTo>
                  <a:lnTo>
                    <a:pt x="60" y="240"/>
                  </a:lnTo>
                  <a:lnTo>
                    <a:pt x="60" y="234"/>
                  </a:lnTo>
                  <a:lnTo>
                    <a:pt x="54" y="234"/>
                  </a:lnTo>
                  <a:lnTo>
                    <a:pt x="54" y="228"/>
                  </a:lnTo>
                  <a:lnTo>
                    <a:pt x="54" y="222"/>
                  </a:lnTo>
                  <a:lnTo>
                    <a:pt x="48" y="222"/>
                  </a:lnTo>
                  <a:lnTo>
                    <a:pt x="42" y="222"/>
                  </a:lnTo>
                  <a:lnTo>
                    <a:pt x="36" y="222"/>
                  </a:lnTo>
                  <a:lnTo>
                    <a:pt x="36" y="216"/>
                  </a:lnTo>
                  <a:lnTo>
                    <a:pt x="30" y="216"/>
                  </a:lnTo>
                  <a:lnTo>
                    <a:pt x="30" y="210"/>
                  </a:lnTo>
                  <a:lnTo>
                    <a:pt x="30" y="204"/>
                  </a:lnTo>
                  <a:lnTo>
                    <a:pt x="24" y="204"/>
                  </a:lnTo>
                  <a:lnTo>
                    <a:pt x="30" y="204"/>
                  </a:lnTo>
                  <a:lnTo>
                    <a:pt x="24" y="198"/>
                  </a:lnTo>
                  <a:lnTo>
                    <a:pt x="30" y="198"/>
                  </a:lnTo>
                  <a:lnTo>
                    <a:pt x="30" y="192"/>
                  </a:lnTo>
                  <a:lnTo>
                    <a:pt x="24" y="192"/>
                  </a:lnTo>
                  <a:lnTo>
                    <a:pt x="30" y="192"/>
                  </a:lnTo>
                  <a:lnTo>
                    <a:pt x="36" y="180"/>
                  </a:lnTo>
                  <a:lnTo>
                    <a:pt x="30" y="180"/>
                  </a:lnTo>
                  <a:lnTo>
                    <a:pt x="36" y="180"/>
                  </a:lnTo>
                  <a:lnTo>
                    <a:pt x="36" y="174"/>
                  </a:lnTo>
                  <a:lnTo>
                    <a:pt x="36" y="168"/>
                  </a:lnTo>
                  <a:lnTo>
                    <a:pt x="30" y="168"/>
                  </a:lnTo>
                  <a:lnTo>
                    <a:pt x="30" y="162"/>
                  </a:lnTo>
                  <a:lnTo>
                    <a:pt x="30" y="156"/>
                  </a:lnTo>
                  <a:lnTo>
                    <a:pt x="30" y="150"/>
                  </a:lnTo>
                  <a:lnTo>
                    <a:pt x="30" y="144"/>
                  </a:lnTo>
                  <a:lnTo>
                    <a:pt x="36" y="144"/>
                  </a:lnTo>
                  <a:lnTo>
                    <a:pt x="36" y="138"/>
                  </a:lnTo>
                  <a:lnTo>
                    <a:pt x="30" y="138"/>
                  </a:lnTo>
                  <a:lnTo>
                    <a:pt x="30" y="132"/>
                  </a:lnTo>
                  <a:lnTo>
                    <a:pt x="30" y="126"/>
                  </a:lnTo>
                  <a:lnTo>
                    <a:pt x="24" y="126"/>
                  </a:lnTo>
                  <a:lnTo>
                    <a:pt x="24" y="120"/>
                  </a:lnTo>
                  <a:lnTo>
                    <a:pt x="24" y="114"/>
                  </a:lnTo>
                  <a:lnTo>
                    <a:pt x="24" y="108"/>
                  </a:lnTo>
                  <a:lnTo>
                    <a:pt x="18" y="108"/>
                  </a:lnTo>
                  <a:lnTo>
                    <a:pt x="18" y="102"/>
                  </a:lnTo>
                  <a:lnTo>
                    <a:pt x="18" y="96"/>
                  </a:lnTo>
                  <a:lnTo>
                    <a:pt x="24" y="96"/>
                  </a:lnTo>
                  <a:lnTo>
                    <a:pt x="24" y="90"/>
                  </a:lnTo>
                  <a:lnTo>
                    <a:pt x="18" y="90"/>
                  </a:lnTo>
                  <a:lnTo>
                    <a:pt x="24" y="90"/>
                  </a:lnTo>
                  <a:lnTo>
                    <a:pt x="24" y="84"/>
                  </a:lnTo>
                  <a:lnTo>
                    <a:pt x="18" y="84"/>
                  </a:lnTo>
                  <a:lnTo>
                    <a:pt x="24" y="84"/>
                  </a:lnTo>
                  <a:lnTo>
                    <a:pt x="24" y="78"/>
                  </a:lnTo>
                  <a:lnTo>
                    <a:pt x="24" y="72"/>
                  </a:lnTo>
                  <a:lnTo>
                    <a:pt x="18" y="72"/>
                  </a:lnTo>
                  <a:lnTo>
                    <a:pt x="18" y="66"/>
                  </a:lnTo>
                  <a:lnTo>
                    <a:pt x="18" y="60"/>
                  </a:lnTo>
                  <a:lnTo>
                    <a:pt x="18" y="54"/>
                  </a:lnTo>
                  <a:lnTo>
                    <a:pt x="12" y="54"/>
                  </a:lnTo>
                  <a:lnTo>
                    <a:pt x="12" y="48"/>
                  </a:lnTo>
                  <a:lnTo>
                    <a:pt x="12" y="42"/>
                  </a:lnTo>
                  <a:lnTo>
                    <a:pt x="6" y="42"/>
                  </a:lnTo>
                  <a:lnTo>
                    <a:pt x="6" y="36"/>
                  </a:lnTo>
                  <a:lnTo>
                    <a:pt x="6" y="30"/>
                  </a:lnTo>
                  <a:lnTo>
                    <a:pt x="0" y="30"/>
                  </a:lnTo>
                  <a:lnTo>
                    <a:pt x="0" y="24"/>
                  </a:lnTo>
                  <a:lnTo>
                    <a:pt x="0" y="18"/>
                  </a:lnTo>
                  <a:lnTo>
                    <a:pt x="0" y="12"/>
                  </a:lnTo>
                  <a:lnTo>
                    <a:pt x="0" y="6"/>
                  </a:lnTo>
                  <a:lnTo>
                    <a:pt x="0" y="0"/>
                  </a:lnTo>
                  <a:lnTo>
                    <a:pt x="6" y="0"/>
                  </a:lnTo>
                  <a:lnTo>
                    <a:pt x="12" y="0"/>
                  </a:lnTo>
                  <a:lnTo>
                    <a:pt x="12" y="6"/>
                  </a:lnTo>
                  <a:lnTo>
                    <a:pt x="18" y="6"/>
                  </a:lnTo>
                  <a:lnTo>
                    <a:pt x="24" y="0"/>
                  </a:lnTo>
                  <a:lnTo>
                    <a:pt x="30" y="0"/>
                  </a:lnTo>
                  <a:lnTo>
                    <a:pt x="36" y="0"/>
                  </a:lnTo>
                  <a:lnTo>
                    <a:pt x="42" y="0"/>
                  </a:lnTo>
                  <a:lnTo>
                    <a:pt x="48" y="0"/>
                  </a:lnTo>
                  <a:lnTo>
                    <a:pt x="54" y="0"/>
                  </a:lnTo>
                  <a:lnTo>
                    <a:pt x="54" y="6"/>
                  </a:lnTo>
                  <a:lnTo>
                    <a:pt x="60" y="6"/>
                  </a:lnTo>
                  <a:lnTo>
                    <a:pt x="60" y="12"/>
                  </a:lnTo>
                  <a:lnTo>
                    <a:pt x="66" y="12"/>
                  </a:lnTo>
                  <a:lnTo>
                    <a:pt x="66" y="18"/>
                  </a:lnTo>
                  <a:lnTo>
                    <a:pt x="72" y="18"/>
                  </a:lnTo>
                  <a:lnTo>
                    <a:pt x="72" y="24"/>
                  </a:lnTo>
                  <a:lnTo>
                    <a:pt x="78" y="24"/>
                  </a:lnTo>
                  <a:lnTo>
                    <a:pt x="78" y="30"/>
                  </a:lnTo>
                  <a:lnTo>
                    <a:pt x="84" y="30"/>
                  </a:lnTo>
                  <a:lnTo>
                    <a:pt x="96" y="30"/>
                  </a:lnTo>
                  <a:lnTo>
                    <a:pt x="102" y="24"/>
                  </a:lnTo>
                  <a:lnTo>
                    <a:pt x="108" y="24"/>
                  </a:lnTo>
                  <a:lnTo>
                    <a:pt x="114" y="24"/>
                  </a:lnTo>
                  <a:lnTo>
                    <a:pt x="114" y="30"/>
                  </a:lnTo>
                  <a:lnTo>
                    <a:pt x="120" y="30"/>
                  </a:lnTo>
                  <a:lnTo>
                    <a:pt x="120" y="36"/>
                  </a:lnTo>
                  <a:lnTo>
                    <a:pt x="120" y="42"/>
                  </a:lnTo>
                  <a:lnTo>
                    <a:pt x="126" y="48"/>
                  </a:lnTo>
                  <a:lnTo>
                    <a:pt x="126" y="54"/>
                  </a:lnTo>
                  <a:lnTo>
                    <a:pt x="126" y="60"/>
                  </a:lnTo>
                  <a:lnTo>
                    <a:pt x="132" y="60"/>
                  </a:lnTo>
                  <a:lnTo>
                    <a:pt x="126" y="60"/>
                  </a:lnTo>
                  <a:lnTo>
                    <a:pt x="126" y="66"/>
                  </a:lnTo>
                  <a:lnTo>
                    <a:pt x="126" y="72"/>
                  </a:lnTo>
                  <a:close/>
                </a:path>
              </a:pathLst>
            </a:custGeom>
            <a:solidFill>
              <a:srgbClr val="3366FF"/>
            </a:solidFill>
            <a:ln w="0">
              <a:solidFill>
                <a:srgbClr val="000000"/>
              </a:solidFill>
              <a:prstDash val="solid"/>
              <a:round/>
              <a:headEnd/>
              <a:tailEnd/>
            </a:ln>
          </p:spPr>
          <p:txBody>
            <a:bodyPr/>
            <a:lstStyle/>
            <a:p>
              <a:endParaRPr lang="es-MX"/>
            </a:p>
          </p:txBody>
        </p:sp>
        <p:sp>
          <p:nvSpPr>
            <p:cNvPr id="74" name="Freeform 76"/>
            <p:cNvSpPr>
              <a:spLocks/>
            </p:cNvSpPr>
            <p:nvPr/>
          </p:nvSpPr>
          <p:spPr bwMode="auto">
            <a:xfrm>
              <a:off x="2286" y="2814"/>
              <a:ext cx="474" cy="432"/>
            </a:xfrm>
            <a:custGeom>
              <a:avLst/>
              <a:gdLst>
                <a:gd name="T0" fmla="*/ 30 w 474"/>
                <a:gd name="T1" fmla="*/ 420 h 432"/>
                <a:gd name="T2" fmla="*/ 12 w 474"/>
                <a:gd name="T3" fmla="*/ 420 h 432"/>
                <a:gd name="T4" fmla="*/ 6 w 474"/>
                <a:gd name="T5" fmla="*/ 408 h 432"/>
                <a:gd name="T6" fmla="*/ 30 w 474"/>
                <a:gd name="T7" fmla="*/ 402 h 432"/>
                <a:gd name="T8" fmla="*/ 48 w 474"/>
                <a:gd name="T9" fmla="*/ 384 h 432"/>
                <a:gd name="T10" fmla="*/ 36 w 474"/>
                <a:gd name="T11" fmla="*/ 354 h 432"/>
                <a:gd name="T12" fmla="*/ 60 w 474"/>
                <a:gd name="T13" fmla="*/ 336 h 432"/>
                <a:gd name="T14" fmla="*/ 96 w 474"/>
                <a:gd name="T15" fmla="*/ 330 h 432"/>
                <a:gd name="T16" fmla="*/ 84 w 474"/>
                <a:gd name="T17" fmla="*/ 306 h 432"/>
                <a:gd name="T18" fmla="*/ 84 w 474"/>
                <a:gd name="T19" fmla="*/ 264 h 432"/>
                <a:gd name="T20" fmla="*/ 78 w 474"/>
                <a:gd name="T21" fmla="*/ 246 h 432"/>
                <a:gd name="T22" fmla="*/ 78 w 474"/>
                <a:gd name="T23" fmla="*/ 216 h 432"/>
                <a:gd name="T24" fmla="*/ 108 w 474"/>
                <a:gd name="T25" fmla="*/ 204 h 432"/>
                <a:gd name="T26" fmla="*/ 168 w 474"/>
                <a:gd name="T27" fmla="*/ 210 h 432"/>
                <a:gd name="T28" fmla="*/ 186 w 474"/>
                <a:gd name="T29" fmla="*/ 234 h 432"/>
                <a:gd name="T30" fmla="*/ 204 w 474"/>
                <a:gd name="T31" fmla="*/ 216 h 432"/>
                <a:gd name="T32" fmla="*/ 204 w 474"/>
                <a:gd name="T33" fmla="*/ 168 h 432"/>
                <a:gd name="T34" fmla="*/ 204 w 474"/>
                <a:gd name="T35" fmla="*/ 132 h 432"/>
                <a:gd name="T36" fmla="*/ 192 w 474"/>
                <a:gd name="T37" fmla="*/ 96 h 432"/>
                <a:gd name="T38" fmla="*/ 162 w 474"/>
                <a:gd name="T39" fmla="*/ 66 h 432"/>
                <a:gd name="T40" fmla="*/ 174 w 474"/>
                <a:gd name="T41" fmla="*/ 0 h 432"/>
                <a:gd name="T42" fmla="*/ 228 w 474"/>
                <a:gd name="T43" fmla="*/ 24 h 432"/>
                <a:gd name="T44" fmla="*/ 234 w 474"/>
                <a:gd name="T45" fmla="*/ 6 h 432"/>
                <a:gd name="T46" fmla="*/ 258 w 474"/>
                <a:gd name="T47" fmla="*/ 18 h 432"/>
                <a:gd name="T48" fmla="*/ 276 w 474"/>
                <a:gd name="T49" fmla="*/ 30 h 432"/>
                <a:gd name="T50" fmla="*/ 288 w 474"/>
                <a:gd name="T51" fmla="*/ 36 h 432"/>
                <a:gd name="T52" fmla="*/ 312 w 474"/>
                <a:gd name="T53" fmla="*/ 42 h 432"/>
                <a:gd name="T54" fmla="*/ 342 w 474"/>
                <a:gd name="T55" fmla="*/ 30 h 432"/>
                <a:gd name="T56" fmla="*/ 372 w 474"/>
                <a:gd name="T57" fmla="*/ 48 h 432"/>
                <a:gd name="T58" fmla="*/ 396 w 474"/>
                <a:gd name="T59" fmla="*/ 72 h 432"/>
                <a:gd name="T60" fmla="*/ 408 w 474"/>
                <a:gd name="T61" fmla="*/ 102 h 432"/>
                <a:gd name="T62" fmla="*/ 426 w 474"/>
                <a:gd name="T63" fmla="*/ 132 h 432"/>
                <a:gd name="T64" fmla="*/ 450 w 474"/>
                <a:gd name="T65" fmla="*/ 162 h 432"/>
                <a:gd name="T66" fmla="*/ 462 w 474"/>
                <a:gd name="T67" fmla="*/ 180 h 432"/>
                <a:gd name="T68" fmla="*/ 462 w 474"/>
                <a:gd name="T69" fmla="*/ 204 h 432"/>
                <a:gd name="T70" fmla="*/ 438 w 474"/>
                <a:gd name="T71" fmla="*/ 186 h 432"/>
                <a:gd name="T72" fmla="*/ 426 w 474"/>
                <a:gd name="T73" fmla="*/ 168 h 432"/>
                <a:gd name="T74" fmla="*/ 384 w 474"/>
                <a:gd name="T75" fmla="*/ 162 h 432"/>
                <a:gd name="T76" fmla="*/ 354 w 474"/>
                <a:gd name="T77" fmla="*/ 168 h 432"/>
                <a:gd name="T78" fmla="*/ 336 w 474"/>
                <a:gd name="T79" fmla="*/ 192 h 432"/>
                <a:gd name="T80" fmla="*/ 324 w 474"/>
                <a:gd name="T81" fmla="*/ 222 h 432"/>
                <a:gd name="T82" fmla="*/ 312 w 474"/>
                <a:gd name="T83" fmla="*/ 240 h 432"/>
                <a:gd name="T84" fmla="*/ 300 w 474"/>
                <a:gd name="T85" fmla="*/ 270 h 432"/>
                <a:gd name="T86" fmla="*/ 282 w 474"/>
                <a:gd name="T87" fmla="*/ 294 h 432"/>
                <a:gd name="T88" fmla="*/ 282 w 474"/>
                <a:gd name="T89" fmla="*/ 324 h 432"/>
                <a:gd name="T90" fmla="*/ 276 w 474"/>
                <a:gd name="T91" fmla="*/ 348 h 432"/>
                <a:gd name="T92" fmla="*/ 258 w 474"/>
                <a:gd name="T93" fmla="*/ 348 h 432"/>
                <a:gd name="T94" fmla="*/ 234 w 474"/>
                <a:gd name="T95" fmla="*/ 330 h 432"/>
                <a:gd name="T96" fmla="*/ 222 w 474"/>
                <a:gd name="T97" fmla="*/ 360 h 432"/>
                <a:gd name="T98" fmla="*/ 192 w 474"/>
                <a:gd name="T99" fmla="*/ 372 h 432"/>
                <a:gd name="T100" fmla="*/ 174 w 474"/>
                <a:gd name="T101" fmla="*/ 384 h 432"/>
                <a:gd name="T102" fmla="*/ 156 w 474"/>
                <a:gd name="T103" fmla="*/ 390 h 432"/>
                <a:gd name="T104" fmla="*/ 132 w 474"/>
                <a:gd name="T105" fmla="*/ 378 h 432"/>
                <a:gd name="T106" fmla="*/ 102 w 474"/>
                <a:gd name="T107" fmla="*/ 384 h 432"/>
                <a:gd name="T108" fmla="*/ 78 w 474"/>
                <a:gd name="T109" fmla="*/ 402 h 432"/>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474"/>
                <a:gd name="T166" fmla="*/ 0 h 432"/>
                <a:gd name="T167" fmla="*/ 474 w 474"/>
                <a:gd name="T168" fmla="*/ 432 h 432"/>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474" h="432">
                  <a:moveTo>
                    <a:pt x="60" y="414"/>
                  </a:moveTo>
                  <a:lnTo>
                    <a:pt x="54" y="414"/>
                  </a:lnTo>
                  <a:lnTo>
                    <a:pt x="48" y="414"/>
                  </a:lnTo>
                  <a:lnTo>
                    <a:pt x="42" y="414"/>
                  </a:lnTo>
                  <a:lnTo>
                    <a:pt x="42" y="420"/>
                  </a:lnTo>
                  <a:lnTo>
                    <a:pt x="36" y="420"/>
                  </a:lnTo>
                  <a:lnTo>
                    <a:pt x="30" y="420"/>
                  </a:lnTo>
                  <a:lnTo>
                    <a:pt x="30" y="426"/>
                  </a:lnTo>
                  <a:lnTo>
                    <a:pt x="30" y="420"/>
                  </a:lnTo>
                  <a:lnTo>
                    <a:pt x="24" y="426"/>
                  </a:lnTo>
                  <a:lnTo>
                    <a:pt x="18" y="426"/>
                  </a:lnTo>
                  <a:lnTo>
                    <a:pt x="18" y="432"/>
                  </a:lnTo>
                  <a:lnTo>
                    <a:pt x="12" y="426"/>
                  </a:lnTo>
                  <a:lnTo>
                    <a:pt x="12" y="420"/>
                  </a:lnTo>
                  <a:lnTo>
                    <a:pt x="6" y="420"/>
                  </a:lnTo>
                  <a:lnTo>
                    <a:pt x="0" y="420"/>
                  </a:lnTo>
                  <a:lnTo>
                    <a:pt x="0" y="414"/>
                  </a:lnTo>
                  <a:lnTo>
                    <a:pt x="6" y="414"/>
                  </a:lnTo>
                  <a:lnTo>
                    <a:pt x="12" y="414"/>
                  </a:lnTo>
                  <a:lnTo>
                    <a:pt x="6" y="414"/>
                  </a:lnTo>
                  <a:lnTo>
                    <a:pt x="6" y="408"/>
                  </a:lnTo>
                  <a:lnTo>
                    <a:pt x="12" y="408"/>
                  </a:lnTo>
                  <a:lnTo>
                    <a:pt x="6" y="408"/>
                  </a:lnTo>
                  <a:lnTo>
                    <a:pt x="12" y="408"/>
                  </a:lnTo>
                  <a:lnTo>
                    <a:pt x="18" y="408"/>
                  </a:lnTo>
                  <a:lnTo>
                    <a:pt x="24" y="408"/>
                  </a:lnTo>
                  <a:lnTo>
                    <a:pt x="30" y="408"/>
                  </a:lnTo>
                  <a:lnTo>
                    <a:pt x="30" y="402"/>
                  </a:lnTo>
                  <a:lnTo>
                    <a:pt x="36" y="402"/>
                  </a:lnTo>
                  <a:lnTo>
                    <a:pt x="42" y="402"/>
                  </a:lnTo>
                  <a:lnTo>
                    <a:pt x="42" y="396"/>
                  </a:lnTo>
                  <a:lnTo>
                    <a:pt x="42" y="390"/>
                  </a:lnTo>
                  <a:lnTo>
                    <a:pt x="42" y="384"/>
                  </a:lnTo>
                  <a:lnTo>
                    <a:pt x="48" y="390"/>
                  </a:lnTo>
                  <a:lnTo>
                    <a:pt x="48" y="384"/>
                  </a:lnTo>
                  <a:lnTo>
                    <a:pt x="48" y="378"/>
                  </a:lnTo>
                  <a:lnTo>
                    <a:pt x="48" y="372"/>
                  </a:lnTo>
                  <a:lnTo>
                    <a:pt x="42" y="372"/>
                  </a:lnTo>
                  <a:lnTo>
                    <a:pt x="42" y="366"/>
                  </a:lnTo>
                  <a:lnTo>
                    <a:pt x="42" y="360"/>
                  </a:lnTo>
                  <a:lnTo>
                    <a:pt x="36" y="360"/>
                  </a:lnTo>
                  <a:lnTo>
                    <a:pt x="36" y="354"/>
                  </a:lnTo>
                  <a:lnTo>
                    <a:pt x="42" y="354"/>
                  </a:lnTo>
                  <a:lnTo>
                    <a:pt x="42" y="348"/>
                  </a:lnTo>
                  <a:lnTo>
                    <a:pt x="48" y="348"/>
                  </a:lnTo>
                  <a:lnTo>
                    <a:pt x="48" y="342"/>
                  </a:lnTo>
                  <a:lnTo>
                    <a:pt x="54" y="342"/>
                  </a:lnTo>
                  <a:lnTo>
                    <a:pt x="60" y="342"/>
                  </a:lnTo>
                  <a:lnTo>
                    <a:pt x="60" y="336"/>
                  </a:lnTo>
                  <a:lnTo>
                    <a:pt x="66" y="336"/>
                  </a:lnTo>
                  <a:lnTo>
                    <a:pt x="66" y="330"/>
                  </a:lnTo>
                  <a:lnTo>
                    <a:pt x="72" y="330"/>
                  </a:lnTo>
                  <a:lnTo>
                    <a:pt x="78" y="330"/>
                  </a:lnTo>
                  <a:lnTo>
                    <a:pt x="84" y="330"/>
                  </a:lnTo>
                  <a:lnTo>
                    <a:pt x="90" y="330"/>
                  </a:lnTo>
                  <a:lnTo>
                    <a:pt x="96" y="330"/>
                  </a:lnTo>
                  <a:lnTo>
                    <a:pt x="96" y="324"/>
                  </a:lnTo>
                  <a:lnTo>
                    <a:pt x="102" y="324"/>
                  </a:lnTo>
                  <a:lnTo>
                    <a:pt x="102" y="318"/>
                  </a:lnTo>
                  <a:lnTo>
                    <a:pt x="96" y="312"/>
                  </a:lnTo>
                  <a:lnTo>
                    <a:pt x="90" y="312"/>
                  </a:lnTo>
                  <a:lnTo>
                    <a:pt x="90" y="306"/>
                  </a:lnTo>
                  <a:lnTo>
                    <a:pt x="84" y="306"/>
                  </a:lnTo>
                  <a:lnTo>
                    <a:pt x="84" y="300"/>
                  </a:lnTo>
                  <a:lnTo>
                    <a:pt x="90" y="300"/>
                  </a:lnTo>
                  <a:lnTo>
                    <a:pt x="90" y="294"/>
                  </a:lnTo>
                  <a:lnTo>
                    <a:pt x="90" y="288"/>
                  </a:lnTo>
                  <a:lnTo>
                    <a:pt x="90" y="276"/>
                  </a:lnTo>
                  <a:lnTo>
                    <a:pt x="84" y="270"/>
                  </a:lnTo>
                  <a:lnTo>
                    <a:pt x="84" y="264"/>
                  </a:lnTo>
                  <a:lnTo>
                    <a:pt x="84" y="258"/>
                  </a:lnTo>
                  <a:lnTo>
                    <a:pt x="78" y="252"/>
                  </a:lnTo>
                  <a:lnTo>
                    <a:pt x="78" y="246"/>
                  </a:lnTo>
                  <a:lnTo>
                    <a:pt x="84" y="246"/>
                  </a:lnTo>
                  <a:lnTo>
                    <a:pt x="78" y="246"/>
                  </a:lnTo>
                  <a:lnTo>
                    <a:pt x="72" y="246"/>
                  </a:lnTo>
                  <a:lnTo>
                    <a:pt x="78" y="246"/>
                  </a:lnTo>
                  <a:lnTo>
                    <a:pt x="78" y="240"/>
                  </a:lnTo>
                  <a:lnTo>
                    <a:pt x="78" y="234"/>
                  </a:lnTo>
                  <a:lnTo>
                    <a:pt x="78" y="228"/>
                  </a:lnTo>
                  <a:lnTo>
                    <a:pt x="72" y="228"/>
                  </a:lnTo>
                  <a:lnTo>
                    <a:pt x="72" y="222"/>
                  </a:lnTo>
                  <a:lnTo>
                    <a:pt x="72" y="216"/>
                  </a:lnTo>
                  <a:lnTo>
                    <a:pt x="78" y="216"/>
                  </a:lnTo>
                  <a:lnTo>
                    <a:pt x="78" y="210"/>
                  </a:lnTo>
                  <a:lnTo>
                    <a:pt x="84" y="210"/>
                  </a:lnTo>
                  <a:lnTo>
                    <a:pt x="90" y="210"/>
                  </a:lnTo>
                  <a:lnTo>
                    <a:pt x="90" y="204"/>
                  </a:lnTo>
                  <a:lnTo>
                    <a:pt x="96" y="204"/>
                  </a:lnTo>
                  <a:lnTo>
                    <a:pt x="102" y="204"/>
                  </a:lnTo>
                  <a:lnTo>
                    <a:pt x="108" y="204"/>
                  </a:lnTo>
                  <a:lnTo>
                    <a:pt x="108" y="198"/>
                  </a:lnTo>
                  <a:lnTo>
                    <a:pt x="114" y="204"/>
                  </a:lnTo>
                  <a:lnTo>
                    <a:pt x="120" y="204"/>
                  </a:lnTo>
                  <a:lnTo>
                    <a:pt x="126" y="204"/>
                  </a:lnTo>
                  <a:lnTo>
                    <a:pt x="150" y="204"/>
                  </a:lnTo>
                  <a:lnTo>
                    <a:pt x="156" y="204"/>
                  </a:lnTo>
                  <a:lnTo>
                    <a:pt x="168" y="210"/>
                  </a:lnTo>
                  <a:lnTo>
                    <a:pt x="168" y="216"/>
                  </a:lnTo>
                  <a:lnTo>
                    <a:pt x="168" y="222"/>
                  </a:lnTo>
                  <a:lnTo>
                    <a:pt x="168" y="228"/>
                  </a:lnTo>
                  <a:lnTo>
                    <a:pt x="174" y="228"/>
                  </a:lnTo>
                  <a:lnTo>
                    <a:pt x="180" y="228"/>
                  </a:lnTo>
                  <a:lnTo>
                    <a:pt x="186" y="228"/>
                  </a:lnTo>
                  <a:lnTo>
                    <a:pt x="186" y="234"/>
                  </a:lnTo>
                  <a:lnTo>
                    <a:pt x="192" y="240"/>
                  </a:lnTo>
                  <a:lnTo>
                    <a:pt x="198" y="240"/>
                  </a:lnTo>
                  <a:lnTo>
                    <a:pt x="198" y="234"/>
                  </a:lnTo>
                  <a:lnTo>
                    <a:pt x="204" y="234"/>
                  </a:lnTo>
                  <a:lnTo>
                    <a:pt x="204" y="228"/>
                  </a:lnTo>
                  <a:lnTo>
                    <a:pt x="204" y="222"/>
                  </a:lnTo>
                  <a:lnTo>
                    <a:pt x="204" y="216"/>
                  </a:lnTo>
                  <a:lnTo>
                    <a:pt x="204" y="210"/>
                  </a:lnTo>
                  <a:lnTo>
                    <a:pt x="204" y="204"/>
                  </a:lnTo>
                  <a:lnTo>
                    <a:pt x="198" y="192"/>
                  </a:lnTo>
                  <a:lnTo>
                    <a:pt x="198" y="186"/>
                  </a:lnTo>
                  <a:lnTo>
                    <a:pt x="198" y="180"/>
                  </a:lnTo>
                  <a:lnTo>
                    <a:pt x="198" y="174"/>
                  </a:lnTo>
                  <a:lnTo>
                    <a:pt x="204" y="168"/>
                  </a:lnTo>
                  <a:lnTo>
                    <a:pt x="198" y="162"/>
                  </a:lnTo>
                  <a:lnTo>
                    <a:pt x="198" y="156"/>
                  </a:lnTo>
                  <a:lnTo>
                    <a:pt x="204" y="150"/>
                  </a:lnTo>
                  <a:lnTo>
                    <a:pt x="204" y="144"/>
                  </a:lnTo>
                  <a:lnTo>
                    <a:pt x="210" y="138"/>
                  </a:lnTo>
                  <a:lnTo>
                    <a:pt x="210" y="132"/>
                  </a:lnTo>
                  <a:lnTo>
                    <a:pt x="204" y="132"/>
                  </a:lnTo>
                  <a:lnTo>
                    <a:pt x="204" y="126"/>
                  </a:lnTo>
                  <a:lnTo>
                    <a:pt x="204" y="120"/>
                  </a:lnTo>
                  <a:lnTo>
                    <a:pt x="204" y="114"/>
                  </a:lnTo>
                  <a:lnTo>
                    <a:pt x="198" y="114"/>
                  </a:lnTo>
                  <a:lnTo>
                    <a:pt x="192" y="108"/>
                  </a:lnTo>
                  <a:lnTo>
                    <a:pt x="192" y="102"/>
                  </a:lnTo>
                  <a:lnTo>
                    <a:pt x="192" y="96"/>
                  </a:lnTo>
                  <a:lnTo>
                    <a:pt x="186" y="96"/>
                  </a:lnTo>
                  <a:lnTo>
                    <a:pt x="174" y="96"/>
                  </a:lnTo>
                  <a:lnTo>
                    <a:pt x="174" y="90"/>
                  </a:lnTo>
                  <a:lnTo>
                    <a:pt x="168" y="84"/>
                  </a:lnTo>
                  <a:lnTo>
                    <a:pt x="162" y="84"/>
                  </a:lnTo>
                  <a:lnTo>
                    <a:pt x="156" y="84"/>
                  </a:lnTo>
                  <a:lnTo>
                    <a:pt x="162" y="66"/>
                  </a:lnTo>
                  <a:lnTo>
                    <a:pt x="186" y="72"/>
                  </a:lnTo>
                  <a:lnTo>
                    <a:pt x="192" y="66"/>
                  </a:lnTo>
                  <a:lnTo>
                    <a:pt x="198" y="60"/>
                  </a:lnTo>
                  <a:lnTo>
                    <a:pt x="204" y="54"/>
                  </a:lnTo>
                  <a:lnTo>
                    <a:pt x="162" y="18"/>
                  </a:lnTo>
                  <a:lnTo>
                    <a:pt x="168" y="6"/>
                  </a:lnTo>
                  <a:lnTo>
                    <a:pt x="174" y="0"/>
                  </a:lnTo>
                  <a:lnTo>
                    <a:pt x="210" y="36"/>
                  </a:lnTo>
                  <a:lnTo>
                    <a:pt x="216" y="36"/>
                  </a:lnTo>
                  <a:lnTo>
                    <a:pt x="216" y="42"/>
                  </a:lnTo>
                  <a:lnTo>
                    <a:pt x="222" y="48"/>
                  </a:lnTo>
                  <a:lnTo>
                    <a:pt x="228" y="48"/>
                  </a:lnTo>
                  <a:lnTo>
                    <a:pt x="234" y="24"/>
                  </a:lnTo>
                  <a:lnTo>
                    <a:pt x="228" y="24"/>
                  </a:lnTo>
                  <a:lnTo>
                    <a:pt x="228" y="18"/>
                  </a:lnTo>
                  <a:lnTo>
                    <a:pt x="228" y="24"/>
                  </a:lnTo>
                  <a:lnTo>
                    <a:pt x="222" y="18"/>
                  </a:lnTo>
                  <a:lnTo>
                    <a:pt x="222" y="12"/>
                  </a:lnTo>
                  <a:lnTo>
                    <a:pt x="228" y="12"/>
                  </a:lnTo>
                  <a:lnTo>
                    <a:pt x="228" y="6"/>
                  </a:lnTo>
                  <a:lnTo>
                    <a:pt x="234" y="6"/>
                  </a:lnTo>
                  <a:lnTo>
                    <a:pt x="240" y="6"/>
                  </a:lnTo>
                  <a:lnTo>
                    <a:pt x="240" y="12"/>
                  </a:lnTo>
                  <a:lnTo>
                    <a:pt x="246" y="6"/>
                  </a:lnTo>
                  <a:lnTo>
                    <a:pt x="252" y="6"/>
                  </a:lnTo>
                  <a:lnTo>
                    <a:pt x="252" y="12"/>
                  </a:lnTo>
                  <a:lnTo>
                    <a:pt x="252" y="18"/>
                  </a:lnTo>
                  <a:lnTo>
                    <a:pt x="258" y="18"/>
                  </a:lnTo>
                  <a:lnTo>
                    <a:pt x="258" y="24"/>
                  </a:lnTo>
                  <a:lnTo>
                    <a:pt x="264" y="24"/>
                  </a:lnTo>
                  <a:lnTo>
                    <a:pt x="270" y="24"/>
                  </a:lnTo>
                  <a:lnTo>
                    <a:pt x="264" y="24"/>
                  </a:lnTo>
                  <a:lnTo>
                    <a:pt x="270" y="24"/>
                  </a:lnTo>
                  <a:lnTo>
                    <a:pt x="270" y="30"/>
                  </a:lnTo>
                  <a:lnTo>
                    <a:pt x="276" y="30"/>
                  </a:lnTo>
                  <a:lnTo>
                    <a:pt x="276" y="24"/>
                  </a:lnTo>
                  <a:lnTo>
                    <a:pt x="282" y="24"/>
                  </a:lnTo>
                  <a:lnTo>
                    <a:pt x="282" y="30"/>
                  </a:lnTo>
                  <a:lnTo>
                    <a:pt x="282" y="36"/>
                  </a:lnTo>
                  <a:lnTo>
                    <a:pt x="282" y="30"/>
                  </a:lnTo>
                  <a:lnTo>
                    <a:pt x="288" y="30"/>
                  </a:lnTo>
                  <a:lnTo>
                    <a:pt x="288" y="36"/>
                  </a:lnTo>
                  <a:lnTo>
                    <a:pt x="294" y="36"/>
                  </a:lnTo>
                  <a:lnTo>
                    <a:pt x="300" y="36"/>
                  </a:lnTo>
                  <a:lnTo>
                    <a:pt x="300" y="42"/>
                  </a:lnTo>
                  <a:lnTo>
                    <a:pt x="306" y="42"/>
                  </a:lnTo>
                  <a:lnTo>
                    <a:pt x="306" y="36"/>
                  </a:lnTo>
                  <a:lnTo>
                    <a:pt x="306" y="42"/>
                  </a:lnTo>
                  <a:lnTo>
                    <a:pt x="312" y="42"/>
                  </a:lnTo>
                  <a:lnTo>
                    <a:pt x="318" y="42"/>
                  </a:lnTo>
                  <a:lnTo>
                    <a:pt x="324" y="42"/>
                  </a:lnTo>
                  <a:lnTo>
                    <a:pt x="324" y="36"/>
                  </a:lnTo>
                  <a:lnTo>
                    <a:pt x="330" y="36"/>
                  </a:lnTo>
                  <a:lnTo>
                    <a:pt x="336" y="36"/>
                  </a:lnTo>
                  <a:lnTo>
                    <a:pt x="336" y="30"/>
                  </a:lnTo>
                  <a:lnTo>
                    <a:pt x="342" y="30"/>
                  </a:lnTo>
                  <a:lnTo>
                    <a:pt x="348" y="30"/>
                  </a:lnTo>
                  <a:lnTo>
                    <a:pt x="354" y="30"/>
                  </a:lnTo>
                  <a:lnTo>
                    <a:pt x="354" y="36"/>
                  </a:lnTo>
                  <a:lnTo>
                    <a:pt x="360" y="36"/>
                  </a:lnTo>
                  <a:lnTo>
                    <a:pt x="360" y="42"/>
                  </a:lnTo>
                  <a:lnTo>
                    <a:pt x="366" y="42"/>
                  </a:lnTo>
                  <a:lnTo>
                    <a:pt x="372" y="48"/>
                  </a:lnTo>
                  <a:lnTo>
                    <a:pt x="378" y="54"/>
                  </a:lnTo>
                  <a:lnTo>
                    <a:pt x="384" y="54"/>
                  </a:lnTo>
                  <a:lnTo>
                    <a:pt x="384" y="60"/>
                  </a:lnTo>
                  <a:lnTo>
                    <a:pt x="390" y="60"/>
                  </a:lnTo>
                  <a:lnTo>
                    <a:pt x="390" y="66"/>
                  </a:lnTo>
                  <a:lnTo>
                    <a:pt x="390" y="72"/>
                  </a:lnTo>
                  <a:lnTo>
                    <a:pt x="396" y="72"/>
                  </a:lnTo>
                  <a:lnTo>
                    <a:pt x="396" y="78"/>
                  </a:lnTo>
                  <a:lnTo>
                    <a:pt x="396" y="84"/>
                  </a:lnTo>
                  <a:lnTo>
                    <a:pt x="396" y="90"/>
                  </a:lnTo>
                  <a:lnTo>
                    <a:pt x="396" y="96"/>
                  </a:lnTo>
                  <a:lnTo>
                    <a:pt x="402" y="96"/>
                  </a:lnTo>
                  <a:lnTo>
                    <a:pt x="402" y="102"/>
                  </a:lnTo>
                  <a:lnTo>
                    <a:pt x="408" y="102"/>
                  </a:lnTo>
                  <a:lnTo>
                    <a:pt x="408" y="108"/>
                  </a:lnTo>
                  <a:lnTo>
                    <a:pt x="414" y="114"/>
                  </a:lnTo>
                  <a:lnTo>
                    <a:pt x="414" y="120"/>
                  </a:lnTo>
                  <a:lnTo>
                    <a:pt x="420" y="120"/>
                  </a:lnTo>
                  <a:lnTo>
                    <a:pt x="420" y="126"/>
                  </a:lnTo>
                  <a:lnTo>
                    <a:pt x="426" y="126"/>
                  </a:lnTo>
                  <a:lnTo>
                    <a:pt x="426" y="132"/>
                  </a:lnTo>
                  <a:lnTo>
                    <a:pt x="432" y="138"/>
                  </a:lnTo>
                  <a:lnTo>
                    <a:pt x="438" y="138"/>
                  </a:lnTo>
                  <a:lnTo>
                    <a:pt x="438" y="144"/>
                  </a:lnTo>
                  <a:lnTo>
                    <a:pt x="444" y="150"/>
                  </a:lnTo>
                  <a:lnTo>
                    <a:pt x="444" y="156"/>
                  </a:lnTo>
                  <a:lnTo>
                    <a:pt x="450" y="156"/>
                  </a:lnTo>
                  <a:lnTo>
                    <a:pt x="450" y="162"/>
                  </a:lnTo>
                  <a:lnTo>
                    <a:pt x="456" y="162"/>
                  </a:lnTo>
                  <a:lnTo>
                    <a:pt x="450" y="162"/>
                  </a:lnTo>
                  <a:lnTo>
                    <a:pt x="450" y="168"/>
                  </a:lnTo>
                  <a:lnTo>
                    <a:pt x="456" y="168"/>
                  </a:lnTo>
                  <a:lnTo>
                    <a:pt x="456" y="174"/>
                  </a:lnTo>
                  <a:lnTo>
                    <a:pt x="456" y="180"/>
                  </a:lnTo>
                  <a:lnTo>
                    <a:pt x="462" y="180"/>
                  </a:lnTo>
                  <a:lnTo>
                    <a:pt x="462" y="186"/>
                  </a:lnTo>
                  <a:lnTo>
                    <a:pt x="468" y="186"/>
                  </a:lnTo>
                  <a:lnTo>
                    <a:pt x="468" y="192"/>
                  </a:lnTo>
                  <a:lnTo>
                    <a:pt x="474" y="192"/>
                  </a:lnTo>
                  <a:lnTo>
                    <a:pt x="474" y="198"/>
                  </a:lnTo>
                  <a:lnTo>
                    <a:pt x="468" y="204"/>
                  </a:lnTo>
                  <a:lnTo>
                    <a:pt x="462" y="204"/>
                  </a:lnTo>
                  <a:lnTo>
                    <a:pt x="456" y="204"/>
                  </a:lnTo>
                  <a:lnTo>
                    <a:pt x="456" y="198"/>
                  </a:lnTo>
                  <a:lnTo>
                    <a:pt x="450" y="198"/>
                  </a:lnTo>
                  <a:lnTo>
                    <a:pt x="450" y="192"/>
                  </a:lnTo>
                  <a:lnTo>
                    <a:pt x="444" y="192"/>
                  </a:lnTo>
                  <a:lnTo>
                    <a:pt x="444" y="186"/>
                  </a:lnTo>
                  <a:lnTo>
                    <a:pt x="438" y="186"/>
                  </a:lnTo>
                  <a:lnTo>
                    <a:pt x="438" y="192"/>
                  </a:lnTo>
                  <a:lnTo>
                    <a:pt x="438" y="186"/>
                  </a:lnTo>
                  <a:lnTo>
                    <a:pt x="432" y="186"/>
                  </a:lnTo>
                  <a:lnTo>
                    <a:pt x="432" y="180"/>
                  </a:lnTo>
                  <a:lnTo>
                    <a:pt x="426" y="180"/>
                  </a:lnTo>
                  <a:lnTo>
                    <a:pt x="426" y="174"/>
                  </a:lnTo>
                  <a:lnTo>
                    <a:pt x="426" y="168"/>
                  </a:lnTo>
                  <a:lnTo>
                    <a:pt x="420" y="168"/>
                  </a:lnTo>
                  <a:lnTo>
                    <a:pt x="414" y="162"/>
                  </a:lnTo>
                  <a:lnTo>
                    <a:pt x="408" y="162"/>
                  </a:lnTo>
                  <a:lnTo>
                    <a:pt x="402" y="162"/>
                  </a:lnTo>
                  <a:lnTo>
                    <a:pt x="396" y="162"/>
                  </a:lnTo>
                  <a:lnTo>
                    <a:pt x="390" y="162"/>
                  </a:lnTo>
                  <a:lnTo>
                    <a:pt x="384" y="162"/>
                  </a:lnTo>
                  <a:lnTo>
                    <a:pt x="384" y="156"/>
                  </a:lnTo>
                  <a:lnTo>
                    <a:pt x="378" y="156"/>
                  </a:lnTo>
                  <a:lnTo>
                    <a:pt x="372" y="156"/>
                  </a:lnTo>
                  <a:lnTo>
                    <a:pt x="366" y="156"/>
                  </a:lnTo>
                  <a:lnTo>
                    <a:pt x="360" y="156"/>
                  </a:lnTo>
                  <a:lnTo>
                    <a:pt x="354" y="162"/>
                  </a:lnTo>
                  <a:lnTo>
                    <a:pt x="354" y="168"/>
                  </a:lnTo>
                  <a:lnTo>
                    <a:pt x="354" y="174"/>
                  </a:lnTo>
                  <a:lnTo>
                    <a:pt x="354" y="180"/>
                  </a:lnTo>
                  <a:lnTo>
                    <a:pt x="348" y="180"/>
                  </a:lnTo>
                  <a:lnTo>
                    <a:pt x="348" y="186"/>
                  </a:lnTo>
                  <a:lnTo>
                    <a:pt x="342" y="186"/>
                  </a:lnTo>
                  <a:lnTo>
                    <a:pt x="336" y="186"/>
                  </a:lnTo>
                  <a:lnTo>
                    <a:pt x="336" y="192"/>
                  </a:lnTo>
                  <a:lnTo>
                    <a:pt x="330" y="192"/>
                  </a:lnTo>
                  <a:lnTo>
                    <a:pt x="330" y="198"/>
                  </a:lnTo>
                  <a:lnTo>
                    <a:pt x="330" y="204"/>
                  </a:lnTo>
                  <a:lnTo>
                    <a:pt x="324" y="204"/>
                  </a:lnTo>
                  <a:lnTo>
                    <a:pt x="324" y="210"/>
                  </a:lnTo>
                  <a:lnTo>
                    <a:pt x="324" y="216"/>
                  </a:lnTo>
                  <a:lnTo>
                    <a:pt x="324" y="222"/>
                  </a:lnTo>
                  <a:lnTo>
                    <a:pt x="330" y="222"/>
                  </a:lnTo>
                  <a:lnTo>
                    <a:pt x="330" y="228"/>
                  </a:lnTo>
                  <a:lnTo>
                    <a:pt x="330" y="234"/>
                  </a:lnTo>
                  <a:lnTo>
                    <a:pt x="324" y="234"/>
                  </a:lnTo>
                  <a:lnTo>
                    <a:pt x="318" y="234"/>
                  </a:lnTo>
                  <a:lnTo>
                    <a:pt x="318" y="240"/>
                  </a:lnTo>
                  <a:lnTo>
                    <a:pt x="312" y="240"/>
                  </a:lnTo>
                  <a:lnTo>
                    <a:pt x="312" y="246"/>
                  </a:lnTo>
                  <a:lnTo>
                    <a:pt x="306" y="246"/>
                  </a:lnTo>
                  <a:lnTo>
                    <a:pt x="306" y="252"/>
                  </a:lnTo>
                  <a:lnTo>
                    <a:pt x="300" y="252"/>
                  </a:lnTo>
                  <a:lnTo>
                    <a:pt x="300" y="258"/>
                  </a:lnTo>
                  <a:lnTo>
                    <a:pt x="300" y="264"/>
                  </a:lnTo>
                  <a:lnTo>
                    <a:pt x="300" y="270"/>
                  </a:lnTo>
                  <a:lnTo>
                    <a:pt x="300" y="276"/>
                  </a:lnTo>
                  <a:lnTo>
                    <a:pt x="294" y="276"/>
                  </a:lnTo>
                  <a:lnTo>
                    <a:pt x="294" y="282"/>
                  </a:lnTo>
                  <a:lnTo>
                    <a:pt x="288" y="282"/>
                  </a:lnTo>
                  <a:lnTo>
                    <a:pt x="288" y="288"/>
                  </a:lnTo>
                  <a:lnTo>
                    <a:pt x="282" y="288"/>
                  </a:lnTo>
                  <a:lnTo>
                    <a:pt x="282" y="294"/>
                  </a:lnTo>
                  <a:lnTo>
                    <a:pt x="282" y="300"/>
                  </a:lnTo>
                  <a:lnTo>
                    <a:pt x="282" y="306"/>
                  </a:lnTo>
                  <a:lnTo>
                    <a:pt x="288" y="306"/>
                  </a:lnTo>
                  <a:lnTo>
                    <a:pt x="288" y="312"/>
                  </a:lnTo>
                  <a:lnTo>
                    <a:pt x="282" y="312"/>
                  </a:lnTo>
                  <a:lnTo>
                    <a:pt x="282" y="318"/>
                  </a:lnTo>
                  <a:lnTo>
                    <a:pt x="282" y="324"/>
                  </a:lnTo>
                  <a:lnTo>
                    <a:pt x="282" y="330"/>
                  </a:lnTo>
                  <a:lnTo>
                    <a:pt x="282" y="336"/>
                  </a:lnTo>
                  <a:lnTo>
                    <a:pt x="276" y="336"/>
                  </a:lnTo>
                  <a:lnTo>
                    <a:pt x="276" y="342"/>
                  </a:lnTo>
                  <a:lnTo>
                    <a:pt x="282" y="342"/>
                  </a:lnTo>
                  <a:lnTo>
                    <a:pt x="282" y="348"/>
                  </a:lnTo>
                  <a:lnTo>
                    <a:pt x="276" y="348"/>
                  </a:lnTo>
                  <a:lnTo>
                    <a:pt x="276" y="342"/>
                  </a:lnTo>
                  <a:lnTo>
                    <a:pt x="270" y="342"/>
                  </a:lnTo>
                  <a:lnTo>
                    <a:pt x="270" y="348"/>
                  </a:lnTo>
                  <a:lnTo>
                    <a:pt x="264" y="348"/>
                  </a:lnTo>
                  <a:lnTo>
                    <a:pt x="264" y="342"/>
                  </a:lnTo>
                  <a:lnTo>
                    <a:pt x="264" y="348"/>
                  </a:lnTo>
                  <a:lnTo>
                    <a:pt x="258" y="348"/>
                  </a:lnTo>
                  <a:lnTo>
                    <a:pt x="252" y="348"/>
                  </a:lnTo>
                  <a:lnTo>
                    <a:pt x="252" y="342"/>
                  </a:lnTo>
                  <a:lnTo>
                    <a:pt x="246" y="342"/>
                  </a:lnTo>
                  <a:lnTo>
                    <a:pt x="240" y="342"/>
                  </a:lnTo>
                  <a:lnTo>
                    <a:pt x="240" y="336"/>
                  </a:lnTo>
                  <a:lnTo>
                    <a:pt x="240" y="330"/>
                  </a:lnTo>
                  <a:lnTo>
                    <a:pt x="234" y="330"/>
                  </a:lnTo>
                  <a:lnTo>
                    <a:pt x="234" y="336"/>
                  </a:lnTo>
                  <a:lnTo>
                    <a:pt x="234" y="342"/>
                  </a:lnTo>
                  <a:lnTo>
                    <a:pt x="234" y="348"/>
                  </a:lnTo>
                  <a:lnTo>
                    <a:pt x="228" y="348"/>
                  </a:lnTo>
                  <a:lnTo>
                    <a:pt x="228" y="354"/>
                  </a:lnTo>
                  <a:lnTo>
                    <a:pt x="228" y="360"/>
                  </a:lnTo>
                  <a:lnTo>
                    <a:pt x="222" y="360"/>
                  </a:lnTo>
                  <a:lnTo>
                    <a:pt x="216" y="354"/>
                  </a:lnTo>
                  <a:lnTo>
                    <a:pt x="210" y="360"/>
                  </a:lnTo>
                  <a:lnTo>
                    <a:pt x="204" y="360"/>
                  </a:lnTo>
                  <a:lnTo>
                    <a:pt x="198" y="360"/>
                  </a:lnTo>
                  <a:lnTo>
                    <a:pt x="198" y="366"/>
                  </a:lnTo>
                  <a:lnTo>
                    <a:pt x="192" y="366"/>
                  </a:lnTo>
                  <a:lnTo>
                    <a:pt x="192" y="372"/>
                  </a:lnTo>
                  <a:lnTo>
                    <a:pt x="186" y="372"/>
                  </a:lnTo>
                  <a:lnTo>
                    <a:pt x="180" y="372"/>
                  </a:lnTo>
                  <a:lnTo>
                    <a:pt x="174" y="372"/>
                  </a:lnTo>
                  <a:lnTo>
                    <a:pt x="174" y="378"/>
                  </a:lnTo>
                  <a:lnTo>
                    <a:pt x="174" y="384"/>
                  </a:lnTo>
                  <a:lnTo>
                    <a:pt x="180" y="384"/>
                  </a:lnTo>
                  <a:lnTo>
                    <a:pt x="174" y="384"/>
                  </a:lnTo>
                  <a:lnTo>
                    <a:pt x="180" y="390"/>
                  </a:lnTo>
                  <a:lnTo>
                    <a:pt x="180" y="396"/>
                  </a:lnTo>
                  <a:lnTo>
                    <a:pt x="174" y="396"/>
                  </a:lnTo>
                  <a:lnTo>
                    <a:pt x="168" y="396"/>
                  </a:lnTo>
                  <a:lnTo>
                    <a:pt x="162" y="396"/>
                  </a:lnTo>
                  <a:lnTo>
                    <a:pt x="162" y="390"/>
                  </a:lnTo>
                  <a:lnTo>
                    <a:pt x="156" y="390"/>
                  </a:lnTo>
                  <a:lnTo>
                    <a:pt x="156" y="384"/>
                  </a:lnTo>
                  <a:lnTo>
                    <a:pt x="150" y="384"/>
                  </a:lnTo>
                  <a:lnTo>
                    <a:pt x="150" y="378"/>
                  </a:lnTo>
                  <a:lnTo>
                    <a:pt x="144" y="378"/>
                  </a:lnTo>
                  <a:lnTo>
                    <a:pt x="138" y="384"/>
                  </a:lnTo>
                  <a:lnTo>
                    <a:pt x="138" y="378"/>
                  </a:lnTo>
                  <a:lnTo>
                    <a:pt x="132" y="378"/>
                  </a:lnTo>
                  <a:lnTo>
                    <a:pt x="126" y="378"/>
                  </a:lnTo>
                  <a:lnTo>
                    <a:pt x="120" y="378"/>
                  </a:lnTo>
                  <a:lnTo>
                    <a:pt x="114" y="378"/>
                  </a:lnTo>
                  <a:lnTo>
                    <a:pt x="114" y="372"/>
                  </a:lnTo>
                  <a:lnTo>
                    <a:pt x="108" y="372"/>
                  </a:lnTo>
                  <a:lnTo>
                    <a:pt x="102" y="378"/>
                  </a:lnTo>
                  <a:lnTo>
                    <a:pt x="102" y="384"/>
                  </a:lnTo>
                  <a:lnTo>
                    <a:pt x="96" y="384"/>
                  </a:lnTo>
                  <a:lnTo>
                    <a:pt x="96" y="390"/>
                  </a:lnTo>
                  <a:lnTo>
                    <a:pt x="90" y="390"/>
                  </a:lnTo>
                  <a:lnTo>
                    <a:pt x="84" y="390"/>
                  </a:lnTo>
                  <a:lnTo>
                    <a:pt x="84" y="396"/>
                  </a:lnTo>
                  <a:lnTo>
                    <a:pt x="78" y="396"/>
                  </a:lnTo>
                  <a:lnTo>
                    <a:pt x="78" y="402"/>
                  </a:lnTo>
                  <a:lnTo>
                    <a:pt x="72" y="402"/>
                  </a:lnTo>
                  <a:lnTo>
                    <a:pt x="72" y="408"/>
                  </a:lnTo>
                  <a:lnTo>
                    <a:pt x="66" y="408"/>
                  </a:lnTo>
                  <a:lnTo>
                    <a:pt x="60" y="414"/>
                  </a:lnTo>
                  <a:close/>
                </a:path>
              </a:pathLst>
            </a:custGeom>
            <a:solidFill>
              <a:srgbClr val="3366FF"/>
            </a:solidFill>
            <a:ln w="0">
              <a:solidFill>
                <a:srgbClr val="000000"/>
              </a:solidFill>
              <a:prstDash val="solid"/>
              <a:round/>
              <a:headEnd/>
              <a:tailEnd/>
            </a:ln>
          </p:spPr>
          <p:txBody>
            <a:bodyPr/>
            <a:lstStyle/>
            <a:p>
              <a:endParaRPr lang="es-MX"/>
            </a:p>
          </p:txBody>
        </p:sp>
        <p:sp>
          <p:nvSpPr>
            <p:cNvPr id="75" name="Freeform 77"/>
            <p:cNvSpPr>
              <a:spLocks/>
            </p:cNvSpPr>
            <p:nvPr/>
          </p:nvSpPr>
          <p:spPr bwMode="auto">
            <a:xfrm>
              <a:off x="2682" y="2796"/>
              <a:ext cx="240" cy="204"/>
            </a:xfrm>
            <a:custGeom>
              <a:avLst/>
              <a:gdLst>
                <a:gd name="T0" fmla="*/ 180 w 240"/>
                <a:gd name="T1" fmla="*/ 42 h 204"/>
                <a:gd name="T2" fmla="*/ 174 w 240"/>
                <a:gd name="T3" fmla="*/ 48 h 204"/>
                <a:gd name="T4" fmla="*/ 180 w 240"/>
                <a:gd name="T5" fmla="*/ 60 h 204"/>
                <a:gd name="T6" fmla="*/ 192 w 240"/>
                <a:gd name="T7" fmla="*/ 66 h 204"/>
                <a:gd name="T8" fmla="*/ 204 w 240"/>
                <a:gd name="T9" fmla="*/ 72 h 204"/>
                <a:gd name="T10" fmla="*/ 210 w 240"/>
                <a:gd name="T11" fmla="*/ 84 h 204"/>
                <a:gd name="T12" fmla="*/ 222 w 240"/>
                <a:gd name="T13" fmla="*/ 90 h 204"/>
                <a:gd name="T14" fmla="*/ 222 w 240"/>
                <a:gd name="T15" fmla="*/ 96 h 204"/>
                <a:gd name="T16" fmla="*/ 228 w 240"/>
                <a:gd name="T17" fmla="*/ 108 h 204"/>
                <a:gd name="T18" fmla="*/ 228 w 240"/>
                <a:gd name="T19" fmla="*/ 114 h 204"/>
                <a:gd name="T20" fmla="*/ 234 w 240"/>
                <a:gd name="T21" fmla="*/ 126 h 204"/>
                <a:gd name="T22" fmla="*/ 234 w 240"/>
                <a:gd name="T23" fmla="*/ 132 h 204"/>
                <a:gd name="T24" fmla="*/ 234 w 240"/>
                <a:gd name="T25" fmla="*/ 150 h 204"/>
                <a:gd name="T26" fmla="*/ 240 w 240"/>
                <a:gd name="T27" fmla="*/ 162 h 204"/>
                <a:gd name="T28" fmla="*/ 240 w 240"/>
                <a:gd name="T29" fmla="*/ 180 h 204"/>
                <a:gd name="T30" fmla="*/ 228 w 240"/>
                <a:gd name="T31" fmla="*/ 186 h 204"/>
                <a:gd name="T32" fmla="*/ 228 w 240"/>
                <a:gd name="T33" fmla="*/ 174 h 204"/>
                <a:gd name="T34" fmla="*/ 216 w 240"/>
                <a:gd name="T35" fmla="*/ 168 h 204"/>
                <a:gd name="T36" fmla="*/ 204 w 240"/>
                <a:gd name="T37" fmla="*/ 168 h 204"/>
                <a:gd name="T38" fmla="*/ 192 w 240"/>
                <a:gd name="T39" fmla="*/ 168 h 204"/>
                <a:gd name="T40" fmla="*/ 174 w 240"/>
                <a:gd name="T41" fmla="*/ 174 h 204"/>
                <a:gd name="T42" fmla="*/ 162 w 240"/>
                <a:gd name="T43" fmla="*/ 186 h 204"/>
                <a:gd name="T44" fmla="*/ 156 w 240"/>
                <a:gd name="T45" fmla="*/ 198 h 204"/>
                <a:gd name="T46" fmla="*/ 144 w 240"/>
                <a:gd name="T47" fmla="*/ 204 h 204"/>
                <a:gd name="T48" fmla="*/ 138 w 240"/>
                <a:gd name="T49" fmla="*/ 192 h 204"/>
                <a:gd name="T50" fmla="*/ 138 w 240"/>
                <a:gd name="T51" fmla="*/ 186 h 204"/>
                <a:gd name="T52" fmla="*/ 126 w 240"/>
                <a:gd name="T53" fmla="*/ 174 h 204"/>
                <a:gd name="T54" fmla="*/ 114 w 240"/>
                <a:gd name="T55" fmla="*/ 162 h 204"/>
                <a:gd name="T56" fmla="*/ 108 w 240"/>
                <a:gd name="T57" fmla="*/ 150 h 204"/>
                <a:gd name="T58" fmla="*/ 102 w 240"/>
                <a:gd name="T59" fmla="*/ 138 h 204"/>
                <a:gd name="T60" fmla="*/ 90 w 240"/>
                <a:gd name="T61" fmla="*/ 126 h 204"/>
                <a:gd name="T62" fmla="*/ 90 w 240"/>
                <a:gd name="T63" fmla="*/ 120 h 204"/>
                <a:gd name="T64" fmla="*/ 84 w 240"/>
                <a:gd name="T65" fmla="*/ 108 h 204"/>
                <a:gd name="T66" fmla="*/ 72 w 240"/>
                <a:gd name="T67" fmla="*/ 102 h 204"/>
                <a:gd name="T68" fmla="*/ 54 w 240"/>
                <a:gd name="T69" fmla="*/ 102 h 204"/>
                <a:gd name="T70" fmla="*/ 42 w 240"/>
                <a:gd name="T71" fmla="*/ 96 h 204"/>
                <a:gd name="T72" fmla="*/ 30 w 240"/>
                <a:gd name="T73" fmla="*/ 90 h 204"/>
                <a:gd name="T74" fmla="*/ 18 w 240"/>
                <a:gd name="T75" fmla="*/ 84 h 204"/>
                <a:gd name="T76" fmla="*/ 12 w 240"/>
                <a:gd name="T77" fmla="*/ 72 h 204"/>
                <a:gd name="T78" fmla="*/ 6 w 240"/>
                <a:gd name="T79" fmla="*/ 60 h 204"/>
                <a:gd name="T80" fmla="*/ 0 w 240"/>
                <a:gd name="T81" fmla="*/ 42 h 204"/>
                <a:gd name="T82" fmla="*/ 42 w 240"/>
                <a:gd name="T83" fmla="*/ 30 h 204"/>
                <a:gd name="T84" fmla="*/ 66 w 240"/>
                <a:gd name="T85" fmla="*/ 36 h 204"/>
                <a:gd name="T86" fmla="*/ 84 w 240"/>
                <a:gd name="T87" fmla="*/ 36 h 204"/>
                <a:gd name="T88" fmla="*/ 84 w 240"/>
                <a:gd name="T89" fmla="*/ 30 h 204"/>
                <a:gd name="T90" fmla="*/ 90 w 240"/>
                <a:gd name="T91" fmla="*/ 18 h 204"/>
                <a:gd name="T92" fmla="*/ 90 w 240"/>
                <a:gd name="T93" fmla="*/ 12 h 204"/>
                <a:gd name="T94" fmla="*/ 102 w 240"/>
                <a:gd name="T95" fmla="*/ 6 h 204"/>
                <a:gd name="T96" fmla="*/ 114 w 240"/>
                <a:gd name="T97" fmla="*/ 0 h 204"/>
                <a:gd name="T98" fmla="*/ 120 w 240"/>
                <a:gd name="T99" fmla="*/ 12 h 204"/>
                <a:gd name="T100" fmla="*/ 126 w 240"/>
                <a:gd name="T101" fmla="*/ 30 h 204"/>
                <a:gd name="T102" fmla="*/ 138 w 240"/>
                <a:gd name="T103" fmla="*/ 36 h 204"/>
                <a:gd name="T104" fmla="*/ 150 w 240"/>
                <a:gd name="T105" fmla="*/ 30 h 204"/>
                <a:gd name="T106" fmla="*/ 162 w 240"/>
                <a:gd name="T107" fmla="*/ 30 h 204"/>
                <a:gd name="T108" fmla="*/ 174 w 240"/>
                <a:gd name="T109" fmla="*/ 36 h 204"/>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40"/>
                <a:gd name="T166" fmla="*/ 0 h 204"/>
                <a:gd name="T167" fmla="*/ 240 w 240"/>
                <a:gd name="T168" fmla="*/ 204 h 204"/>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40" h="204">
                  <a:moveTo>
                    <a:pt x="174" y="36"/>
                  </a:moveTo>
                  <a:lnTo>
                    <a:pt x="180" y="36"/>
                  </a:lnTo>
                  <a:lnTo>
                    <a:pt x="180" y="42"/>
                  </a:lnTo>
                  <a:lnTo>
                    <a:pt x="174" y="42"/>
                  </a:lnTo>
                  <a:lnTo>
                    <a:pt x="180" y="48"/>
                  </a:lnTo>
                  <a:lnTo>
                    <a:pt x="174" y="48"/>
                  </a:lnTo>
                  <a:lnTo>
                    <a:pt x="180" y="48"/>
                  </a:lnTo>
                  <a:lnTo>
                    <a:pt x="180" y="54"/>
                  </a:lnTo>
                  <a:lnTo>
                    <a:pt x="180" y="60"/>
                  </a:lnTo>
                  <a:lnTo>
                    <a:pt x="186" y="60"/>
                  </a:lnTo>
                  <a:lnTo>
                    <a:pt x="186" y="66"/>
                  </a:lnTo>
                  <a:lnTo>
                    <a:pt x="192" y="66"/>
                  </a:lnTo>
                  <a:lnTo>
                    <a:pt x="198" y="66"/>
                  </a:lnTo>
                  <a:lnTo>
                    <a:pt x="204" y="66"/>
                  </a:lnTo>
                  <a:lnTo>
                    <a:pt x="204" y="72"/>
                  </a:lnTo>
                  <a:lnTo>
                    <a:pt x="204" y="78"/>
                  </a:lnTo>
                  <a:lnTo>
                    <a:pt x="210" y="78"/>
                  </a:lnTo>
                  <a:lnTo>
                    <a:pt x="210" y="84"/>
                  </a:lnTo>
                  <a:lnTo>
                    <a:pt x="216" y="84"/>
                  </a:lnTo>
                  <a:lnTo>
                    <a:pt x="222" y="84"/>
                  </a:lnTo>
                  <a:lnTo>
                    <a:pt x="222" y="90"/>
                  </a:lnTo>
                  <a:lnTo>
                    <a:pt x="216" y="90"/>
                  </a:lnTo>
                  <a:lnTo>
                    <a:pt x="222" y="90"/>
                  </a:lnTo>
                  <a:lnTo>
                    <a:pt x="222" y="96"/>
                  </a:lnTo>
                  <a:lnTo>
                    <a:pt x="222" y="102"/>
                  </a:lnTo>
                  <a:lnTo>
                    <a:pt x="228" y="102"/>
                  </a:lnTo>
                  <a:lnTo>
                    <a:pt x="228" y="108"/>
                  </a:lnTo>
                  <a:lnTo>
                    <a:pt x="222" y="108"/>
                  </a:lnTo>
                  <a:lnTo>
                    <a:pt x="222" y="114"/>
                  </a:lnTo>
                  <a:lnTo>
                    <a:pt x="228" y="114"/>
                  </a:lnTo>
                  <a:lnTo>
                    <a:pt x="228" y="120"/>
                  </a:lnTo>
                  <a:lnTo>
                    <a:pt x="228" y="126"/>
                  </a:lnTo>
                  <a:lnTo>
                    <a:pt x="234" y="126"/>
                  </a:lnTo>
                  <a:lnTo>
                    <a:pt x="234" y="132"/>
                  </a:lnTo>
                  <a:lnTo>
                    <a:pt x="228" y="132"/>
                  </a:lnTo>
                  <a:lnTo>
                    <a:pt x="234" y="132"/>
                  </a:lnTo>
                  <a:lnTo>
                    <a:pt x="234" y="138"/>
                  </a:lnTo>
                  <a:lnTo>
                    <a:pt x="234" y="144"/>
                  </a:lnTo>
                  <a:lnTo>
                    <a:pt x="234" y="150"/>
                  </a:lnTo>
                  <a:lnTo>
                    <a:pt x="240" y="150"/>
                  </a:lnTo>
                  <a:lnTo>
                    <a:pt x="240" y="156"/>
                  </a:lnTo>
                  <a:lnTo>
                    <a:pt x="240" y="162"/>
                  </a:lnTo>
                  <a:lnTo>
                    <a:pt x="240" y="168"/>
                  </a:lnTo>
                  <a:lnTo>
                    <a:pt x="240" y="174"/>
                  </a:lnTo>
                  <a:lnTo>
                    <a:pt x="240" y="180"/>
                  </a:lnTo>
                  <a:lnTo>
                    <a:pt x="234" y="180"/>
                  </a:lnTo>
                  <a:lnTo>
                    <a:pt x="234" y="186"/>
                  </a:lnTo>
                  <a:lnTo>
                    <a:pt x="228" y="186"/>
                  </a:lnTo>
                  <a:lnTo>
                    <a:pt x="234" y="186"/>
                  </a:lnTo>
                  <a:lnTo>
                    <a:pt x="234" y="180"/>
                  </a:lnTo>
                  <a:lnTo>
                    <a:pt x="228" y="174"/>
                  </a:lnTo>
                  <a:lnTo>
                    <a:pt x="222" y="174"/>
                  </a:lnTo>
                  <a:lnTo>
                    <a:pt x="216" y="174"/>
                  </a:lnTo>
                  <a:lnTo>
                    <a:pt x="216" y="168"/>
                  </a:lnTo>
                  <a:lnTo>
                    <a:pt x="210" y="168"/>
                  </a:lnTo>
                  <a:lnTo>
                    <a:pt x="204" y="174"/>
                  </a:lnTo>
                  <a:lnTo>
                    <a:pt x="204" y="168"/>
                  </a:lnTo>
                  <a:lnTo>
                    <a:pt x="198" y="168"/>
                  </a:lnTo>
                  <a:lnTo>
                    <a:pt x="198" y="174"/>
                  </a:lnTo>
                  <a:lnTo>
                    <a:pt x="192" y="168"/>
                  </a:lnTo>
                  <a:lnTo>
                    <a:pt x="186" y="168"/>
                  </a:lnTo>
                  <a:lnTo>
                    <a:pt x="180" y="168"/>
                  </a:lnTo>
                  <a:lnTo>
                    <a:pt x="174" y="174"/>
                  </a:lnTo>
                  <a:lnTo>
                    <a:pt x="174" y="180"/>
                  </a:lnTo>
                  <a:lnTo>
                    <a:pt x="162" y="180"/>
                  </a:lnTo>
                  <a:lnTo>
                    <a:pt x="162" y="186"/>
                  </a:lnTo>
                  <a:lnTo>
                    <a:pt x="162" y="192"/>
                  </a:lnTo>
                  <a:lnTo>
                    <a:pt x="162" y="198"/>
                  </a:lnTo>
                  <a:lnTo>
                    <a:pt x="156" y="198"/>
                  </a:lnTo>
                  <a:lnTo>
                    <a:pt x="156" y="204"/>
                  </a:lnTo>
                  <a:lnTo>
                    <a:pt x="150" y="204"/>
                  </a:lnTo>
                  <a:lnTo>
                    <a:pt x="144" y="204"/>
                  </a:lnTo>
                  <a:lnTo>
                    <a:pt x="138" y="204"/>
                  </a:lnTo>
                  <a:lnTo>
                    <a:pt x="138" y="198"/>
                  </a:lnTo>
                  <a:lnTo>
                    <a:pt x="138" y="192"/>
                  </a:lnTo>
                  <a:lnTo>
                    <a:pt x="132" y="192"/>
                  </a:lnTo>
                  <a:lnTo>
                    <a:pt x="132" y="186"/>
                  </a:lnTo>
                  <a:lnTo>
                    <a:pt x="138" y="186"/>
                  </a:lnTo>
                  <a:lnTo>
                    <a:pt x="132" y="180"/>
                  </a:lnTo>
                  <a:lnTo>
                    <a:pt x="132" y="174"/>
                  </a:lnTo>
                  <a:lnTo>
                    <a:pt x="126" y="174"/>
                  </a:lnTo>
                  <a:lnTo>
                    <a:pt x="120" y="168"/>
                  </a:lnTo>
                  <a:lnTo>
                    <a:pt x="114" y="168"/>
                  </a:lnTo>
                  <a:lnTo>
                    <a:pt x="114" y="162"/>
                  </a:lnTo>
                  <a:lnTo>
                    <a:pt x="114" y="156"/>
                  </a:lnTo>
                  <a:lnTo>
                    <a:pt x="108" y="156"/>
                  </a:lnTo>
                  <a:lnTo>
                    <a:pt x="108" y="150"/>
                  </a:lnTo>
                  <a:lnTo>
                    <a:pt x="108" y="144"/>
                  </a:lnTo>
                  <a:lnTo>
                    <a:pt x="102" y="144"/>
                  </a:lnTo>
                  <a:lnTo>
                    <a:pt x="102" y="138"/>
                  </a:lnTo>
                  <a:lnTo>
                    <a:pt x="96" y="132"/>
                  </a:lnTo>
                  <a:lnTo>
                    <a:pt x="96" y="126"/>
                  </a:lnTo>
                  <a:lnTo>
                    <a:pt x="90" y="126"/>
                  </a:lnTo>
                  <a:lnTo>
                    <a:pt x="90" y="120"/>
                  </a:lnTo>
                  <a:lnTo>
                    <a:pt x="96" y="120"/>
                  </a:lnTo>
                  <a:lnTo>
                    <a:pt x="90" y="120"/>
                  </a:lnTo>
                  <a:lnTo>
                    <a:pt x="90" y="114"/>
                  </a:lnTo>
                  <a:lnTo>
                    <a:pt x="84" y="114"/>
                  </a:lnTo>
                  <a:lnTo>
                    <a:pt x="84" y="108"/>
                  </a:lnTo>
                  <a:lnTo>
                    <a:pt x="78" y="108"/>
                  </a:lnTo>
                  <a:lnTo>
                    <a:pt x="72" y="108"/>
                  </a:lnTo>
                  <a:lnTo>
                    <a:pt x="72" y="102"/>
                  </a:lnTo>
                  <a:lnTo>
                    <a:pt x="66" y="102"/>
                  </a:lnTo>
                  <a:lnTo>
                    <a:pt x="60" y="102"/>
                  </a:lnTo>
                  <a:lnTo>
                    <a:pt x="54" y="102"/>
                  </a:lnTo>
                  <a:lnTo>
                    <a:pt x="48" y="102"/>
                  </a:lnTo>
                  <a:lnTo>
                    <a:pt x="48" y="96"/>
                  </a:lnTo>
                  <a:lnTo>
                    <a:pt x="42" y="96"/>
                  </a:lnTo>
                  <a:lnTo>
                    <a:pt x="36" y="96"/>
                  </a:lnTo>
                  <a:lnTo>
                    <a:pt x="36" y="90"/>
                  </a:lnTo>
                  <a:lnTo>
                    <a:pt x="30" y="90"/>
                  </a:lnTo>
                  <a:lnTo>
                    <a:pt x="30" y="96"/>
                  </a:lnTo>
                  <a:lnTo>
                    <a:pt x="24" y="90"/>
                  </a:lnTo>
                  <a:lnTo>
                    <a:pt x="18" y="84"/>
                  </a:lnTo>
                  <a:lnTo>
                    <a:pt x="12" y="78"/>
                  </a:lnTo>
                  <a:lnTo>
                    <a:pt x="6" y="78"/>
                  </a:lnTo>
                  <a:lnTo>
                    <a:pt x="12" y="72"/>
                  </a:lnTo>
                  <a:lnTo>
                    <a:pt x="6" y="72"/>
                  </a:lnTo>
                  <a:lnTo>
                    <a:pt x="6" y="66"/>
                  </a:lnTo>
                  <a:lnTo>
                    <a:pt x="6" y="60"/>
                  </a:lnTo>
                  <a:lnTo>
                    <a:pt x="6" y="54"/>
                  </a:lnTo>
                  <a:lnTo>
                    <a:pt x="6" y="48"/>
                  </a:lnTo>
                  <a:lnTo>
                    <a:pt x="0" y="42"/>
                  </a:lnTo>
                  <a:lnTo>
                    <a:pt x="18" y="36"/>
                  </a:lnTo>
                  <a:lnTo>
                    <a:pt x="36" y="24"/>
                  </a:lnTo>
                  <a:lnTo>
                    <a:pt x="42" y="30"/>
                  </a:lnTo>
                  <a:lnTo>
                    <a:pt x="48" y="30"/>
                  </a:lnTo>
                  <a:lnTo>
                    <a:pt x="54" y="30"/>
                  </a:lnTo>
                  <a:lnTo>
                    <a:pt x="66" y="36"/>
                  </a:lnTo>
                  <a:lnTo>
                    <a:pt x="72" y="36"/>
                  </a:lnTo>
                  <a:lnTo>
                    <a:pt x="78" y="36"/>
                  </a:lnTo>
                  <a:lnTo>
                    <a:pt x="84" y="36"/>
                  </a:lnTo>
                  <a:lnTo>
                    <a:pt x="90" y="36"/>
                  </a:lnTo>
                  <a:lnTo>
                    <a:pt x="90" y="30"/>
                  </a:lnTo>
                  <a:lnTo>
                    <a:pt x="84" y="30"/>
                  </a:lnTo>
                  <a:lnTo>
                    <a:pt x="84" y="24"/>
                  </a:lnTo>
                  <a:lnTo>
                    <a:pt x="90" y="24"/>
                  </a:lnTo>
                  <a:lnTo>
                    <a:pt x="90" y="18"/>
                  </a:lnTo>
                  <a:lnTo>
                    <a:pt x="84" y="18"/>
                  </a:lnTo>
                  <a:lnTo>
                    <a:pt x="84" y="12"/>
                  </a:lnTo>
                  <a:lnTo>
                    <a:pt x="90" y="12"/>
                  </a:lnTo>
                  <a:lnTo>
                    <a:pt x="96" y="12"/>
                  </a:lnTo>
                  <a:lnTo>
                    <a:pt x="102" y="12"/>
                  </a:lnTo>
                  <a:lnTo>
                    <a:pt x="102" y="6"/>
                  </a:lnTo>
                  <a:lnTo>
                    <a:pt x="108" y="6"/>
                  </a:lnTo>
                  <a:lnTo>
                    <a:pt x="108" y="0"/>
                  </a:lnTo>
                  <a:lnTo>
                    <a:pt x="114" y="0"/>
                  </a:lnTo>
                  <a:lnTo>
                    <a:pt x="114" y="6"/>
                  </a:lnTo>
                  <a:lnTo>
                    <a:pt x="120" y="6"/>
                  </a:lnTo>
                  <a:lnTo>
                    <a:pt x="120" y="12"/>
                  </a:lnTo>
                  <a:lnTo>
                    <a:pt x="126" y="18"/>
                  </a:lnTo>
                  <a:lnTo>
                    <a:pt x="126" y="24"/>
                  </a:lnTo>
                  <a:lnTo>
                    <a:pt x="126" y="30"/>
                  </a:lnTo>
                  <a:lnTo>
                    <a:pt x="126" y="36"/>
                  </a:lnTo>
                  <a:lnTo>
                    <a:pt x="132" y="36"/>
                  </a:lnTo>
                  <a:lnTo>
                    <a:pt x="138" y="36"/>
                  </a:lnTo>
                  <a:lnTo>
                    <a:pt x="144" y="36"/>
                  </a:lnTo>
                  <a:lnTo>
                    <a:pt x="150" y="36"/>
                  </a:lnTo>
                  <a:lnTo>
                    <a:pt x="150" y="30"/>
                  </a:lnTo>
                  <a:lnTo>
                    <a:pt x="156" y="30"/>
                  </a:lnTo>
                  <a:lnTo>
                    <a:pt x="162" y="24"/>
                  </a:lnTo>
                  <a:lnTo>
                    <a:pt x="162" y="30"/>
                  </a:lnTo>
                  <a:lnTo>
                    <a:pt x="168" y="30"/>
                  </a:lnTo>
                  <a:lnTo>
                    <a:pt x="174" y="30"/>
                  </a:lnTo>
                  <a:lnTo>
                    <a:pt x="174" y="36"/>
                  </a:lnTo>
                  <a:close/>
                </a:path>
              </a:pathLst>
            </a:custGeom>
            <a:solidFill>
              <a:srgbClr val="FFCC00"/>
            </a:solidFill>
            <a:ln w="0">
              <a:solidFill>
                <a:srgbClr val="000000"/>
              </a:solidFill>
              <a:prstDash val="solid"/>
              <a:round/>
              <a:headEnd/>
              <a:tailEnd/>
            </a:ln>
          </p:spPr>
          <p:txBody>
            <a:bodyPr/>
            <a:lstStyle/>
            <a:p>
              <a:endParaRPr lang="es-MX"/>
            </a:p>
          </p:txBody>
        </p:sp>
        <p:sp>
          <p:nvSpPr>
            <p:cNvPr id="76" name="Freeform 78"/>
            <p:cNvSpPr>
              <a:spLocks/>
            </p:cNvSpPr>
            <p:nvPr/>
          </p:nvSpPr>
          <p:spPr bwMode="auto">
            <a:xfrm>
              <a:off x="1440" y="3096"/>
              <a:ext cx="648" cy="552"/>
            </a:xfrm>
            <a:custGeom>
              <a:avLst/>
              <a:gdLst>
                <a:gd name="T0" fmla="*/ 72 w 648"/>
                <a:gd name="T1" fmla="*/ 96 h 552"/>
                <a:gd name="T2" fmla="*/ 102 w 648"/>
                <a:gd name="T3" fmla="*/ 102 h 552"/>
                <a:gd name="T4" fmla="*/ 126 w 648"/>
                <a:gd name="T5" fmla="*/ 90 h 552"/>
                <a:gd name="T6" fmla="*/ 168 w 648"/>
                <a:gd name="T7" fmla="*/ 78 h 552"/>
                <a:gd name="T8" fmla="*/ 198 w 648"/>
                <a:gd name="T9" fmla="*/ 42 h 552"/>
                <a:gd name="T10" fmla="*/ 240 w 648"/>
                <a:gd name="T11" fmla="*/ 36 h 552"/>
                <a:gd name="T12" fmla="*/ 270 w 648"/>
                <a:gd name="T13" fmla="*/ 54 h 552"/>
                <a:gd name="T14" fmla="*/ 300 w 648"/>
                <a:gd name="T15" fmla="*/ 60 h 552"/>
                <a:gd name="T16" fmla="*/ 336 w 648"/>
                <a:gd name="T17" fmla="*/ 48 h 552"/>
                <a:gd name="T18" fmla="*/ 372 w 648"/>
                <a:gd name="T19" fmla="*/ 48 h 552"/>
                <a:gd name="T20" fmla="*/ 396 w 648"/>
                <a:gd name="T21" fmla="*/ 18 h 552"/>
                <a:gd name="T22" fmla="*/ 438 w 648"/>
                <a:gd name="T23" fmla="*/ 24 h 552"/>
                <a:gd name="T24" fmla="*/ 474 w 648"/>
                <a:gd name="T25" fmla="*/ 12 h 552"/>
                <a:gd name="T26" fmla="*/ 522 w 648"/>
                <a:gd name="T27" fmla="*/ 6 h 552"/>
                <a:gd name="T28" fmla="*/ 558 w 648"/>
                <a:gd name="T29" fmla="*/ 12 h 552"/>
                <a:gd name="T30" fmla="*/ 558 w 648"/>
                <a:gd name="T31" fmla="*/ 48 h 552"/>
                <a:gd name="T32" fmla="*/ 582 w 648"/>
                <a:gd name="T33" fmla="*/ 72 h 552"/>
                <a:gd name="T34" fmla="*/ 612 w 648"/>
                <a:gd name="T35" fmla="*/ 96 h 552"/>
                <a:gd name="T36" fmla="*/ 648 w 648"/>
                <a:gd name="T37" fmla="*/ 126 h 552"/>
                <a:gd name="T38" fmla="*/ 642 w 648"/>
                <a:gd name="T39" fmla="*/ 174 h 552"/>
                <a:gd name="T40" fmla="*/ 612 w 648"/>
                <a:gd name="T41" fmla="*/ 264 h 552"/>
                <a:gd name="T42" fmla="*/ 564 w 648"/>
                <a:gd name="T43" fmla="*/ 288 h 552"/>
                <a:gd name="T44" fmla="*/ 558 w 648"/>
                <a:gd name="T45" fmla="*/ 294 h 552"/>
                <a:gd name="T46" fmla="*/ 540 w 648"/>
                <a:gd name="T47" fmla="*/ 312 h 552"/>
                <a:gd name="T48" fmla="*/ 522 w 648"/>
                <a:gd name="T49" fmla="*/ 306 h 552"/>
                <a:gd name="T50" fmla="*/ 510 w 648"/>
                <a:gd name="T51" fmla="*/ 330 h 552"/>
                <a:gd name="T52" fmla="*/ 492 w 648"/>
                <a:gd name="T53" fmla="*/ 336 h 552"/>
                <a:gd name="T54" fmla="*/ 474 w 648"/>
                <a:gd name="T55" fmla="*/ 342 h 552"/>
                <a:gd name="T56" fmla="*/ 456 w 648"/>
                <a:gd name="T57" fmla="*/ 372 h 552"/>
                <a:gd name="T58" fmla="*/ 450 w 648"/>
                <a:gd name="T59" fmla="*/ 396 h 552"/>
                <a:gd name="T60" fmla="*/ 426 w 648"/>
                <a:gd name="T61" fmla="*/ 396 h 552"/>
                <a:gd name="T62" fmla="*/ 414 w 648"/>
                <a:gd name="T63" fmla="*/ 408 h 552"/>
                <a:gd name="T64" fmla="*/ 402 w 648"/>
                <a:gd name="T65" fmla="*/ 408 h 552"/>
                <a:gd name="T66" fmla="*/ 378 w 648"/>
                <a:gd name="T67" fmla="*/ 432 h 552"/>
                <a:gd name="T68" fmla="*/ 360 w 648"/>
                <a:gd name="T69" fmla="*/ 450 h 552"/>
                <a:gd name="T70" fmla="*/ 360 w 648"/>
                <a:gd name="T71" fmla="*/ 462 h 552"/>
                <a:gd name="T72" fmla="*/ 348 w 648"/>
                <a:gd name="T73" fmla="*/ 462 h 552"/>
                <a:gd name="T74" fmla="*/ 342 w 648"/>
                <a:gd name="T75" fmla="*/ 444 h 552"/>
                <a:gd name="T76" fmla="*/ 324 w 648"/>
                <a:gd name="T77" fmla="*/ 456 h 552"/>
                <a:gd name="T78" fmla="*/ 318 w 648"/>
                <a:gd name="T79" fmla="*/ 468 h 552"/>
                <a:gd name="T80" fmla="*/ 312 w 648"/>
                <a:gd name="T81" fmla="*/ 486 h 552"/>
                <a:gd name="T82" fmla="*/ 312 w 648"/>
                <a:gd name="T83" fmla="*/ 522 h 552"/>
                <a:gd name="T84" fmla="*/ 294 w 648"/>
                <a:gd name="T85" fmla="*/ 540 h 552"/>
                <a:gd name="T86" fmla="*/ 270 w 648"/>
                <a:gd name="T87" fmla="*/ 528 h 552"/>
                <a:gd name="T88" fmla="*/ 240 w 648"/>
                <a:gd name="T89" fmla="*/ 540 h 552"/>
                <a:gd name="T90" fmla="*/ 210 w 648"/>
                <a:gd name="T91" fmla="*/ 522 h 552"/>
                <a:gd name="T92" fmla="*/ 180 w 648"/>
                <a:gd name="T93" fmla="*/ 498 h 552"/>
                <a:gd name="T94" fmla="*/ 156 w 648"/>
                <a:gd name="T95" fmla="*/ 456 h 552"/>
                <a:gd name="T96" fmla="*/ 108 w 648"/>
                <a:gd name="T97" fmla="*/ 426 h 552"/>
                <a:gd name="T98" fmla="*/ 126 w 648"/>
                <a:gd name="T99" fmla="*/ 378 h 552"/>
                <a:gd name="T100" fmla="*/ 144 w 648"/>
                <a:gd name="T101" fmla="*/ 336 h 552"/>
                <a:gd name="T102" fmla="*/ 126 w 648"/>
                <a:gd name="T103" fmla="*/ 300 h 552"/>
                <a:gd name="T104" fmla="*/ 120 w 648"/>
                <a:gd name="T105" fmla="*/ 258 h 552"/>
                <a:gd name="T106" fmla="*/ 90 w 648"/>
                <a:gd name="T107" fmla="*/ 240 h 552"/>
                <a:gd name="T108" fmla="*/ 66 w 648"/>
                <a:gd name="T109" fmla="*/ 264 h 552"/>
                <a:gd name="T110" fmla="*/ 42 w 648"/>
                <a:gd name="T111" fmla="*/ 288 h 552"/>
                <a:gd name="T112" fmla="*/ 24 w 648"/>
                <a:gd name="T113" fmla="*/ 282 h 552"/>
                <a:gd name="T114" fmla="*/ 6 w 648"/>
                <a:gd name="T115" fmla="*/ 246 h 552"/>
                <a:gd name="T116" fmla="*/ 0 w 648"/>
                <a:gd name="T117" fmla="*/ 204 h 552"/>
                <a:gd name="T118" fmla="*/ 12 w 648"/>
                <a:gd name="T119" fmla="*/ 168 h 552"/>
                <a:gd name="T120" fmla="*/ 36 w 648"/>
                <a:gd name="T121" fmla="*/ 138 h 55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648"/>
                <a:gd name="T184" fmla="*/ 0 h 552"/>
                <a:gd name="T185" fmla="*/ 648 w 648"/>
                <a:gd name="T186" fmla="*/ 552 h 552"/>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648" h="552">
                  <a:moveTo>
                    <a:pt x="48" y="120"/>
                  </a:moveTo>
                  <a:lnTo>
                    <a:pt x="54" y="120"/>
                  </a:lnTo>
                  <a:lnTo>
                    <a:pt x="54" y="114"/>
                  </a:lnTo>
                  <a:lnTo>
                    <a:pt x="54" y="108"/>
                  </a:lnTo>
                  <a:lnTo>
                    <a:pt x="60" y="102"/>
                  </a:lnTo>
                  <a:lnTo>
                    <a:pt x="60" y="96"/>
                  </a:lnTo>
                  <a:lnTo>
                    <a:pt x="72" y="102"/>
                  </a:lnTo>
                  <a:lnTo>
                    <a:pt x="72" y="96"/>
                  </a:lnTo>
                  <a:lnTo>
                    <a:pt x="78" y="96"/>
                  </a:lnTo>
                  <a:lnTo>
                    <a:pt x="78" y="90"/>
                  </a:lnTo>
                  <a:lnTo>
                    <a:pt x="84" y="90"/>
                  </a:lnTo>
                  <a:lnTo>
                    <a:pt x="90" y="90"/>
                  </a:lnTo>
                  <a:lnTo>
                    <a:pt x="96" y="90"/>
                  </a:lnTo>
                  <a:lnTo>
                    <a:pt x="96" y="96"/>
                  </a:lnTo>
                  <a:lnTo>
                    <a:pt x="102" y="96"/>
                  </a:lnTo>
                  <a:lnTo>
                    <a:pt x="102" y="102"/>
                  </a:lnTo>
                  <a:lnTo>
                    <a:pt x="108" y="102"/>
                  </a:lnTo>
                  <a:lnTo>
                    <a:pt x="114" y="96"/>
                  </a:lnTo>
                  <a:lnTo>
                    <a:pt x="114" y="90"/>
                  </a:lnTo>
                  <a:lnTo>
                    <a:pt x="120" y="90"/>
                  </a:lnTo>
                  <a:lnTo>
                    <a:pt x="120" y="96"/>
                  </a:lnTo>
                  <a:lnTo>
                    <a:pt x="120" y="90"/>
                  </a:lnTo>
                  <a:lnTo>
                    <a:pt x="126" y="96"/>
                  </a:lnTo>
                  <a:lnTo>
                    <a:pt x="126" y="90"/>
                  </a:lnTo>
                  <a:lnTo>
                    <a:pt x="132" y="90"/>
                  </a:lnTo>
                  <a:lnTo>
                    <a:pt x="132" y="84"/>
                  </a:lnTo>
                  <a:lnTo>
                    <a:pt x="138" y="84"/>
                  </a:lnTo>
                  <a:lnTo>
                    <a:pt x="144" y="84"/>
                  </a:lnTo>
                  <a:lnTo>
                    <a:pt x="150" y="84"/>
                  </a:lnTo>
                  <a:lnTo>
                    <a:pt x="162" y="78"/>
                  </a:lnTo>
                  <a:lnTo>
                    <a:pt x="162" y="84"/>
                  </a:lnTo>
                  <a:lnTo>
                    <a:pt x="168" y="78"/>
                  </a:lnTo>
                  <a:lnTo>
                    <a:pt x="168" y="72"/>
                  </a:lnTo>
                  <a:lnTo>
                    <a:pt x="174" y="72"/>
                  </a:lnTo>
                  <a:lnTo>
                    <a:pt x="174" y="66"/>
                  </a:lnTo>
                  <a:lnTo>
                    <a:pt x="180" y="66"/>
                  </a:lnTo>
                  <a:lnTo>
                    <a:pt x="186" y="54"/>
                  </a:lnTo>
                  <a:lnTo>
                    <a:pt x="186" y="48"/>
                  </a:lnTo>
                  <a:lnTo>
                    <a:pt x="192" y="42"/>
                  </a:lnTo>
                  <a:lnTo>
                    <a:pt x="198" y="42"/>
                  </a:lnTo>
                  <a:lnTo>
                    <a:pt x="198" y="36"/>
                  </a:lnTo>
                  <a:lnTo>
                    <a:pt x="204" y="36"/>
                  </a:lnTo>
                  <a:lnTo>
                    <a:pt x="210" y="36"/>
                  </a:lnTo>
                  <a:lnTo>
                    <a:pt x="216" y="36"/>
                  </a:lnTo>
                  <a:lnTo>
                    <a:pt x="222" y="36"/>
                  </a:lnTo>
                  <a:lnTo>
                    <a:pt x="228" y="36"/>
                  </a:lnTo>
                  <a:lnTo>
                    <a:pt x="240" y="30"/>
                  </a:lnTo>
                  <a:lnTo>
                    <a:pt x="240" y="36"/>
                  </a:lnTo>
                  <a:lnTo>
                    <a:pt x="240" y="42"/>
                  </a:lnTo>
                  <a:lnTo>
                    <a:pt x="246" y="42"/>
                  </a:lnTo>
                  <a:lnTo>
                    <a:pt x="252" y="42"/>
                  </a:lnTo>
                  <a:lnTo>
                    <a:pt x="258" y="42"/>
                  </a:lnTo>
                  <a:lnTo>
                    <a:pt x="264" y="42"/>
                  </a:lnTo>
                  <a:lnTo>
                    <a:pt x="264" y="48"/>
                  </a:lnTo>
                  <a:lnTo>
                    <a:pt x="270" y="48"/>
                  </a:lnTo>
                  <a:lnTo>
                    <a:pt x="270" y="54"/>
                  </a:lnTo>
                  <a:lnTo>
                    <a:pt x="270" y="60"/>
                  </a:lnTo>
                  <a:lnTo>
                    <a:pt x="276" y="60"/>
                  </a:lnTo>
                  <a:lnTo>
                    <a:pt x="276" y="66"/>
                  </a:lnTo>
                  <a:lnTo>
                    <a:pt x="282" y="66"/>
                  </a:lnTo>
                  <a:lnTo>
                    <a:pt x="288" y="66"/>
                  </a:lnTo>
                  <a:lnTo>
                    <a:pt x="294" y="66"/>
                  </a:lnTo>
                  <a:lnTo>
                    <a:pt x="294" y="60"/>
                  </a:lnTo>
                  <a:lnTo>
                    <a:pt x="300" y="60"/>
                  </a:lnTo>
                  <a:lnTo>
                    <a:pt x="306" y="60"/>
                  </a:lnTo>
                  <a:lnTo>
                    <a:pt x="306" y="54"/>
                  </a:lnTo>
                  <a:lnTo>
                    <a:pt x="312" y="54"/>
                  </a:lnTo>
                  <a:lnTo>
                    <a:pt x="318" y="54"/>
                  </a:lnTo>
                  <a:lnTo>
                    <a:pt x="318" y="48"/>
                  </a:lnTo>
                  <a:lnTo>
                    <a:pt x="324" y="48"/>
                  </a:lnTo>
                  <a:lnTo>
                    <a:pt x="330" y="48"/>
                  </a:lnTo>
                  <a:lnTo>
                    <a:pt x="336" y="48"/>
                  </a:lnTo>
                  <a:lnTo>
                    <a:pt x="336" y="54"/>
                  </a:lnTo>
                  <a:lnTo>
                    <a:pt x="336" y="48"/>
                  </a:lnTo>
                  <a:lnTo>
                    <a:pt x="342" y="48"/>
                  </a:lnTo>
                  <a:lnTo>
                    <a:pt x="348" y="48"/>
                  </a:lnTo>
                  <a:lnTo>
                    <a:pt x="354" y="48"/>
                  </a:lnTo>
                  <a:lnTo>
                    <a:pt x="360" y="48"/>
                  </a:lnTo>
                  <a:lnTo>
                    <a:pt x="366" y="48"/>
                  </a:lnTo>
                  <a:lnTo>
                    <a:pt x="372" y="48"/>
                  </a:lnTo>
                  <a:lnTo>
                    <a:pt x="378" y="48"/>
                  </a:lnTo>
                  <a:lnTo>
                    <a:pt x="384" y="48"/>
                  </a:lnTo>
                  <a:lnTo>
                    <a:pt x="390" y="48"/>
                  </a:lnTo>
                  <a:lnTo>
                    <a:pt x="390" y="42"/>
                  </a:lnTo>
                  <a:lnTo>
                    <a:pt x="390" y="36"/>
                  </a:lnTo>
                  <a:lnTo>
                    <a:pt x="390" y="30"/>
                  </a:lnTo>
                  <a:lnTo>
                    <a:pt x="396" y="24"/>
                  </a:lnTo>
                  <a:lnTo>
                    <a:pt x="396" y="18"/>
                  </a:lnTo>
                  <a:lnTo>
                    <a:pt x="402" y="18"/>
                  </a:lnTo>
                  <a:lnTo>
                    <a:pt x="408" y="18"/>
                  </a:lnTo>
                  <a:lnTo>
                    <a:pt x="414" y="18"/>
                  </a:lnTo>
                  <a:lnTo>
                    <a:pt x="420" y="18"/>
                  </a:lnTo>
                  <a:lnTo>
                    <a:pt x="420" y="24"/>
                  </a:lnTo>
                  <a:lnTo>
                    <a:pt x="426" y="24"/>
                  </a:lnTo>
                  <a:lnTo>
                    <a:pt x="432" y="24"/>
                  </a:lnTo>
                  <a:lnTo>
                    <a:pt x="438" y="24"/>
                  </a:lnTo>
                  <a:lnTo>
                    <a:pt x="444" y="24"/>
                  </a:lnTo>
                  <a:lnTo>
                    <a:pt x="450" y="24"/>
                  </a:lnTo>
                  <a:lnTo>
                    <a:pt x="456" y="24"/>
                  </a:lnTo>
                  <a:lnTo>
                    <a:pt x="456" y="18"/>
                  </a:lnTo>
                  <a:lnTo>
                    <a:pt x="462" y="18"/>
                  </a:lnTo>
                  <a:lnTo>
                    <a:pt x="468" y="18"/>
                  </a:lnTo>
                  <a:lnTo>
                    <a:pt x="474" y="18"/>
                  </a:lnTo>
                  <a:lnTo>
                    <a:pt x="474" y="12"/>
                  </a:lnTo>
                  <a:lnTo>
                    <a:pt x="480" y="12"/>
                  </a:lnTo>
                  <a:lnTo>
                    <a:pt x="480" y="18"/>
                  </a:lnTo>
                  <a:lnTo>
                    <a:pt x="486" y="18"/>
                  </a:lnTo>
                  <a:lnTo>
                    <a:pt x="486" y="12"/>
                  </a:lnTo>
                  <a:lnTo>
                    <a:pt x="504" y="6"/>
                  </a:lnTo>
                  <a:lnTo>
                    <a:pt x="510" y="6"/>
                  </a:lnTo>
                  <a:lnTo>
                    <a:pt x="516" y="6"/>
                  </a:lnTo>
                  <a:lnTo>
                    <a:pt x="522" y="6"/>
                  </a:lnTo>
                  <a:lnTo>
                    <a:pt x="522" y="0"/>
                  </a:lnTo>
                  <a:lnTo>
                    <a:pt x="528" y="0"/>
                  </a:lnTo>
                  <a:lnTo>
                    <a:pt x="534" y="0"/>
                  </a:lnTo>
                  <a:lnTo>
                    <a:pt x="540" y="0"/>
                  </a:lnTo>
                  <a:lnTo>
                    <a:pt x="546" y="6"/>
                  </a:lnTo>
                  <a:lnTo>
                    <a:pt x="552" y="6"/>
                  </a:lnTo>
                  <a:lnTo>
                    <a:pt x="552" y="12"/>
                  </a:lnTo>
                  <a:lnTo>
                    <a:pt x="558" y="12"/>
                  </a:lnTo>
                  <a:lnTo>
                    <a:pt x="570" y="18"/>
                  </a:lnTo>
                  <a:lnTo>
                    <a:pt x="564" y="24"/>
                  </a:lnTo>
                  <a:lnTo>
                    <a:pt x="558" y="30"/>
                  </a:lnTo>
                  <a:lnTo>
                    <a:pt x="558" y="36"/>
                  </a:lnTo>
                  <a:lnTo>
                    <a:pt x="552" y="36"/>
                  </a:lnTo>
                  <a:lnTo>
                    <a:pt x="552" y="42"/>
                  </a:lnTo>
                  <a:lnTo>
                    <a:pt x="558" y="42"/>
                  </a:lnTo>
                  <a:lnTo>
                    <a:pt x="558" y="48"/>
                  </a:lnTo>
                  <a:lnTo>
                    <a:pt x="558" y="54"/>
                  </a:lnTo>
                  <a:lnTo>
                    <a:pt x="564" y="54"/>
                  </a:lnTo>
                  <a:lnTo>
                    <a:pt x="570" y="60"/>
                  </a:lnTo>
                  <a:lnTo>
                    <a:pt x="576" y="60"/>
                  </a:lnTo>
                  <a:lnTo>
                    <a:pt x="570" y="66"/>
                  </a:lnTo>
                  <a:lnTo>
                    <a:pt x="570" y="72"/>
                  </a:lnTo>
                  <a:lnTo>
                    <a:pt x="576" y="72"/>
                  </a:lnTo>
                  <a:lnTo>
                    <a:pt x="582" y="72"/>
                  </a:lnTo>
                  <a:lnTo>
                    <a:pt x="588" y="72"/>
                  </a:lnTo>
                  <a:lnTo>
                    <a:pt x="594" y="72"/>
                  </a:lnTo>
                  <a:lnTo>
                    <a:pt x="600" y="78"/>
                  </a:lnTo>
                  <a:lnTo>
                    <a:pt x="606" y="78"/>
                  </a:lnTo>
                  <a:lnTo>
                    <a:pt x="612" y="78"/>
                  </a:lnTo>
                  <a:lnTo>
                    <a:pt x="612" y="84"/>
                  </a:lnTo>
                  <a:lnTo>
                    <a:pt x="612" y="90"/>
                  </a:lnTo>
                  <a:lnTo>
                    <a:pt x="612" y="96"/>
                  </a:lnTo>
                  <a:lnTo>
                    <a:pt x="618" y="102"/>
                  </a:lnTo>
                  <a:lnTo>
                    <a:pt x="624" y="102"/>
                  </a:lnTo>
                  <a:lnTo>
                    <a:pt x="630" y="102"/>
                  </a:lnTo>
                  <a:lnTo>
                    <a:pt x="630" y="108"/>
                  </a:lnTo>
                  <a:lnTo>
                    <a:pt x="636" y="108"/>
                  </a:lnTo>
                  <a:lnTo>
                    <a:pt x="636" y="114"/>
                  </a:lnTo>
                  <a:lnTo>
                    <a:pt x="642" y="120"/>
                  </a:lnTo>
                  <a:lnTo>
                    <a:pt x="648" y="126"/>
                  </a:lnTo>
                  <a:lnTo>
                    <a:pt x="648" y="132"/>
                  </a:lnTo>
                  <a:lnTo>
                    <a:pt x="648" y="138"/>
                  </a:lnTo>
                  <a:lnTo>
                    <a:pt x="648" y="144"/>
                  </a:lnTo>
                  <a:lnTo>
                    <a:pt x="648" y="150"/>
                  </a:lnTo>
                  <a:lnTo>
                    <a:pt x="642" y="144"/>
                  </a:lnTo>
                  <a:lnTo>
                    <a:pt x="624" y="156"/>
                  </a:lnTo>
                  <a:lnTo>
                    <a:pt x="642" y="162"/>
                  </a:lnTo>
                  <a:lnTo>
                    <a:pt x="642" y="174"/>
                  </a:lnTo>
                  <a:lnTo>
                    <a:pt x="648" y="198"/>
                  </a:lnTo>
                  <a:lnTo>
                    <a:pt x="636" y="204"/>
                  </a:lnTo>
                  <a:lnTo>
                    <a:pt x="636" y="216"/>
                  </a:lnTo>
                  <a:lnTo>
                    <a:pt x="630" y="222"/>
                  </a:lnTo>
                  <a:lnTo>
                    <a:pt x="624" y="240"/>
                  </a:lnTo>
                  <a:lnTo>
                    <a:pt x="618" y="240"/>
                  </a:lnTo>
                  <a:lnTo>
                    <a:pt x="618" y="246"/>
                  </a:lnTo>
                  <a:lnTo>
                    <a:pt x="612" y="264"/>
                  </a:lnTo>
                  <a:lnTo>
                    <a:pt x="612" y="270"/>
                  </a:lnTo>
                  <a:lnTo>
                    <a:pt x="588" y="270"/>
                  </a:lnTo>
                  <a:lnTo>
                    <a:pt x="576" y="276"/>
                  </a:lnTo>
                  <a:lnTo>
                    <a:pt x="558" y="282"/>
                  </a:lnTo>
                  <a:lnTo>
                    <a:pt x="552" y="282"/>
                  </a:lnTo>
                  <a:lnTo>
                    <a:pt x="558" y="282"/>
                  </a:lnTo>
                  <a:lnTo>
                    <a:pt x="558" y="288"/>
                  </a:lnTo>
                  <a:lnTo>
                    <a:pt x="564" y="288"/>
                  </a:lnTo>
                  <a:lnTo>
                    <a:pt x="558" y="288"/>
                  </a:lnTo>
                  <a:lnTo>
                    <a:pt x="558" y="294"/>
                  </a:lnTo>
                  <a:lnTo>
                    <a:pt x="564" y="294"/>
                  </a:lnTo>
                  <a:lnTo>
                    <a:pt x="558" y="294"/>
                  </a:lnTo>
                  <a:lnTo>
                    <a:pt x="558" y="288"/>
                  </a:lnTo>
                  <a:lnTo>
                    <a:pt x="558" y="294"/>
                  </a:lnTo>
                  <a:lnTo>
                    <a:pt x="552" y="294"/>
                  </a:lnTo>
                  <a:lnTo>
                    <a:pt x="558" y="294"/>
                  </a:lnTo>
                  <a:lnTo>
                    <a:pt x="558" y="300"/>
                  </a:lnTo>
                  <a:lnTo>
                    <a:pt x="564" y="300"/>
                  </a:lnTo>
                  <a:lnTo>
                    <a:pt x="558" y="300"/>
                  </a:lnTo>
                  <a:lnTo>
                    <a:pt x="552" y="300"/>
                  </a:lnTo>
                  <a:lnTo>
                    <a:pt x="546" y="300"/>
                  </a:lnTo>
                  <a:lnTo>
                    <a:pt x="546" y="306"/>
                  </a:lnTo>
                  <a:lnTo>
                    <a:pt x="540" y="306"/>
                  </a:lnTo>
                  <a:lnTo>
                    <a:pt x="540" y="312"/>
                  </a:lnTo>
                  <a:lnTo>
                    <a:pt x="534" y="312"/>
                  </a:lnTo>
                  <a:lnTo>
                    <a:pt x="534" y="306"/>
                  </a:lnTo>
                  <a:lnTo>
                    <a:pt x="534" y="300"/>
                  </a:lnTo>
                  <a:lnTo>
                    <a:pt x="528" y="300"/>
                  </a:lnTo>
                  <a:lnTo>
                    <a:pt x="528" y="306"/>
                  </a:lnTo>
                  <a:lnTo>
                    <a:pt x="528" y="312"/>
                  </a:lnTo>
                  <a:lnTo>
                    <a:pt x="522" y="312"/>
                  </a:lnTo>
                  <a:lnTo>
                    <a:pt x="522" y="306"/>
                  </a:lnTo>
                  <a:lnTo>
                    <a:pt x="522" y="312"/>
                  </a:lnTo>
                  <a:lnTo>
                    <a:pt x="516" y="312"/>
                  </a:lnTo>
                  <a:lnTo>
                    <a:pt x="516" y="318"/>
                  </a:lnTo>
                  <a:lnTo>
                    <a:pt x="516" y="324"/>
                  </a:lnTo>
                  <a:lnTo>
                    <a:pt x="516" y="330"/>
                  </a:lnTo>
                  <a:lnTo>
                    <a:pt x="516" y="336"/>
                  </a:lnTo>
                  <a:lnTo>
                    <a:pt x="516" y="330"/>
                  </a:lnTo>
                  <a:lnTo>
                    <a:pt x="510" y="330"/>
                  </a:lnTo>
                  <a:lnTo>
                    <a:pt x="510" y="336"/>
                  </a:lnTo>
                  <a:lnTo>
                    <a:pt x="504" y="336"/>
                  </a:lnTo>
                  <a:lnTo>
                    <a:pt x="504" y="330"/>
                  </a:lnTo>
                  <a:lnTo>
                    <a:pt x="498" y="330"/>
                  </a:lnTo>
                  <a:lnTo>
                    <a:pt x="492" y="330"/>
                  </a:lnTo>
                  <a:lnTo>
                    <a:pt x="498" y="330"/>
                  </a:lnTo>
                  <a:lnTo>
                    <a:pt x="498" y="336"/>
                  </a:lnTo>
                  <a:lnTo>
                    <a:pt x="492" y="336"/>
                  </a:lnTo>
                  <a:lnTo>
                    <a:pt x="486" y="336"/>
                  </a:lnTo>
                  <a:lnTo>
                    <a:pt x="480" y="336"/>
                  </a:lnTo>
                  <a:lnTo>
                    <a:pt x="480" y="342"/>
                  </a:lnTo>
                  <a:lnTo>
                    <a:pt x="486" y="342"/>
                  </a:lnTo>
                  <a:lnTo>
                    <a:pt x="480" y="342"/>
                  </a:lnTo>
                  <a:lnTo>
                    <a:pt x="480" y="348"/>
                  </a:lnTo>
                  <a:lnTo>
                    <a:pt x="474" y="348"/>
                  </a:lnTo>
                  <a:lnTo>
                    <a:pt x="474" y="342"/>
                  </a:lnTo>
                  <a:lnTo>
                    <a:pt x="474" y="348"/>
                  </a:lnTo>
                  <a:lnTo>
                    <a:pt x="468" y="348"/>
                  </a:lnTo>
                  <a:lnTo>
                    <a:pt x="468" y="354"/>
                  </a:lnTo>
                  <a:lnTo>
                    <a:pt x="468" y="360"/>
                  </a:lnTo>
                  <a:lnTo>
                    <a:pt x="468" y="366"/>
                  </a:lnTo>
                  <a:lnTo>
                    <a:pt x="462" y="366"/>
                  </a:lnTo>
                  <a:lnTo>
                    <a:pt x="456" y="366"/>
                  </a:lnTo>
                  <a:lnTo>
                    <a:pt x="456" y="372"/>
                  </a:lnTo>
                  <a:lnTo>
                    <a:pt x="456" y="378"/>
                  </a:lnTo>
                  <a:lnTo>
                    <a:pt x="450" y="384"/>
                  </a:lnTo>
                  <a:lnTo>
                    <a:pt x="450" y="390"/>
                  </a:lnTo>
                  <a:lnTo>
                    <a:pt x="450" y="384"/>
                  </a:lnTo>
                  <a:lnTo>
                    <a:pt x="444" y="384"/>
                  </a:lnTo>
                  <a:lnTo>
                    <a:pt x="444" y="390"/>
                  </a:lnTo>
                  <a:lnTo>
                    <a:pt x="450" y="390"/>
                  </a:lnTo>
                  <a:lnTo>
                    <a:pt x="450" y="396"/>
                  </a:lnTo>
                  <a:lnTo>
                    <a:pt x="444" y="396"/>
                  </a:lnTo>
                  <a:lnTo>
                    <a:pt x="444" y="390"/>
                  </a:lnTo>
                  <a:lnTo>
                    <a:pt x="438" y="390"/>
                  </a:lnTo>
                  <a:lnTo>
                    <a:pt x="438" y="396"/>
                  </a:lnTo>
                  <a:lnTo>
                    <a:pt x="438" y="390"/>
                  </a:lnTo>
                  <a:lnTo>
                    <a:pt x="432" y="390"/>
                  </a:lnTo>
                  <a:lnTo>
                    <a:pt x="432" y="396"/>
                  </a:lnTo>
                  <a:lnTo>
                    <a:pt x="426" y="396"/>
                  </a:lnTo>
                  <a:lnTo>
                    <a:pt x="426" y="390"/>
                  </a:lnTo>
                  <a:lnTo>
                    <a:pt x="420" y="390"/>
                  </a:lnTo>
                  <a:lnTo>
                    <a:pt x="420" y="396"/>
                  </a:lnTo>
                  <a:lnTo>
                    <a:pt x="426" y="396"/>
                  </a:lnTo>
                  <a:lnTo>
                    <a:pt x="426" y="402"/>
                  </a:lnTo>
                  <a:lnTo>
                    <a:pt x="420" y="402"/>
                  </a:lnTo>
                  <a:lnTo>
                    <a:pt x="420" y="408"/>
                  </a:lnTo>
                  <a:lnTo>
                    <a:pt x="414" y="408"/>
                  </a:lnTo>
                  <a:lnTo>
                    <a:pt x="414" y="414"/>
                  </a:lnTo>
                  <a:lnTo>
                    <a:pt x="414" y="420"/>
                  </a:lnTo>
                  <a:lnTo>
                    <a:pt x="408" y="420"/>
                  </a:lnTo>
                  <a:lnTo>
                    <a:pt x="408" y="414"/>
                  </a:lnTo>
                  <a:lnTo>
                    <a:pt x="408" y="408"/>
                  </a:lnTo>
                  <a:lnTo>
                    <a:pt x="408" y="402"/>
                  </a:lnTo>
                  <a:lnTo>
                    <a:pt x="402" y="402"/>
                  </a:lnTo>
                  <a:lnTo>
                    <a:pt x="402" y="408"/>
                  </a:lnTo>
                  <a:lnTo>
                    <a:pt x="396" y="408"/>
                  </a:lnTo>
                  <a:lnTo>
                    <a:pt x="396" y="414"/>
                  </a:lnTo>
                  <a:lnTo>
                    <a:pt x="396" y="420"/>
                  </a:lnTo>
                  <a:lnTo>
                    <a:pt x="390" y="420"/>
                  </a:lnTo>
                  <a:lnTo>
                    <a:pt x="384" y="420"/>
                  </a:lnTo>
                  <a:lnTo>
                    <a:pt x="384" y="426"/>
                  </a:lnTo>
                  <a:lnTo>
                    <a:pt x="384" y="432"/>
                  </a:lnTo>
                  <a:lnTo>
                    <a:pt x="378" y="432"/>
                  </a:lnTo>
                  <a:lnTo>
                    <a:pt x="378" y="438"/>
                  </a:lnTo>
                  <a:lnTo>
                    <a:pt x="372" y="438"/>
                  </a:lnTo>
                  <a:lnTo>
                    <a:pt x="372" y="444"/>
                  </a:lnTo>
                  <a:lnTo>
                    <a:pt x="366" y="444"/>
                  </a:lnTo>
                  <a:lnTo>
                    <a:pt x="366" y="450"/>
                  </a:lnTo>
                  <a:lnTo>
                    <a:pt x="366" y="444"/>
                  </a:lnTo>
                  <a:lnTo>
                    <a:pt x="366" y="450"/>
                  </a:lnTo>
                  <a:lnTo>
                    <a:pt x="360" y="450"/>
                  </a:lnTo>
                  <a:lnTo>
                    <a:pt x="360" y="444"/>
                  </a:lnTo>
                  <a:lnTo>
                    <a:pt x="360" y="450"/>
                  </a:lnTo>
                  <a:lnTo>
                    <a:pt x="366" y="450"/>
                  </a:lnTo>
                  <a:lnTo>
                    <a:pt x="366" y="456"/>
                  </a:lnTo>
                  <a:lnTo>
                    <a:pt x="360" y="456"/>
                  </a:lnTo>
                  <a:lnTo>
                    <a:pt x="366" y="456"/>
                  </a:lnTo>
                  <a:lnTo>
                    <a:pt x="366" y="462"/>
                  </a:lnTo>
                  <a:lnTo>
                    <a:pt x="360" y="462"/>
                  </a:lnTo>
                  <a:lnTo>
                    <a:pt x="360" y="456"/>
                  </a:lnTo>
                  <a:lnTo>
                    <a:pt x="354" y="456"/>
                  </a:lnTo>
                  <a:lnTo>
                    <a:pt x="354" y="462"/>
                  </a:lnTo>
                  <a:lnTo>
                    <a:pt x="348" y="462"/>
                  </a:lnTo>
                  <a:lnTo>
                    <a:pt x="348" y="456"/>
                  </a:lnTo>
                  <a:lnTo>
                    <a:pt x="348" y="462"/>
                  </a:lnTo>
                  <a:lnTo>
                    <a:pt x="348" y="456"/>
                  </a:lnTo>
                  <a:lnTo>
                    <a:pt x="348" y="462"/>
                  </a:lnTo>
                  <a:lnTo>
                    <a:pt x="348" y="456"/>
                  </a:lnTo>
                  <a:lnTo>
                    <a:pt x="348" y="450"/>
                  </a:lnTo>
                  <a:lnTo>
                    <a:pt x="342" y="450"/>
                  </a:lnTo>
                  <a:lnTo>
                    <a:pt x="342" y="456"/>
                  </a:lnTo>
                  <a:lnTo>
                    <a:pt x="342" y="450"/>
                  </a:lnTo>
                  <a:lnTo>
                    <a:pt x="342" y="444"/>
                  </a:lnTo>
                  <a:lnTo>
                    <a:pt x="342" y="450"/>
                  </a:lnTo>
                  <a:lnTo>
                    <a:pt x="342" y="444"/>
                  </a:lnTo>
                  <a:lnTo>
                    <a:pt x="336" y="444"/>
                  </a:lnTo>
                  <a:lnTo>
                    <a:pt x="336" y="450"/>
                  </a:lnTo>
                  <a:lnTo>
                    <a:pt x="336" y="444"/>
                  </a:lnTo>
                  <a:lnTo>
                    <a:pt x="336" y="450"/>
                  </a:lnTo>
                  <a:lnTo>
                    <a:pt x="330" y="444"/>
                  </a:lnTo>
                  <a:lnTo>
                    <a:pt x="324" y="444"/>
                  </a:lnTo>
                  <a:lnTo>
                    <a:pt x="324" y="450"/>
                  </a:lnTo>
                  <a:lnTo>
                    <a:pt x="324" y="456"/>
                  </a:lnTo>
                  <a:lnTo>
                    <a:pt x="318" y="456"/>
                  </a:lnTo>
                  <a:lnTo>
                    <a:pt x="324" y="456"/>
                  </a:lnTo>
                  <a:lnTo>
                    <a:pt x="318" y="456"/>
                  </a:lnTo>
                  <a:lnTo>
                    <a:pt x="324" y="462"/>
                  </a:lnTo>
                  <a:lnTo>
                    <a:pt x="324" y="468"/>
                  </a:lnTo>
                  <a:lnTo>
                    <a:pt x="324" y="462"/>
                  </a:lnTo>
                  <a:lnTo>
                    <a:pt x="318" y="462"/>
                  </a:lnTo>
                  <a:lnTo>
                    <a:pt x="318" y="468"/>
                  </a:lnTo>
                  <a:lnTo>
                    <a:pt x="324" y="468"/>
                  </a:lnTo>
                  <a:lnTo>
                    <a:pt x="318" y="468"/>
                  </a:lnTo>
                  <a:lnTo>
                    <a:pt x="318" y="474"/>
                  </a:lnTo>
                  <a:lnTo>
                    <a:pt x="312" y="474"/>
                  </a:lnTo>
                  <a:lnTo>
                    <a:pt x="318" y="474"/>
                  </a:lnTo>
                  <a:lnTo>
                    <a:pt x="318" y="480"/>
                  </a:lnTo>
                  <a:lnTo>
                    <a:pt x="312" y="480"/>
                  </a:lnTo>
                  <a:lnTo>
                    <a:pt x="312" y="486"/>
                  </a:lnTo>
                  <a:lnTo>
                    <a:pt x="312" y="492"/>
                  </a:lnTo>
                  <a:lnTo>
                    <a:pt x="306" y="492"/>
                  </a:lnTo>
                  <a:lnTo>
                    <a:pt x="306" y="498"/>
                  </a:lnTo>
                  <a:lnTo>
                    <a:pt x="306" y="504"/>
                  </a:lnTo>
                  <a:lnTo>
                    <a:pt x="306" y="510"/>
                  </a:lnTo>
                  <a:lnTo>
                    <a:pt x="306" y="516"/>
                  </a:lnTo>
                  <a:lnTo>
                    <a:pt x="312" y="516"/>
                  </a:lnTo>
                  <a:lnTo>
                    <a:pt x="312" y="522"/>
                  </a:lnTo>
                  <a:lnTo>
                    <a:pt x="306" y="528"/>
                  </a:lnTo>
                  <a:lnTo>
                    <a:pt x="312" y="528"/>
                  </a:lnTo>
                  <a:lnTo>
                    <a:pt x="306" y="534"/>
                  </a:lnTo>
                  <a:lnTo>
                    <a:pt x="306" y="540"/>
                  </a:lnTo>
                  <a:lnTo>
                    <a:pt x="300" y="540"/>
                  </a:lnTo>
                  <a:lnTo>
                    <a:pt x="300" y="546"/>
                  </a:lnTo>
                  <a:lnTo>
                    <a:pt x="294" y="546"/>
                  </a:lnTo>
                  <a:lnTo>
                    <a:pt x="294" y="540"/>
                  </a:lnTo>
                  <a:lnTo>
                    <a:pt x="294" y="534"/>
                  </a:lnTo>
                  <a:lnTo>
                    <a:pt x="294" y="528"/>
                  </a:lnTo>
                  <a:lnTo>
                    <a:pt x="288" y="528"/>
                  </a:lnTo>
                  <a:lnTo>
                    <a:pt x="288" y="534"/>
                  </a:lnTo>
                  <a:lnTo>
                    <a:pt x="282" y="534"/>
                  </a:lnTo>
                  <a:lnTo>
                    <a:pt x="282" y="528"/>
                  </a:lnTo>
                  <a:lnTo>
                    <a:pt x="276" y="528"/>
                  </a:lnTo>
                  <a:lnTo>
                    <a:pt x="270" y="528"/>
                  </a:lnTo>
                  <a:lnTo>
                    <a:pt x="270" y="534"/>
                  </a:lnTo>
                  <a:lnTo>
                    <a:pt x="264" y="540"/>
                  </a:lnTo>
                  <a:lnTo>
                    <a:pt x="258" y="540"/>
                  </a:lnTo>
                  <a:lnTo>
                    <a:pt x="258" y="546"/>
                  </a:lnTo>
                  <a:lnTo>
                    <a:pt x="252" y="546"/>
                  </a:lnTo>
                  <a:lnTo>
                    <a:pt x="252" y="552"/>
                  </a:lnTo>
                  <a:lnTo>
                    <a:pt x="246" y="552"/>
                  </a:lnTo>
                  <a:lnTo>
                    <a:pt x="240" y="540"/>
                  </a:lnTo>
                  <a:lnTo>
                    <a:pt x="234" y="540"/>
                  </a:lnTo>
                  <a:lnTo>
                    <a:pt x="234" y="534"/>
                  </a:lnTo>
                  <a:lnTo>
                    <a:pt x="228" y="534"/>
                  </a:lnTo>
                  <a:lnTo>
                    <a:pt x="228" y="528"/>
                  </a:lnTo>
                  <a:lnTo>
                    <a:pt x="222" y="528"/>
                  </a:lnTo>
                  <a:lnTo>
                    <a:pt x="216" y="528"/>
                  </a:lnTo>
                  <a:lnTo>
                    <a:pt x="216" y="522"/>
                  </a:lnTo>
                  <a:lnTo>
                    <a:pt x="210" y="522"/>
                  </a:lnTo>
                  <a:lnTo>
                    <a:pt x="204" y="522"/>
                  </a:lnTo>
                  <a:lnTo>
                    <a:pt x="198" y="522"/>
                  </a:lnTo>
                  <a:lnTo>
                    <a:pt x="198" y="516"/>
                  </a:lnTo>
                  <a:lnTo>
                    <a:pt x="192" y="516"/>
                  </a:lnTo>
                  <a:lnTo>
                    <a:pt x="192" y="510"/>
                  </a:lnTo>
                  <a:lnTo>
                    <a:pt x="186" y="510"/>
                  </a:lnTo>
                  <a:lnTo>
                    <a:pt x="180" y="504"/>
                  </a:lnTo>
                  <a:lnTo>
                    <a:pt x="180" y="498"/>
                  </a:lnTo>
                  <a:lnTo>
                    <a:pt x="174" y="492"/>
                  </a:lnTo>
                  <a:lnTo>
                    <a:pt x="174" y="480"/>
                  </a:lnTo>
                  <a:lnTo>
                    <a:pt x="168" y="474"/>
                  </a:lnTo>
                  <a:lnTo>
                    <a:pt x="168" y="468"/>
                  </a:lnTo>
                  <a:lnTo>
                    <a:pt x="162" y="468"/>
                  </a:lnTo>
                  <a:lnTo>
                    <a:pt x="162" y="462"/>
                  </a:lnTo>
                  <a:lnTo>
                    <a:pt x="156" y="462"/>
                  </a:lnTo>
                  <a:lnTo>
                    <a:pt x="156" y="456"/>
                  </a:lnTo>
                  <a:lnTo>
                    <a:pt x="114" y="462"/>
                  </a:lnTo>
                  <a:lnTo>
                    <a:pt x="108" y="462"/>
                  </a:lnTo>
                  <a:lnTo>
                    <a:pt x="108" y="456"/>
                  </a:lnTo>
                  <a:lnTo>
                    <a:pt x="108" y="450"/>
                  </a:lnTo>
                  <a:lnTo>
                    <a:pt x="114" y="438"/>
                  </a:lnTo>
                  <a:lnTo>
                    <a:pt x="114" y="432"/>
                  </a:lnTo>
                  <a:lnTo>
                    <a:pt x="114" y="426"/>
                  </a:lnTo>
                  <a:lnTo>
                    <a:pt x="108" y="426"/>
                  </a:lnTo>
                  <a:lnTo>
                    <a:pt x="102" y="414"/>
                  </a:lnTo>
                  <a:lnTo>
                    <a:pt x="114" y="408"/>
                  </a:lnTo>
                  <a:lnTo>
                    <a:pt x="114" y="396"/>
                  </a:lnTo>
                  <a:lnTo>
                    <a:pt x="120" y="396"/>
                  </a:lnTo>
                  <a:lnTo>
                    <a:pt x="120" y="390"/>
                  </a:lnTo>
                  <a:lnTo>
                    <a:pt x="120" y="384"/>
                  </a:lnTo>
                  <a:lnTo>
                    <a:pt x="120" y="378"/>
                  </a:lnTo>
                  <a:lnTo>
                    <a:pt x="126" y="378"/>
                  </a:lnTo>
                  <a:lnTo>
                    <a:pt x="126" y="372"/>
                  </a:lnTo>
                  <a:lnTo>
                    <a:pt x="132" y="366"/>
                  </a:lnTo>
                  <a:lnTo>
                    <a:pt x="132" y="360"/>
                  </a:lnTo>
                  <a:lnTo>
                    <a:pt x="138" y="354"/>
                  </a:lnTo>
                  <a:lnTo>
                    <a:pt x="138" y="348"/>
                  </a:lnTo>
                  <a:lnTo>
                    <a:pt x="138" y="342"/>
                  </a:lnTo>
                  <a:lnTo>
                    <a:pt x="138" y="336"/>
                  </a:lnTo>
                  <a:lnTo>
                    <a:pt x="144" y="336"/>
                  </a:lnTo>
                  <a:lnTo>
                    <a:pt x="144" y="330"/>
                  </a:lnTo>
                  <a:lnTo>
                    <a:pt x="144" y="324"/>
                  </a:lnTo>
                  <a:lnTo>
                    <a:pt x="144" y="318"/>
                  </a:lnTo>
                  <a:lnTo>
                    <a:pt x="138" y="312"/>
                  </a:lnTo>
                  <a:lnTo>
                    <a:pt x="138" y="306"/>
                  </a:lnTo>
                  <a:lnTo>
                    <a:pt x="132" y="306"/>
                  </a:lnTo>
                  <a:lnTo>
                    <a:pt x="132" y="300"/>
                  </a:lnTo>
                  <a:lnTo>
                    <a:pt x="126" y="300"/>
                  </a:lnTo>
                  <a:lnTo>
                    <a:pt x="126" y="294"/>
                  </a:lnTo>
                  <a:lnTo>
                    <a:pt x="120" y="288"/>
                  </a:lnTo>
                  <a:lnTo>
                    <a:pt x="120" y="282"/>
                  </a:lnTo>
                  <a:lnTo>
                    <a:pt x="114" y="282"/>
                  </a:lnTo>
                  <a:lnTo>
                    <a:pt x="114" y="276"/>
                  </a:lnTo>
                  <a:lnTo>
                    <a:pt x="114" y="270"/>
                  </a:lnTo>
                  <a:lnTo>
                    <a:pt x="114" y="264"/>
                  </a:lnTo>
                  <a:lnTo>
                    <a:pt x="120" y="258"/>
                  </a:lnTo>
                  <a:lnTo>
                    <a:pt x="120" y="252"/>
                  </a:lnTo>
                  <a:lnTo>
                    <a:pt x="114" y="252"/>
                  </a:lnTo>
                  <a:lnTo>
                    <a:pt x="108" y="252"/>
                  </a:lnTo>
                  <a:lnTo>
                    <a:pt x="108" y="246"/>
                  </a:lnTo>
                  <a:lnTo>
                    <a:pt x="102" y="246"/>
                  </a:lnTo>
                  <a:lnTo>
                    <a:pt x="102" y="240"/>
                  </a:lnTo>
                  <a:lnTo>
                    <a:pt x="96" y="240"/>
                  </a:lnTo>
                  <a:lnTo>
                    <a:pt x="90" y="240"/>
                  </a:lnTo>
                  <a:lnTo>
                    <a:pt x="84" y="240"/>
                  </a:lnTo>
                  <a:lnTo>
                    <a:pt x="84" y="246"/>
                  </a:lnTo>
                  <a:lnTo>
                    <a:pt x="78" y="246"/>
                  </a:lnTo>
                  <a:lnTo>
                    <a:pt x="72" y="246"/>
                  </a:lnTo>
                  <a:lnTo>
                    <a:pt x="72" y="252"/>
                  </a:lnTo>
                  <a:lnTo>
                    <a:pt x="66" y="252"/>
                  </a:lnTo>
                  <a:lnTo>
                    <a:pt x="66" y="258"/>
                  </a:lnTo>
                  <a:lnTo>
                    <a:pt x="66" y="264"/>
                  </a:lnTo>
                  <a:lnTo>
                    <a:pt x="60" y="264"/>
                  </a:lnTo>
                  <a:lnTo>
                    <a:pt x="60" y="270"/>
                  </a:lnTo>
                  <a:lnTo>
                    <a:pt x="60" y="276"/>
                  </a:lnTo>
                  <a:lnTo>
                    <a:pt x="54" y="276"/>
                  </a:lnTo>
                  <a:lnTo>
                    <a:pt x="54" y="282"/>
                  </a:lnTo>
                  <a:lnTo>
                    <a:pt x="48" y="282"/>
                  </a:lnTo>
                  <a:lnTo>
                    <a:pt x="48" y="288"/>
                  </a:lnTo>
                  <a:lnTo>
                    <a:pt x="42" y="288"/>
                  </a:lnTo>
                  <a:lnTo>
                    <a:pt x="42" y="294"/>
                  </a:lnTo>
                  <a:lnTo>
                    <a:pt x="36" y="294"/>
                  </a:lnTo>
                  <a:lnTo>
                    <a:pt x="36" y="300"/>
                  </a:lnTo>
                  <a:lnTo>
                    <a:pt x="30" y="300"/>
                  </a:lnTo>
                  <a:lnTo>
                    <a:pt x="30" y="294"/>
                  </a:lnTo>
                  <a:lnTo>
                    <a:pt x="30" y="288"/>
                  </a:lnTo>
                  <a:lnTo>
                    <a:pt x="30" y="282"/>
                  </a:lnTo>
                  <a:lnTo>
                    <a:pt x="24" y="282"/>
                  </a:lnTo>
                  <a:lnTo>
                    <a:pt x="24" y="276"/>
                  </a:lnTo>
                  <a:lnTo>
                    <a:pt x="24" y="270"/>
                  </a:lnTo>
                  <a:lnTo>
                    <a:pt x="24" y="264"/>
                  </a:lnTo>
                  <a:lnTo>
                    <a:pt x="18" y="264"/>
                  </a:lnTo>
                  <a:lnTo>
                    <a:pt x="18" y="258"/>
                  </a:lnTo>
                  <a:lnTo>
                    <a:pt x="12" y="252"/>
                  </a:lnTo>
                  <a:lnTo>
                    <a:pt x="12" y="246"/>
                  </a:lnTo>
                  <a:lnTo>
                    <a:pt x="6" y="246"/>
                  </a:lnTo>
                  <a:lnTo>
                    <a:pt x="6" y="240"/>
                  </a:lnTo>
                  <a:lnTo>
                    <a:pt x="6" y="234"/>
                  </a:lnTo>
                  <a:lnTo>
                    <a:pt x="6" y="228"/>
                  </a:lnTo>
                  <a:lnTo>
                    <a:pt x="6" y="222"/>
                  </a:lnTo>
                  <a:lnTo>
                    <a:pt x="0" y="222"/>
                  </a:lnTo>
                  <a:lnTo>
                    <a:pt x="0" y="216"/>
                  </a:lnTo>
                  <a:lnTo>
                    <a:pt x="0" y="210"/>
                  </a:lnTo>
                  <a:lnTo>
                    <a:pt x="0" y="204"/>
                  </a:lnTo>
                  <a:lnTo>
                    <a:pt x="6" y="204"/>
                  </a:lnTo>
                  <a:lnTo>
                    <a:pt x="6" y="198"/>
                  </a:lnTo>
                  <a:lnTo>
                    <a:pt x="6" y="192"/>
                  </a:lnTo>
                  <a:lnTo>
                    <a:pt x="6" y="186"/>
                  </a:lnTo>
                  <a:lnTo>
                    <a:pt x="6" y="180"/>
                  </a:lnTo>
                  <a:lnTo>
                    <a:pt x="6" y="174"/>
                  </a:lnTo>
                  <a:lnTo>
                    <a:pt x="12" y="174"/>
                  </a:lnTo>
                  <a:lnTo>
                    <a:pt x="12" y="168"/>
                  </a:lnTo>
                  <a:lnTo>
                    <a:pt x="12" y="162"/>
                  </a:lnTo>
                  <a:lnTo>
                    <a:pt x="18" y="162"/>
                  </a:lnTo>
                  <a:lnTo>
                    <a:pt x="18" y="156"/>
                  </a:lnTo>
                  <a:lnTo>
                    <a:pt x="18" y="150"/>
                  </a:lnTo>
                  <a:lnTo>
                    <a:pt x="24" y="150"/>
                  </a:lnTo>
                  <a:lnTo>
                    <a:pt x="24" y="144"/>
                  </a:lnTo>
                  <a:lnTo>
                    <a:pt x="30" y="138"/>
                  </a:lnTo>
                  <a:lnTo>
                    <a:pt x="36" y="138"/>
                  </a:lnTo>
                  <a:lnTo>
                    <a:pt x="36" y="132"/>
                  </a:lnTo>
                  <a:lnTo>
                    <a:pt x="42" y="132"/>
                  </a:lnTo>
                  <a:lnTo>
                    <a:pt x="42" y="126"/>
                  </a:lnTo>
                  <a:lnTo>
                    <a:pt x="42" y="120"/>
                  </a:lnTo>
                  <a:lnTo>
                    <a:pt x="48" y="120"/>
                  </a:lnTo>
                  <a:close/>
                </a:path>
              </a:pathLst>
            </a:custGeom>
            <a:solidFill>
              <a:srgbClr val="3366FF"/>
            </a:solidFill>
            <a:ln w="0">
              <a:solidFill>
                <a:srgbClr val="000000"/>
              </a:solidFill>
              <a:prstDash val="solid"/>
              <a:round/>
              <a:headEnd/>
              <a:tailEnd/>
            </a:ln>
          </p:spPr>
          <p:txBody>
            <a:bodyPr/>
            <a:lstStyle/>
            <a:p>
              <a:endParaRPr lang="es-MX"/>
            </a:p>
          </p:txBody>
        </p:sp>
        <p:sp>
          <p:nvSpPr>
            <p:cNvPr id="77" name="Freeform 79"/>
            <p:cNvSpPr>
              <a:spLocks/>
            </p:cNvSpPr>
            <p:nvPr/>
          </p:nvSpPr>
          <p:spPr bwMode="auto">
            <a:xfrm>
              <a:off x="1962" y="2706"/>
              <a:ext cx="498" cy="606"/>
            </a:xfrm>
            <a:custGeom>
              <a:avLst/>
              <a:gdLst>
                <a:gd name="T0" fmla="*/ 438 w 498"/>
                <a:gd name="T1" fmla="*/ 162 h 606"/>
                <a:gd name="T2" fmla="*/ 486 w 498"/>
                <a:gd name="T3" fmla="*/ 192 h 606"/>
                <a:gd name="T4" fmla="*/ 480 w 498"/>
                <a:gd name="T5" fmla="*/ 198 h 606"/>
                <a:gd name="T6" fmla="*/ 462 w 498"/>
                <a:gd name="T7" fmla="*/ 216 h 606"/>
                <a:gd name="T8" fmla="*/ 450 w 498"/>
                <a:gd name="T9" fmla="*/ 312 h 606"/>
                <a:gd name="T10" fmla="*/ 414 w 498"/>
                <a:gd name="T11" fmla="*/ 312 h 606"/>
                <a:gd name="T12" fmla="*/ 396 w 498"/>
                <a:gd name="T13" fmla="*/ 336 h 606"/>
                <a:gd name="T14" fmla="*/ 408 w 498"/>
                <a:gd name="T15" fmla="*/ 354 h 606"/>
                <a:gd name="T16" fmla="*/ 414 w 498"/>
                <a:gd name="T17" fmla="*/ 396 h 606"/>
                <a:gd name="T18" fmla="*/ 420 w 498"/>
                <a:gd name="T19" fmla="*/ 420 h 606"/>
                <a:gd name="T20" fmla="*/ 402 w 498"/>
                <a:gd name="T21" fmla="*/ 438 h 606"/>
                <a:gd name="T22" fmla="*/ 372 w 498"/>
                <a:gd name="T23" fmla="*/ 450 h 606"/>
                <a:gd name="T24" fmla="*/ 366 w 498"/>
                <a:gd name="T25" fmla="*/ 474 h 606"/>
                <a:gd name="T26" fmla="*/ 366 w 498"/>
                <a:gd name="T27" fmla="*/ 498 h 606"/>
                <a:gd name="T28" fmla="*/ 342 w 498"/>
                <a:gd name="T29" fmla="*/ 516 h 606"/>
                <a:gd name="T30" fmla="*/ 330 w 498"/>
                <a:gd name="T31" fmla="*/ 522 h 606"/>
                <a:gd name="T32" fmla="*/ 330 w 498"/>
                <a:gd name="T33" fmla="*/ 540 h 606"/>
                <a:gd name="T34" fmla="*/ 312 w 498"/>
                <a:gd name="T35" fmla="*/ 570 h 606"/>
                <a:gd name="T36" fmla="*/ 306 w 498"/>
                <a:gd name="T37" fmla="*/ 594 h 606"/>
                <a:gd name="T38" fmla="*/ 288 w 498"/>
                <a:gd name="T39" fmla="*/ 594 h 606"/>
                <a:gd name="T40" fmla="*/ 264 w 498"/>
                <a:gd name="T41" fmla="*/ 576 h 606"/>
                <a:gd name="T42" fmla="*/ 240 w 498"/>
                <a:gd name="T43" fmla="*/ 582 h 606"/>
                <a:gd name="T44" fmla="*/ 228 w 498"/>
                <a:gd name="T45" fmla="*/ 540 h 606"/>
                <a:gd name="T46" fmla="*/ 210 w 498"/>
                <a:gd name="T47" fmla="*/ 516 h 606"/>
                <a:gd name="T48" fmla="*/ 210 w 498"/>
                <a:gd name="T49" fmla="*/ 468 h 606"/>
                <a:gd name="T50" fmla="*/ 228 w 498"/>
                <a:gd name="T51" fmla="*/ 438 h 606"/>
                <a:gd name="T52" fmla="*/ 228 w 498"/>
                <a:gd name="T53" fmla="*/ 408 h 606"/>
                <a:gd name="T54" fmla="*/ 192 w 498"/>
                <a:gd name="T55" fmla="*/ 390 h 606"/>
                <a:gd name="T56" fmla="*/ 144 w 498"/>
                <a:gd name="T57" fmla="*/ 396 h 606"/>
                <a:gd name="T58" fmla="*/ 108 w 498"/>
                <a:gd name="T59" fmla="*/ 396 h 606"/>
                <a:gd name="T60" fmla="*/ 96 w 498"/>
                <a:gd name="T61" fmla="*/ 372 h 606"/>
                <a:gd name="T62" fmla="*/ 72 w 498"/>
                <a:gd name="T63" fmla="*/ 360 h 606"/>
                <a:gd name="T64" fmla="*/ 42 w 498"/>
                <a:gd name="T65" fmla="*/ 336 h 606"/>
                <a:gd name="T66" fmla="*/ 48 w 498"/>
                <a:gd name="T67" fmla="*/ 294 h 606"/>
                <a:gd name="T68" fmla="*/ 42 w 498"/>
                <a:gd name="T69" fmla="*/ 264 h 606"/>
                <a:gd name="T70" fmla="*/ 18 w 498"/>
                <a:gd name="T71" fmla="*/ 246 h 606"/>
                <a:gd name="T72" fmla="*/ 18 w 498"/>
                <a:gd name="T73" fmla="*/ 216 h 606"/>
                <a:gd name="T74" fmla="*/ 24 w 498"/>
                <a:gd name="T75" fmla="*/ 192 h 606"/>
                <a:gd name="T76" fmla="*/ 12 w 498"/>
                <a:gd name="T77" fmla="*/ 186 h 606"/>
                <a:gd name="T78" fmla="*/ 6 w 498"/>
                <a:gd name="T79" fmla="*/ 174 h 606"/>
                <a:gd name="T80" fmla="*/ 18 w 498"/>
                <a:gd name="T81" fmla="*/ 168 h 606"/>
                <a:gd name="T82" fmla="*/ 30 w 498"/>
                <a:gd name="T83" fmla="*/ 168 h 606"/>
                <a:gd name="T84" fmla="*/ 54 w 498"/>
                <a:gd name="T85" fmla="*/ 174 h 606"/>
                <a:gd name="T86" fmla="*/ 66 w 498"/>
                <a:gd name="T87" fmla="*/ 156 h 606"/>
                <a:gd name="T88" fmla="*/ 90 w 498"/>
                <a:gd name="T89" fmla="*/ 150 h 606"/>
                <a:gd name="T90" fmla="*/ 108 w 498"/>
                <a:gd name="T91" fmla="*/ 138 h 606"/>
                <a:gd name="T92" fmla="*/ 144 w 498"/>
                <a:gd name="T93" fmla="*/ 126 h 606"/>
                <a:gd name="T94" fmla="*/ 156 w 498"/>
                <a:gd name="T95" fmla="*/ 108 h 606"/>
                <a:gd name="T96" fmla="*/ 174 w 498"/>
                <a:gd name="T97" fmla="*/ 84 h 606"/>
                <a:gd name="T98" fmla="*/ 186 w 498"/>
                <a:gd name="T99" fmla="*/ 66 h 606"/>
                <a:gd name="T100" fmla="*/ 198 w 498"/>
                <a:gd name="T101" fmla="*/ 42 h 606"/>
                <a:gd name="T102" fmla="*/ 240 w 498"/>
                <a:gd name="T103" fmla="*/ 36 h 606"/>
                <a:gd name="T104" fmla="*/ 264 w 498"/>
                <a:gd name="T105" fmla="*/ 42 h 606"/>
                <a:gd name="T106" fmla="*/ 288 w 498"/>
                <a:gd name="T107" fmla="*/ 36 h 606"/>
                <a:gd name="T108" fmla="*/ 300 w 498"/>
                <a:gd name="T109" fmla="*/ 12 h 606"/>
                <a:gd name="T110" fmla="*/ 330 w 498"/>
                <a:gd name="T111" fmla="*/ 12 h 606"/>
                <a:gd name="T112" fmla="*/ 336 w 498"/>
                <a:gd name="T113" fmla="*/ 48 h 606"/>
                <a:gd name="T114" fmla="*/ 306 w 498"/>
                <a:gd name="T115" fmla="*/ 66 h 606"/>
                <a:gd name="T116" fmla="*/ 324 w 498"/>
                <a:gd name="T117" fmla="*/ 84 h 606"/>
                <a:gd name="T118" fmla="*/ 360 w 498"/>
                <a:gd name="T119" fmla="*/ 96 h 606"/>
                <a:gd name="T120" fmla="*/ 396 w 498"/>
                <a:gd name="T121" fmla="*/ 144 h 60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498"/>
                <a:gd name="T184" fmla="*/ 0 h 606"/>
                <a:gd name="T185" fmla="*/ 498 w 498"/>
                <a:gd name="T186" fmla="*/ 606 h 60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498" h="606">
                  <a:moveTo>
                    <a:pt x="402" y="138"/>
                  </a:moveTo>
                  <a:lnTo>
                    <a:pt x="402" y="144"/>
                  </a:lnTo>
                  <a:lnTo>
                    <a:pt x="402" y="150"/>
                  </a:lnTo>
                  <a:lnTo>
                    <a:pt x="408" y="150"/>
                  </a:lnTo>
                  <a:lnTo>
                    <a:pt x="414" y="150"/>
                  </a:lnTo>
                  <a:lnTo>
                    <a:pt x="432" y="162"/>
                  </a:lnTo>
                  <a:lnTo>
                    <a:pt x="438" y="162"/>
                  </a:lnTo>
                  <a:lnTo>
                    <a:pt x="444" y="162"/>
                  </a:lnTo>
                  <a:lnTo>
                    <a:pt x="450" y="174"/>
                  </a:lnTo>
                  <a:lnTo>
                    <a:pt x="462" y="180"/>
                  </a:lnTo>
                  <a:lnTo>
                    <a:pt x="468" y="186"/>
                  </a:lnTo>
                  <a:lnTo>
                    <a:pt x="474" y="192"/>
                  </a:lnTo>
                  <a:lnTo>
                    <a:pt x="480" y="192"/>
                  </a:lnTo>
                  <a:lnTo>
                    <a:pt x="486" y="192"/>
                  </a:lnTo>
                  <a:lnTo>
                    <a:pt x="492" y="192"/>
                  </a:lnTo>
                  <a:lnTo>
                    <a:pt x="498" y="198"/>
                  </a:lnTo>
                  <a:lnTo>
                    <a:pt x="498" y="204"/>
                  </a:lnTo>
                  <a:lnTo>
                    <a:pt x="498" y="198"/>
                  </a:lnTo>
                  <a:lnTo>
                    <a:pt x="492" y="198"/>
                  </a:lnTo>
                  <a:lnTo>
                    <a:pt x="486" y="198"/>
                  </a:lnTo>
                  <a:lnTo>
                    <a:pt x="480" y="198"/>
                  </a:lnTo>
                  <a:lnTo>
                    <a:pt x="480" y="192"/>
                  </a:lnTo>
                  <a:lnTo>
                    <a:pt x="480" y="198"/>
                  </a:lnTo>
                  <a:lnTo>
                    <a:pt x="474" y="198"/>
                  </a:lnTo>
                  <a:lnTo>
                    <a:pt x="468" y="198"/>
                  </a:lnTo>
                  <a:lnTo>
                    <a:pt x="468" y="204"/>
                  </a:lnTo>
                  <a:lnTo>
                    <a:pt x="462" y="210"/>
                  </a:lnTo>
                  <a:lnTo>
                    <a:pt x="462" y="216"/>
                  </a:lnTo>
                  <a:lnTo>
                    <a:pt x="462" y="222"/>
                  </a:lnTo>
                  <a:lnTo>
                    <a:pt x="462" y="228"/>
                  </a:lnTo>
                  <a:lnTo>
                    <a:pt x="456" y="240"/>
                  </a:lnTo>
                  <a:lnTo>
                    <a:pt x="462" y="258"/>
                  </a:lnTo>
                  <a:lnTo>
                    <a:pt x="456" y="270"/>
                  </a:lnTo>
                  <a:lnTo>
                    <a:pt x="456" y="276"/>
                  </a:lnTo>
                  <a:lnTo>
                    <a:pt x="450" y="312"/>
                  </a:lnTo>
                  <a:lnTo>
                    <a:pt x="444" y="312"/>
                  </a:lnTo>
                  <a:lnTo>
                    <a:pt x="438" y="312"/>
                  </a:lnTo>
                  <a:lnTo>
                    <a:pt x="432" y="306"/>
                  </a:lnTo>
                  <a:lnTo>
                    <a:pt x="432" y="312"/>
                  </a:lnTo>
                  <a:lnTo>
                    <a:pt x="426" y="312"/>
                  </a:lnTo>
                  <a:lnTo>
                    <a:pt x="420" y="312"/>
                  </a:lnTo>
                  <a:lnTo>
                    <a:pt x="414" y="312"/>
                  </a:lnTo>
                  <a:lnTo>
                    <a:pt x="414" y="318"/>
                  </a:lnTo>
                  <a:lnTo>
                    <a:pt x="408" y="318"/>
                  </a:lnTo>
                  <a:lnTo>
                    <a:pt x="402" y="318"/>
                  </a:lnTo>
                  <a:lnTo>
                    <a:pt x="402" y="324"/>
                  </a:lnTo>
                  <a:lnTo>
                    <a:pt x="396" y="324"/>
                  </a:lnTo>
                  <a:lnTo>
                    <a:pt x="396" y="330"/>
                  </a:lnTo>
                  <a:lnTo>
                    <a:pt x="396" y="336"/>
                  </a:lnTo>
                  <a:lnTo>
                    <a:pt x="402" y="336"/>
                  </a:lnTo>
                  <a:lnTo>
                    <a:pt x="402" y="342"/>
                  </a:lnTo>
                  <a:lnTo>
                    <a:pt x="402" y="348"/>
                  </a:lnTo>
                  <a:lnTo>
                    <a:pt x="402" y="354"/>
                  </a:lnTo>
                  <a:lnTo>
                    <a:pt x="396" y="354"/>
                  </a:lnTo>
                  <a:lnTo>
                    <a:pt x="402" y="354"/>
                  </a:lnTo>
                  <a:lnTo>
                    <a:pt x="408" y="354"/>
                  </a:lnTo>
                  <a:lnTo>
                    <a:pt x="402" y="354"/>
                  </a:lnTo>
                  <a:lnTo>
                    <a:pt x="402" y="360"/>
                  </a:lnTo>
                  <a:lnTo>
                    <a:pt x="408" y="366"/>
                  </a:lnTo>
                  <a:lnTo>
                    <a:pt x="408" y="372"/>
                  </a:lnTo>
                  <a:lnTo>
                    <a:pt x="408" y="378"/>
                  </a:lnTo>
                  <a:lnTo>
                    <a:pt x="414" y="384"/>
                  </a:lnTo>
                  <a:lnTo>
                    <a:pt x="414" y="396"/>
                  </a:lnTo>
                  <a:lnTo>
                    <a:pt x="414" y="402"/>
                  </a:lnTo>
                  <a:lnTo>
                    <a:pt x="414" y="408"/>
                  </a:lnTo>
                  <a:lnTo>
                    <a:pt x="408" y="408"/>
                  </a:lnTo>
                  <a:lnTo>
                    <a:pt x="408" y="414"/>
                  </a:lnTo>
                  <a:lnTo>
                    <a:pt x="414" y="414"/>
                  </a:lnTo>
                  <a:lnTo>
                    <a:pt x="414" y="420"/>
                  </a:lnTo>
                  <a:lnTo>
                    <a:pt x="420" y="420"/>
                  </a:lnTo>
                  <a:lnTo>
                    <a:pt x="426" y="426"/>
                  </a:lnTo>
                  <a:lnTo>
                    <a:pt x="426" y="432"/>
                  </a:lnTo>
                  <a:lnTo>
                    <a:pt x="420" y="432"/>
                  </a:lnTo>
                  <a:lnTo>
                    <a:pt x="420" y="438"/>
                  </a:lnTo>
                  <a:lnTo>
                    <a:pt x="414" y="438"/>
                  </a:lnTo>
                  <a:lnTo>
                    <a:pt x="408" y="438"/>
                  </a:lnTo>
                  <a:lnTo>
                    <a:pt x="402" y="438"/>
                  </a:lnTo>
                  <a:lnTo>
                    <a:pt x="396" y="438"/>
                  </a:lnTo>
                  <a:lnTo>
                    <a:pt x="390" y="438"/>
                  </a:lnTo>
                  <a:lnTo>
                    <a:pt x="390" y="444"/>
                  </a:lnTo>
                  <a:lnTo>
                    <a:pt x="384" y="444"/>
                  </a:lnTo>
                  <a:lnTo>
                    <a:pt x="384" y="450"/>
                  </a:lnTo>
                  <a:lnTo>
                    <a:pt x="378" y="450"/>
                  </a:lnTo>
                  <a:lnTo>
                    <a:pt x="372" y="450"/>
                  </a:lnTo>
                  <a:lnTo>
                    <a:pt x="372" y="456"/>
                  </a:lnTo>
                  <a:lnTo>
                    <a:pt x="366" y="456"/>
                  </a:lnTo>
                  <a:lnTo>
                    <a:pt x="366" y="462"/>
                  </a:lnTo>
                  <a:lnTo>
                    <a:pt x="360" y="462"/>
                  </a:lnTo>
                  <a:lnTo>
                    <a:pt x="360" y="468"/>
                  </a:lnTo>
                  <a:lnTo>
                    <a:pt x="366" y="468"/>
                  </a:lnTo>
                  <a:lnTo>
                    <a:pt x="366" y="474"/>
                  </a:lnTo>
                  <a:lnTo>
                    <a:pt x="366" y="480"/>
                  </a:lnTo>
                  <a:lnTo>
                    <a:pt x="372" y="480"/>
                  </a:lnTo>
                  <a:lnTo>
                    <a:pt x="372" y="486"/>
                  </a:lnTo>
                  <a:lnTo>
                    <a:pt x="372" y="492"/>
                  </a:lnTo>
                  <a:lnTo>
                    <a:pt x="372" y="498"/>
                  </a:lnTo>
                  <a:lnTo>
                    <a:pt x="366" y="492"/>
                  </a:lnTo>
                  <a:lnTo>
                    <a:pt x="366" y="498"/>
                  </a:lnTo>
                  <a:lnTo>
                    <a:pt x="366" y="504"/>
                  </a:lnTo>
                  <a:lnTo>
                    <a:pt x="366" y="510"/>
                  </a:lnTo>
                  <a:lnTo>
                    <a:pt x="360" y="510"/>
                  </a:lnTo>
                  <a:lnTo>
                    <a:pt x="354" y="510"/>
                  </a:lnTo>
                  <a:lnTo>
                    <a:pt x="354" y="516"/>
                  </a:lnTo>
                  <a:lnTo>
                    <a:pt x="348" y="516"/>
                  </a:lnTo>
                  <a:lnTo>
                    <a:pt x="342" y="516"/>
                  </a:lnTo>
                  <a:lnTo>
                    <a:pt x="336" y="516"/>
                  </a:lnTo>
                  <a:lnTo>
                    <a:pt x="330" y="516"/>
                  </a:lnTo>
                  <a:lnTo>
                    <a:pt x="336" y="516"/>
                  </a:lnTo>
                  <a:lnTo>
                    <a:pt x="330" y="516"/>
                  </a:lnTo>
                  <a:lnTo>
                    <a:pt x="330" y="522"/>
                  </a:lnTo>
                  <a:lnTo>
                    <a:pt x="336" y="522"/>
                  </a:lnTo>
                  <a:lnTo>
                    <a:pt x="330" y="522"/>
                  </a:lnTo>
                  <a:lnTo>
                    <a:pt x="324" y="522"/>
                  </a:lnTo>
                  <a:lnTo>
                    <a:pt x="324" y="528"/>
                  </a:lnTo>
                  <a:lnTo>
                    <a:pt x="330" y="528"/>
                  </a:lnTo>
                  <a:lnTo>
                    <a:pt x="336" y="528"/>
                  </a:lnTo>
                  <a:lnTo>
                    <a:pt x="336" y="534"/>
                  </a:lnTo>
                  <a:lnTo>
                    <a:pt x="336" y="540"/>
                  </a:lnTo>
                  <a:lnTo>
                    <a:pt x="330" y="540"/>
                  </a:lnTo>
                  <a:lnTo>
                    <a:pt x="330" y="546"/>
                  </a:lnTo>
                  <a:lnTo>
                    <a:pt x="330" y="552"/>
                  </a:lnTo>
                  <a:lnTo>
                    <a:pt x="324" y="552"/>
                  </a:lnTo>
                  <a:lnTo>
                    <a:pt x="324" y="558"/>
                  </a:lnTo>
                  <a:lnTo>
                    <a:pt x="318" y="564"/>
                  </a:lnTo>
                  <a:lnTo>
                    <a:pt x="318" y="570"/>
                  </a:lnTo>
                  <a:lnTo>
                    <a:pt x="312" y="570"/>
                  </a:lnTo>
                  <a:lnTo>
                    <a:pt x="312" y="576"/>
                  </a:lnTo>
                  <a:lnTo>
                    <a:pt x="306" y="576"/>
                  </a:lnTo>
                  <a:lnTo>
                    <a:pt x="306" y="582"/>
                  </a:lnTo>
                  <a:lnTo>
                    <a:pt x="312" y="582"/>
                  </a:lnTo>
                  <a:lnTo>
                    <a:pt x="306" y="582"/>
                  </a:lnTo>
                  <a:lnTo>
                    <a:pt x="306" y="588"/>
                  </a:lnTo>
                  <a:lnTo>
                    <a:pt x="306" y="594"/>
                  </a:lnTo>
                  <a:lnTo>
                    <a:pt x="306" y="600"/>
                  </a:lnTo>
                  <a:lnTo>
                    <a:pt x="306" y="606"/>
                  </a:lnTo>
                  <a:lnTo>
                    <a:pt x="306" y="600"/>
                  </a:lnTo>
                  <a:lnTo>
                    <a:pt x="300" y="600"/>
                  </a:lnTo>
                  <a:lnTo>
                    <a:pt x="300" y="594"/>
                  </a:lnTo>
                  <a:lnTo>
                    <a:pt x="294" y="594"/>
                  </a:lnTo>
                  <a:lnTo>
                    <a:pt x="288" y="594"/>
                  </a:lnTo>
                  <a:lnTo>
                    <a:pt x="288" y="588"/>
                  </a:lnTo>
                  <a:lnTo>
                    <a:pt x="282" y="588"/>
                  </a:lnTo>
                  <a:lnTo>
                    <a:pt x="276" y="588"/>
                  </a:lnTo>
                  <a:lnTo>
                    <a:pt x="276" y="582"/>
                  </a:lnTo>
                  <a:lnTo>
                    <a:pt x="270" y="582"/>
                  </a:lnTo>
                  <a:lnTo>
                    <a:pt x="270" y="576"/>
                  </a:lnTo>
                  <a:lnTo>
                    <a:pt x="264" y="576"/>
                  </a:lnTo>
                  <a:lnTo>
                    <a:pt x="258" y="576"/>
                  </a:lnTo>
                  <a:lnTo>
                    <a:pt x="252" y="576"/>
                  </a:lnTo>
                  <a:lnTo>
                    <a:pt x="252" y="582"/>
                  </a:lnTo>
                  <a:lnTo>
                    <a:pt x="246" y="582"/>
                  </a:lnTo>
                  <a:lnTo>
                    <a:pt x="246" y="588"/>
                  </a:lnTo>
                  <a:lnTo>
                    <a:pt x="240" y="588"/>
                  </a:lnTo>
                  <a:lnTo>
                    <a:pt x="240" y="582"/>
                  </a:lnTo>
                  <a:lnTo>
                    <a:pt x="234" y="582"/>
                  </a:lnTo>
                  <a:lnTo>
                    <a:pt x="234" y="576"/>
                  </a:lnTo>
                  <a:lnTo>
                    <a:pt x="240" y="552"/>
                  </a:lnTo>
                  <a:lnTo>
                    <a:pt x="240" y="546"/>
                  </a:lnTo>
                  <a:lnTo>
                    <a:pt x="234" y="546"/>
                  </a:lnTo>
                  <a:lnTo>
                    <a:pt x="228" y="546"/>
                  </a:lnTo>
                  <a:lnTo>
                    <a:pt x="228" y="540"/>
                  </a:lnTo>
                  <a:lnTo>
                    <a:pt x="222" y="540"/>
                  </a:lnTo>
                  <a:lnTo>
                    <a:pt x="222" y="534"/>
                  </a:lnTo>
                  <a:lnTo>
                    <a:pt x="216" y="534"/>
                  </a:lnTo>
                  <a:lnTo>
                    <a:pt x="216" y="528"/>
                  </a:lnTo>
                  <a:lnTo>
                    <a:pt x="216" y="522"/>
                  </a:lnTo>
                  <a:lnTo>
                    <a:pt x="210" y="522"/>
                  </a:lnTo>
                  <a:lnTo>
                    <a:pt x="210" y="516"/>
                  </a:lnTo>
                  <a:lnTo>
                    <a:pt x="204" y="516"/>
                  </a:lnTo>
                  <a:lnTo>
                    <a:pt x="204" y="510"/>
                  </a:lnTo>
                  <a:lnTo>
                    <a:pt x="198" y="504"/>
                  </a:lnTo>
                  <a:lnTo>
                    <a:pt x="192" y="504"/>
                  </a:lnTo>
                  <a:lnTo>
                    <a:pt x="186" y="498"/>
                  </a:lnTo>
                  <a:lnTo>
                    <a:pt x="192" y="492"/>
                  </a:lnTo>
                  <a:lnTo>
                    <a:pt x="210" y="468"/>
                  </a:lnTo>
                  <a:lnTo>
                    <a:pt x="216" y="462"/>
                  </a:lnTo>
                  <a:lnTo>
                    <a:pt x="216" y="456"/>
                  </a:lnTo>
                  <a:lnTo>
                    <a:pt x="216" y="450"/>
                  </a:lnTo>
                  <a:lnTo>
                    <a:pt x="222" y="450"/>
                  </a:lnTo>
                  <a:lnTo>
                    <a:pt x="222" y="444"/>
                  </a:lnTo>
                  <a:lnTo>
                    <a:pt x="222" y="438"/>
                  </a:lnTo>
                  <a:lnTo>
                    <a:pt x="228" y="438"/>
                  </a:lnTo>
                  <a:lnTo>
                    <a:pt x="228" y="432"/>
                  </a:lnTo>
                  <a:lnTo>
                    <a:pt x="228" y="426"/>
                  </a:lnTo>
                  <a:lnTo>
                    <a:pt x="234" y="426"/>
                  </a:lnTo>
                  <a:lnTo>
                    <a:pt x="234" y="420"/>
                  </a:lnTo>
                  <a:lnTo>
                    <a:pt x="234" y="414"/>
                  </a:lnTo>
                  <a:lnTo>
                    <a:pt x="234" y="408"/>
                  </a:lnTo>
                  <a:lnTo>
                    <a:pt x="228" y="408"/>
                  </a:lnTo>
                  <a:lnTo>
                    <a:pt x="228" y="402"/>
                  </a:lnTo>
                  <a:lnTo>
                    <a:pt x="222" y="402"/>
                  </a:lnTo>
                  <a:lnTo>
                    <a:pt x="216" y="402"/>
                  </a:lnTo>
                  <a:lnTo>
                    <a:pt x="210" y="402"/>
                  </a:lnTo>
                  <a:lnTo>
                    <a:pt x="198" y="402"/>
                  </a:lnTo>
                  <a:lnTo>
                    <a:pt x="192" y="402"/>
                  </a:lnTo>
                  <a:lnTo>
                    <a:pt x="192" y="390"/>
                  </a:lnTo>
                  <a:lnTo>
                    <a:pt x="186" y="390"/>
                  </a:lnTo>
                  <a:lnTo>
                    <a:pt x="180" y="396"/>
                  </a:lnTo>
                  <a:lnTo>
                    <a:pt x="174" y="402"/>
                  </a:lnTo>
                  <a:lnTo>
                    <a:pt x="168" y="402"/>
                  </a:lnTo>
                  <a:lnTo>
                    <a:pt x="162" y="402"/>
                  </a:lnTo>
                  <a:lnTo>
                    <a:pt x="150" y="396"/>
                  </a:lnTo>
                  <a:lnTo>
                    <a:pt x="144" y="396"/>
                  </a:lnTo>
                  <a:lnTo>
                    <a:pt x="138" y="390"/>
                  </a:lnTo>
                  <a:lnTo>
                    <a:pt x="132" y="396"/>
                  </a:lnTo>
                  <a:lnTo>
                    <a:pt x="126" y="396"/>
                  </a:lnTo>
                  <a:lnTo>
                    <a:pt x="126" y="402"/>
                  </a:lnTo>
                  <a:lnTo>
                    <a:pt x="120" y="396"/>
                  </a:lnTo>
                  <a:lnTo>
                    <a:pt x="114" y="396"/>
                  </a:lnTo>
                  <a:lnTo>
                    <a:pt x="108" y="396"/>
                  </a:lnTo>
                  <a:lnTo>
                    <a:pt x="108" y="390"/>
                  </a:lnTo>
                  <a:lnTo>
                    <a:pt x="102" y="390"/>
                  </a:lnTo>
                  <a:lnTo>
                    <a:pt x="102" y="384"/>
                  </a:lnTo>
                  <a:lnTo>
                    <a:pt x="96" y="384"/>
                  </a:lnTo>
                  <a:lnTo>
                    <a:pt x="96" y="378"/>
                  </a:lnTo>
                  <a:lnTo>
                    <a:pt x="102" y="372"/>
                  </a:lnTo>
                  <a:lnTo>
                    <a:pt x="96" y="372"/>
                  </a:lnTo>
                  <a:lnTo>
                    <a:pt x="96" y="366"/>
                  </a:lnTo>
                  <a:lnTo>
                    <a:pt x="90" y="366"/>
                  </a:lnTo>
                  <a:lnTo>
                    <a:pt x="84" y="360"/>
                  </a:lnTo>
                  <a:lnTo>
                    <a:pt x="84" y="354"/>
                  </a:lnTo>
                  <a:lnTo>
                    <a:pt x="84" y="360"/>
                  </a:lnTo>
                  <a:lnTo>
                    <a:pt x="78" y="360"/>
                  </a:lnTo>
                  <a:lnTo>
                    <a:pt x="72" y="360"/>
                  </a:lnTo>
                  <a:lnTo>
                    <a:pt x="66" y="360"/>
                  </a:lnTo>
                  <a:lnTo>
                    <a:pt x="60" y="360"/>
                  </a:lnTo>
                  <a:lnTo>
                    <a:pt x="60" y="354"/>
                  </a:lnTo>
                  <a:lnTo>
                    <a:pt x="42" y="348"/>
                  </a:lnTo>
                  <a:lnTo>
                    <a:pt x="36" y="342"/>
                  </a:lnTo>
                  <a:lnTo>
                    <a:pt x="36" y="336"/>
                  </a:lnTo>
                  <a:lnTo>
                    <a:pt x="42" y="336"/>
                  </a:lnTo>
                  <a:lnTo>
                    <a:pt x="48" y="330"/>
                  </a:lnTo>
                  <a:lnTo>
                    <a:pt x="48" y="324"/>
                  </a:lnTo>
                  <a:lnTo>
                    <a:pt x="48" y="318"/>
                  </a:lnTo>
                  <a:lnTo>
                    <a:pt x="48" y="312"/>
                  </a:lnTo>
                  <a:lnTo>
                    <a:pt x="42" y="306"/>
                  </a:lnTo>
                  <a:lnTo>
                    <a:pt x="42" y="300"/>
                  </a:lnTo>
                  <a:lnTo>
                    <a:pt x="48" y="294"/>
                  </a:lnTo>
                  <a:lnTo>
                    <a:pt x="54" y="288"/>
                  </a:lnTo>
                  <a:lnTo>
                    <a:pt x="48" y="288"/>
                  </a:lnTo>
                  <a:lnTo>
                    <a:pt x="48" y="282"/>
                  </a:lnTo>
                  <a:lnTo>
                    <a:pt x="42" y="282"/>
                  </a:lnTo>
                  <a:lnTo>
                    <a:pt x="42" y="276"/>
                  </a:lnTo>
                  <a:lnTo>
                    <a:pt x="42" y="270"/>
                  </a:lnTo>
                  <a:lnTo>
                    <a:pt x="42" y="264"/>
                  </a:lnTo>
                  <a:lnTo>
                    <a:pt x="42" y="258"/>
                  </a:lnTo>
                  <a:lnTo>
                    <a:pt x="42" y="252"/>
                  </a:lnTo>
                  <a:lnTo>
                    <a:pt x="42" y="246"/>
                  </a:lnTo>
                  <a:lnTo>
                    <a:pt x="36" y="246"/>
                  </a:lnTo>
                  <a:lnTo>
                    <a:pt x="30" y="246"/>
                  </a:lnTo>
                  <a:lnTo>
                    <a:pt x="24" y="246"/>
                  </a:lnTo>
                  <a:lnTo>
                    <a:pt x="18" y="246"/>
                  </a:lnTo>
                  <a:lnTo>
                    <a:pt x="18" y="240"/>
                  </a:lnTo>
                  <a:lnTo>
                    <a:pt x="24" y="240"/>
                  </a:lnTo>
                  <a:lnTo>
                    <a:pt x="18" y="240"/>
                  </a:lnTo>
                  <a:lnTo>
                    <a:pt x="18" y="234"/>
                  </a:lnTo>
                  <a:lnTo>
                    <a:pt x="18" y="228"/>
                  </a:lnTo>
                  <a:lnTo>
                    <a:pt x="18" y="222"/>
                  </a:lnTo>
                  <a:lnTo>
                    <a:pt x="18" y="216"/>
                  </a:lnTo>
                  <a:lnTo>
                    <a:pt x="24" y="216"/>
                  </a:lnTo>
                  <a:lnTo>
                    <a:pt x="24" y="210"/>
                  </a:lnTo>
                  <a:lnTo>
                    <a:pt x="24" y="204"/>
                  </a:lnTo>
                  <a:lnTo>
                    <a:pt x="24" y="198"/>
                  </a:lnTo>
                  <a:lnTo>
                    <a:pt x="18" y="198"/>
                  </a:lnTo>
                  <a:lnTo>
                    <a:pt x="24" y="198"/>
                  </a:lnTo>
                  <a:lnTo>
                    <a:pt x="24" y="192"/>
                  </a:lnTo>
                  <a:lnTo>
                    <a:pt x="18" y="192"/>
                  </a:lnTo>
                  <a:lnTo>
                    <a:pt x="18" y="198"/>
                  </a:lnTo>
                  <a:lnTo>
                    <a:pt x="18" y="192"/>
                  </a:lnTo>
                  <a:lnTo>
                    <a:pt x="12" y="192"/>
                  </a:lnTo>
                  <a:lnTo>
                    <a:pt x="12" y="186"/>
                  </a:lnTo>
                  <a:lnTo>
                    <a:pt x="18" y="186"/>
                  </a:lnTo>
                  <a:lnTo>
                    <a:pt x="12" y="186"/>
                  </a:lnTo>
                  <a:lnTo>
                    <a:pt x="6" y="186"/>
                  </a:lnTo>
                  <a:lnTo>
                    <a:pt x="6" y="180"/>
                  </a:lnTo>
                  <a:lnTo>
                    <a:pt x="0" y="180"/>
                  </a:lnTo>
                  <a:lnTo>
                    <a:pt x="0" y="186"/>
                  </a:lnTo>
                  <a:lnTo>
                    <a:pt x="0" y="180"/>
                  </a:lnTo>
                  <a:lnTo>
                    <a:pt x="0" y="174"/>
                  </a:lnTo>
                  <a:lnTo>
                    <a:pt x="6" y="174"/>
                  </a:lnTo>
                  <a:lnTo>
                    <a:pt x="0" y="174"/>
                  </a:lnTo>
                  <a:lnTo>
                    <a:pt x="6" y="174"/>
                  </a:lnTo>
                  <a:lnTo>
                    <a:pt x="12" y="174"/>
                  </a:lnTo>
                  <a:lnTo>
                    <a:pt x="12" y="168"/>
                  </a:lnTo>
                  <a:lnTo>
                    <a:pt x="12" y="174"/>
                  </a:lnTo>
                  <a:lnTo>
                    <a:pt x="12" y="168"/>
                  </a:lnTo>
                  <a:lnTo>
                    <a:pt x="18" y="168"/>
                  </a:lnTo>
                  <a:lnTo>
                    <a:pt x="24" y="168"/>
                  </a:lnTo>
                  <a:lnTo>
                    <a:pt x="18" y="168"/>
                  </a:lnTo>
                  <a:lnTo>
                    <a:pt x="24" y="168"/>
                  </a:lnTo>
                  <a:lnTo>
                    <a:pt x="30" y="168"/>
                  </a:lnTo>
                  <a:lnTo>
                    <a:pt x="24" y="162"/>
                  </a:lnTo>
                  <a:lnTo>
                    <a:pt x="30" y="162"/>
                  </a:lnTo>
                  <a:lnTo>
                    <a:pt x="30" y="168"/>
                  </a:lnTo>
                  <a:lnTo>
                    <a:pt x="36" y="168"/>
                  </a:lnTo>
                  <a:lnTo>
                    <a:pt x="42" y="168"/>
                  </a:lnTo>
                  <a:lnTo>
                    <a:pt x="48" y="168"/>
                  </a:lnTo>
                  <a:lnTo>
                    <a:pt x="48" y="174"/>
                  </a:lnTo>
                  <a:lnTo>
                    <a:pt x="48" y="168"/>
                  </a:lnTo>
                  <a:lnTo>
                    <a:pt x="54" y="168"/>
                  </a:lnTo>
                  <a:lnTo>
                    <a:pt x="54" y="174"/>
                  </a:lnTo>
                  <a:lnTo>
                    <a:pt x="54" y="168"/>
                  </a:lnTo>
                  <a:lnTo>
                    <a:pt x="60" y="168"/>
                  </a:lnTo>
                  <a:lnTo>
                    <a:pt x="60" y="162"/>
                  </a:lnTo>
                  <a:lnTo>
                    <a:pt x="54" y="162"/>
                  </a:lnTo>
                  <a:lnTo>
                    <a:pt x="54" y="156"/>
                  </a:lnTo>
                  <a:lnTo>
                    <a:pt x="60" y="156"/>
                  </a:lnTo>
                  <a:lnTo>
                    <a:pt x="66" y="156"/>
                  </a:lnTo>
                  <a:lnTo>
                    <a:pt x="72" y="156"/>
                  </a:lnTo>
                  <a:lnTo>
                    <a:pt x="72" y="162"/>
                  </a:lnTo>
                  <a:lnTo>
                    <a:pt x="78" y="162"/>
                  </a:lnTo>
                  <a:lnTo>
                    <a:pt x="78" y="156"/>
                  </a:lnTo>
                  <a:lnTo>
                    <a:pt x="84" y="156"/>
                  </a:lnTo>
                  <a:lnTo>
                    <a:pt x="84" y="150"/>
                  </a:lnTo>
                  <a:lnTo>
                    <a:pt x="90" y="150"/>
                  </a:lnTo>
                  <a:lnTo>
                    <a:pt x="96" y="150"/>
                  </a:lnTo>
                  <a:lnTo>
                    <a:pt x="96" y="144"/>
                  </a:lnTo>
                  <a:lnTo>
                    <a:pt x="102" y="144"/>
                  </a:lnTo>
                  <a:lnTo>
                    <a:pt x="102" y="150"/>
                  </a:lnTo>
                  <a:lnTo>
                    <a:pt x="102" y="144"/>
                  </a:lnTo>
                  <a:lnTo>
                    <a:pt x="108" y="144"/>
                  </a:lnTo>
                  <a:lnTo>
                    <a:pt x="108" y="138"/>
                  </a:lnTo>
                  <a:lnTo>
                    <a:pt x="114" y="138"/>
                  </a:lnTo>
                  <a:lnTo>
                    <a:pt x="120" y="138"/>
                  </a:lnTo>
                  <a:lnTo>
                    <a:pt x="126" y="138"/>
                  </a:lnTo>
                  <a:lnTo>
                    <a:pt x="132" y="138"/>
                  </a:lnTo>
                  <a:lnTo>
                    <a:pt x="132" y="132"/>
                  </a:lnTo>
                  <a:lnTo>
                    <a:pt x="138" y="132"/>
                  </a:lnTo>
                  <a:lnTo>
                    <a:pt x="144" y="126"/>
                  </a:lnTo>
                  <a:lnTo>
                    <a:pt x="144" y="120"/>
                  </a:lnTo>
                  <a:lnTo>
                    <a:pt x="150" y="120"/>
                  </a:lnTo>
                  <a:lnTo>
                    <a:pt x="150" y="114"/>
                  </a:lnTo>
                  <a:lnTo>
                    <a:pt x="156" y="114"/>
                  </a:lnTo>
                  <a:lnTo>
                    <a:pt x="150" y="114"/>
                  </a:lnTo>
                  <a:lnTo>
                    <a:pt x="156" y="114"/>
                  </a:lnTo>
                  <a:lnTo>
                    <a:pt x="156" y="108"/>
                  </a:lnTo>
                  <a:lnTo>
                    <a:pt x="156" y="102"/>
                  </a:lnTo>
                  <a:lnTo>
                    <a:pt x="162" y="102"/>
                  </a:lnTo>
                  <a:lnTo>
                    <a:pt x="162" y="96"/>
                  </a:lnTo>
                  <a:lnTo>
                    <a:pt x="162" y="90"/>
                  </a:lnTo>
                  <a:lnTo>
                    <a:pt x="168" y="90"/>
                  </a:lnTo>
                  <a:lnTo>
                    <a:pt x="168" y="84"/>
                  </a:lnTo>
                  <a:lnTo>
                    <a:pt x="174" y="84"/>
                  </a:lnTo>
                  <a:lnTo>
                    <a:pt x="174" y="78"/>
                  </a:lnTo>
                  <a:lnTo>
                    <a:pt x="174" y="72"/>
                  </a:lnTo>
                  <a:lnTo>
                    <a:pt x="180" y="72"/>
                  </a:lnTo>
                  <a:lnTo>
                    <a:pt x="174" y="72"/>
                  </a:lnTo>
                  <a:lnTo>
                    <a:pt x="180" y="72"/>
                  </a:lnTo>
                  <a:lnTo>
                    <a:pt x="180" y="66"/>
                  </a:lnTo>
                  <a:lnTo>
                    <a:pt x="186" y="66"/>
                  </a:lnTo>
                  <a:lnTo>
                    <a:pt x="180" y="66"/>
                  </a:lnTo>
                  <a:lnTo>
                    <a:pt x="180" y="60"/>
                  </a:lnTo>
                  <a:lnTo>
                    <a:pt x="186" y="54"/>
                  </a:lnTo>
                  <a:lnTo>
                    <a:pt x="186" y="48"/>
                  </a:lnTo>
                  <a:lnTo>
                    <a:pt x="192" y="48"/>
                  </a:lnTo>
                  <a:lnTo>
                    <a:pt x="192" y="42"/>
                  </a:lnTo>
                  <a:lnTo>
                    <a:pt x="198" y="42"/>
                  </a:lnTo>
                  <a:lnTo>
                    <a:pt x="204" y="36"/>
                  </a:lnTo>
                  <a:lnTo>
                    <a:pt x="210" y="36"/>
                  </a:lnTo>
                  <a:lnTo>
                    <a:pt x="216" y="36"/>
                  </a:lnTo>
                  <a:lnTo>
                    <a:pt x="222" y="36"/>
                  </a:lnTo>
                  <a:lnTo>
                    <a:pt x="228" y="36"/>
                  </a:lnTo>
                  <a:lnTo>
                    <a:pt x="234" y="36"/>
                  </a:lnTo>
                  <a:lnTo>
                    <a:pt x="240" y="36"/>
                  </a:lnTo>
                  <a:lnTo>
                    <a:pt x="246" y="36"/>
                  </a:lnTo>
                  <a:lnTo>
                    <a:pt x="246" y="42"/>
                  </a:lnTo>
                  <a:lnTo>
                    <a:pt x="252" y="42"/>
                  </a:lnTo>
                  <a:lnTo>
                    <a:pt x="252" y="48"/>
                  </a:lnTo>
                  <a:lnTo>
                    <a:pt x="258" y="48"/>
                  </a:lnTo>
                  <a:lnTo>
                    <a:pt x="264" y="48"/>
                  </a:lnTo>
                  <a:lnTo>
                    <a:pt x="264" y="42"/>
                  </a:lnTo>
                  <a:lnTo>
                    <a:pt x="270" y="42"/>
                  </a:lnTo>
                  <a:lnTo>
                    <a:pt x="270" y="36"/>
                  </a:lnTo>
                  <a:lnTo>
                    <a:pt x="276" y="36"/>
                  </a:lnTo>
                  <a:lnTo>
                    <a:pt x="282" y="36"/>
                  </a:lnTo>
                  <a:lnTo>
                    <a:pt x="282" y="30"/>
                  </a:lnTo>
                  <a:lnTo>
                    <a:pt x="288" y="30"/>
                  </a:lnTo>
                  <a:lnTo>
                    <a:pt x="288" y="36"/>
                  </a:lnTo>
                  <a:lnTo>
                    <a:pt x="294" y="36"/>
                  </a:lnTo>
                  <a:lnTo>
                    <a:pt x="300" y="36"/>
                  </a:lnTo>
                  <a:lnTo>
                    <a:pt x="300" y="30"/>
                  </a:lnTo>
                  <a:lnTo>
                    <a:pt x="306" y="30"/>
                  </a:lnTo>
                  <a:lnTo>
                    <a:pt x="306" y="24"/>
                  </a:lnTo>
                  <a:lnTo>
                    <a:pt x="306" y="18"/>
                  </a:lnTo>
                  <a:lnTo>
                    <a:pt x="300" y="12"/>
                  </a:lnTo>
                  <a:lnTo>
                    <a:pt x="300" y="6"/>
                  </a:lnTo>
                  <a:lnTo>
                    <a:pt x="306" y="6"/>
                  </a:lnTo>
                  <a:lnTo>
                    <a:pt x="306" y="0"/>
                  </a:lnTo>
                  <a:lnTo>
                    <a:pt x="312" y="0"/>
                  </a:lnTo>
                  <a:lnTo>
                    <a:pt x="318" y="6"/>
                  </a:lnTo>
                  <a:lnTo>
                    <a:pt x="324" y="6"/>
                  </a:lnTo>
                  <a:lnTo>
                    <a:pt x="330" y="12"/>
                  </a:lnTo>
                  <a:lnTo>
                    <a:pt x="336" y="12"/>
                  </a:lnTo>
                  <a:lnTo>
                    <a:pt x="348" y="24"/>
                  </a:lnTo>
                  <a:lnTo>
                    <a:pt x="342" y="30"/>
                  </a:lnTo>
                  <a:lnTo>
                    <a:pt x="342" y="36"/>
                  </a:lnTo>
                  <a:lnTo>
                    <a:pt x="342" y="42"/>
                  </a:lnTo>
                  <a:lnTo>
                    <a:pt x="336" y="42"/>
                  </a:lnTo>
                  <a:lnTo>
                    <a:pt x="336" y="48"/>
                  </a:lnTo>
                  <a:lnTo>
                    <a:pt x="336" y="54"/>
                  </a:lnTo>
                  <a:lnTo>
                    <a:pt x="330" y="54"/>
                  </a:lnTo>
                  <a:lnTo>
                    <a:pt x="324" y="54"/>
                  </a:lnTo>
                  <a:lnTo>
                    <a:pt x="318" y="60"/>
                  </a:lnTo>
                  <a:lnTo>
                    <a:pt x="318" y="66"/>
                  </a:lnTo>
                  <a:lnTo>
                    <a:pt x="312" y="66"/>
                  </a:lnTo>
                  <a:lnTo>
                    <a:pt x="306" y="66"/>
                  </a:lnTo>
                  <a:lnTo>
                    <a:pt x="306" y="72"/>
                  </a:lnTo>
                  <a:lnTo>
                    <a:pt x="300" y="72"/>
                  </a:lnTo>
                  <a:lnTo>
                    <a:pt x="306" y="72"/>
                  </a:lnTo>
                  <a:lnTo>
                    <a:pt x="306" y="78"/>
                  </a:lnTo>
                  <a:lnTo>
                    <a:pt x="312" y="78"/>
                  </a:lnTo>
                  <a:lnTo>
                    <a:pt x="318" y="84"/>
                  </a:lnTo>
                  <a:lnTo>
                    <a:pt x="324" y="84"/>
                  </a:lnTo>
                  <a:lnTo>
                    <a:pt x="330" y="84"/>
                  </a:lnTo>
                  <a:lnTo>
                    <a:pt x="330" y="90"/>
                  </a:lnTo>
                  <a:lnTo>
                    <a:pt x="336" y="90"/>
                  </a:lnTo>
                  <a:lnTo>
                    <a:pt x="342" y="96"/>
                  </a:lnTo>
                  <a:lnTo>
                    <a:pt x="348" y="96"/>
                  </a:lnTo>
                  <a:lnTo>
                    <a:pt x="354" y="96"/>
                  </a:lnTo>
                  <a:lnTo>
                    <a:pt x="360" y="96"/>
                  </a:lnTo>
                  <a:lnTo>
                    <a:pt x="366" y="102"/>
                  </a:lnTo>
                  <a:lnTo>
                    <a:pt x="366" y="108"/>
                  </a:lnTo>
                  <a:lnTo>
                    <a:pt x="372" y="114"/>
                  </a:lnTo>
                  <a:lnTo>
                    <a:pt x="378" y="120"/>
                  </a:lnTo>
                  <a:lnTo>
                    <a:pt x="384" y="132"/>
                  </a:lnTo>
                  <a:lnTo>
                    <a:pt x="390" y="144"/>
                  </a:lnTo>
                  <a:lnTo>
                    <a:pt x="396" y="144"/>
                  </a:lnTo>
                  <a:lnTo>
                    <a:pt x="402" y="138"/>
                  </a:lnTo>
                  <a:close/>
                </a:path>
              </a:pathLst>
            </a:custGeom>
            <a:solidFill>
              <a:srgbClr val="3366FF"/>
            </a:solidFill>
            <a:ln w="0">
              <a:solidFill>
                <a:srgbClr val="000000"/>
              </a:solidFill>
              <a:prstDash val="solid"/>
              <a:round/>
              <a:headEnd/>
              <a:tailEnd/>
            </a:ln>
          </p:spPr>
          <p:txBody>
            <a:bodyPr/>
            <a:lstStyle/>
            <a:p>
              <a:endParaRPr lang="es-MX"/>
            </a:p>
          </p:txBody>
        </p:sp>
        <p:sp>
          <p:nvSpPr>
            <p:cNvPr id="78" name="Freeform 80"/>
            <p:cNvSpPr>
              <a:spLocks/>
            </p:cNvSpPr>
            <p:nvPr/>
          </p:nvSpPr>
          <p:spPr bwMode="auto">
            <a:xfrm>
              <a:off x="2598" y="2676"/>
              <a:ext cx="264" cy="240"/>
            </a:xfrm>
            <a:custGeom>
              <a:avLst/>
              <a:gdLst>
                <a:gd name="T0" fmla="*/ 246 w 264"/>
                <a:gd name="T1" fmla="*/ 150 h 240"/>
                <a:gd name="T2" fmla="*/ 234 w 264"/>
                <a:gd name="T3" fmla="*/ 156 h 240"/>
                <a:gd name="T4" fmla="*/ 210 w 264"/>
                <a:gd name="T5" fmla="*/ 156 h 240"/>
                <a:gd name="T6" fmla="*/ 204 w 264"/>
                <a:gd name="T7" fmla="*/ 132 h 240"/>
                <a:gd name="T8" fmla="*/ 192 w 264"/>
                <a:gd name="T9" fmla="*/ 120 h 240"/>
                <a:gd name="T10" fmla="*/ 180 w 264"/>
                <a:gd name="T11" fmla="*/ 132 h 240"/>
                <a:gd name="T12" fmla="*/ 174 w 264"/>
                <a:gd name="T13" fmla="*/ 138 h 240"/>
                <a:gd name="T14" fmla="*/ 174 w 264"/>
                <a:gd name="T15" fmla="*/ 150 h 240"/>
                <a:gd name="T16" fmla="*/ 156 w 264"/>
                <a:gd name="T17" fmla="*/ 156 h 240"/>
                <a:gd name="T18" fmla="*/ 126 w 264"/>
                <a:gd name="T19" fmla="*/ 150 h 240"/>
                <a:gd name="T20" fmla="*/ 90 w 264"/>
                <a:gd name="T21" fmla="*/ 168 h 240"/>
                <a:gd name="T22" fmla="*/ 90 w 264"/>
                <a:gd name="T23" fmla="*/ 192 h 240"/>
                <a:gd name="T24" fmla="*/ 102 w 264"/>
                <a:gd name="T25" fmla="*/ 204 h 240"/>
                <a:gd name="T26" fmla="*/ 114 w 264"/>
                <a:gd name="T27" fmla="*/ 228 h 240"/>
                <a:gd name="T28" fmla="*/ 96 w 264"/>
                <a:gd name="T29" fmla="*/ 240 h 240"/>
                <a:gd name="T30" fmla="*/ 84 w 264"/>
                <a:gd name="T31" fmla="*/ 228 h 240"/>
                <a:gd name="T32" fmla="*/ 78 w 264"/>
                <a:gd name="T33" fmla="*/ 210 h 240"/>
                <a:gd name="T34" fmla="*/ 72 w 264"/>
                <a:gd name="T35" fmla="*/ 192 h 240"/>
                <a:gd name="T36" fmla="*/ 48 w 264"/>
                <a:gd name="T37" fmla="*/ 180 h 240"/>
                <a:gd name="T38" fmla="*/ 36 w 264"/>
                <a:gd name="T39" fmla="*/ 168 h 240"/>
                <a:gd name="T40" fmla="*/ 30 w 264"/>
                <a:gd name="T41" fmla="*/ 150 h 240"/>
                <a:gd name="T42" fmla="*/ 18 w 264"/>
                <a:gd name="T43" fmla="*/ 138 h 240"/>
                <a:gd name="T44" fmla="*/ 6 w 264"/>
                <a:gd name="T45" fmla="*/ 120 h 240"/>
                <a:gd name="T46" fmla="*/ 24 w 264"/>
                <a:gd name="T47" fmla="*/ 108 h 240"/>
                <a:gd name="T48" fmla="*/ 30 w 264"/>
                <a:gd name="T49" fmla="*/ 90 h 240"/>
                <a:gd name="T50" fmla="*/ 42 w 264"/>
                <a:gd name="T51" fmla="*/ 96 h 240"/>
                <a:gd name="T52" fmla="*/ 60 w 264"/>
                <a:gd name="T53" fmla="*/ 114 h 240"/>
                <a:gd name="T54" fmla="*/ 48 w 264"/>
                <a:gd name="T55" fmla="*/ 96 h 240"/>
                <a:gd name="T56" fmla="*/ 60 w 264"/>
                <a:gd name="T57" fmla="*/ 78 h 240"/>
                <a:gd name="T58" fmla="*/ 60 w 264"/>
                <a:gd name="T59" fmla="*/ 54 h 240"/>
                <a:gd name="T60" fmla="*/ 48 w 264"/>
                <a:gd name="T61" fmla="*/ 42 h 240"/>
                <a:gd name="T62" fmla="*/ 48 w 264"/>
                <a:gd name="T63" fmla="*/ 6 h 240"/>
                <a:gd name="T64" fmla="*/ 78 w 264"/>
                <a:gd name="T65" fmla="*/ 12 h 240"/>
                <a:gd name="T66" fmla="*/ 96 w 264"/>
                <a:gd name="T67" fmla="*/ 0 h 240"/>
                <a:gd name="T68" fmla="*/ 126 w 264"/>
                <a:gd name="T69" fmla="*/ 0 h 240"/>
                <a:gd name="T70" fmla="*/ 138 w 264"/>
                <a:gd name="T71" fmla="*/ 12 h 240"/>
                <a:gd name="T72" fmla="*/ 150 w 264"/>
                <a:gd name="T73" fmla="*/ 24 h 240"/>
                <a:gd name="T74" fmla="*/ 144 w 264"/>
                <a:gd name="T75" fmla="*/ 6 h 240"/>
                <a:gd name="T76" fmla="*/ 162 w 264"/>
                <a:gd name="T77" fmla="*/ 6 h 240"/>
                <a:gd name="T78" fmla="*/ 174 w 264"/>
                <a:gd name="T79" fmla="*/ 18 h 240"/>
                <a:gd name="T80" fmla="*/ 192 w 264"/>
                <a:gd name="T81" fmla="*/ 24 h 240"/>
                <a:gd name="T82" fmla="*/ 192 w 264"/>
                <a:gd name="T83" fmla="*/ 36 h 240"/>
                <a:gd name="T84" fmla="*/ 204 w 264"/>
                <a:gd name="T85" fmla="*/ 48 h 240"/>
                <a:gd name="T86" fmla="*/ 222 w 264"/>
                <a:gd name="T87" fmla="*/ 66 h 240"/>
                <a:gd name="T88" fmla="*/ 228 w 264"/>
                <a:gd name="T89" fmla="*/ 84 h 240"/>
                <a:gd name="T90" fmla="*/ 234 w 264"/>
                <a:gd name="T91" fmla="*/ 96 h 240"/>
                <a:gd name="T92" fmla="*/ 240 w 264"/>
                <a:gd name="T93" fmla="*/ 114 h 240"/>
                <a:gd name="T94" fmla="*/ 240 w 264"/>
                <a:gd name="T95" fmla="*/ 126 h 240"/>
                <a:gd name="T96" fmla="*/ 246 w 264"/>
                <a:gd name="T97" fmla="*/ 132 h 240"/>
                <a:gd name="T98" fmla="*/ 258 w 264"/>
                <a:gd name="T99" fmla="*/ 144 h 240"/>
                <a:gd name="T100" fmla="*/ 258 w 264"/>
                <a:gd name="T101" fmla="*/ 156 h 240"/>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264"/>
                <a:gd name="T154" fmla="*/ 0 h 240"/>
                <a:gd name="T155" fmla="*/ 264 w 264"/>
                <a:gd name="T156" fmla="*/ 240 h 240"/>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264" h="240">
                  <a:moveTo>
                    <a:pt x="258" y="156"/>
                  </a:moveTo>
                  <a:lnTo>
                    <a:pt x="258" y="150"/>
                  </a:lnTo>
                  <a:lnTo>
                    <a:pt x="252" y="150"/>
                  </a:lnTo>
                  <a:lnTo>
                    <a:pt x="246" y="150"/>
                  </a:lnTo>
                  <a:lnTo>
                    <a:pt x="246" y="144"/>
                  </a:lnTo>
                  <a:lnTo>
                    <a:pt x="240" y="150"/>
                  </a:lnTo>
                  <a:lnTo>
                    <a:pt x="234" y="150"/>
                  </a:lnTo>
                  <a:lnTo>
                    <a:pt x="234" y="156"/>
                  </a:lnTo>
                  <a:lnTo>
                    <a:pt x="228" y="156"/>
                  </a:lnTo>
                  <a:lnTo>
                    <a:pt x="222" y="156"/>
                  </a:lnTo>
                  <a:lnTo>
                    <a:pt x="216" y="156"/>
                  </a:lnTo>
                  <a:lnTo>
                    <a:pt x="210" y="156"/>
                  </a:lnTo>
                  <a:lnTo>
                    <a:pt x="210" y="150"/>
                  </a:lnTo>
                  <a:lnTo>
                    <a:pt x="210" y="144"/>
                  </a:lnTo>
                  <a:lnTo>
                    <a:pt x="210" y="138"/>
                  </a:lnTo>
                  <a:lnTo>
                    <a:pt x="204" y="132"/>
                  </a:lnTo>
                  <a:lnTo>
                    <a:pt x="204" y="126"/>
                  </a:lnTo>
                  <a:lnTo>
                    <a:pt x="198" y="126"/>
                  </a:lnTo>
                  <a:lnTo>
                    <a:pt x="198" y="120"/>
                  </a:lnTo>
                  <a:lnTo>
                    <a:pt x="192" y="120"/>
                  </a:lnTo>
                  <a:lnTo>
                    <a:pt x="192" y="126"/>
                  </a:lnTo>
                  <a:lnTo>
                    <a:pt x="186" y="126"/>
                  </a:lnTo>
                  <a:lnTo>
                    <a:pt x="186" y="132"/>
                  </a:lnTo>
                  <a:lnTo>
                    <a:pt x="180" y="132"/>
                  </a:lnTo>
                  <a:lnTo>
                    <a:pt x="174" y="132"/>
                  </a:lnTo>
                  <a:lnTo>
                    <a:pt x="168" y="132"/>
                  </a:lnTo>
                  <a:lnTo>
                    <a:pt x="168" y="138"/>
                  </a:lnTo>
                  <a:lnTo>
                    <a:pt x="174" y="138"/>
                  </a:lnTo>
                  <a:lnTo>
                    <a:pt x="174" y="144"/>
                  </a:lnTo>
                  <a:lnTo>
                    <a:pt x="168" y="144"/>
                  </a:lnTo>
                  <a:lnTo>
                    <a:pt x="168" y="150"/>
                  </a:lnTo>
                  <a:lnTo>
                    <a:pt x="174" y="150"/>
                  </a:lnTo>
                  <a:lnTo>
                    <a:pt x="174" y="156"/>
                  </a:lnTo>
                  <a:lnTo>
                    <a:pt x="168" y="156"/>
                  </a:lnTo>
                  <a:lnTo>
                    <a:pt x="162" y="156"/>
                  </a:lnTo>
                  <a:lnTo>
                    <a:pt x="156" y="156"/>
                  </a:lnTo>
                  <a:lnTo>
                    <a:pt x="150" y="156"/>
                  </a:lnTo>
                  <a:lnTo>
                    <a:pt x="138" y="150"/>
                  </a:lnTo>
                  <a:lnTo>
                    <a:pt x="132" y="150"/>
                  </a:lnTo>
                  <a:lnTo>
                    <a:pt x="126" y="150"/>
                  </a:lnTo>
                  <a:lnTo>
                    <a:pt x="120" y="144"/>
                  </a:lnTo>
                  <a:lnTo>
                    <a:pt x="102" y="156"/>
                  </a:lnTo>
                  <a:lnTo>
                    <a:pt x="84" y="162"/>
                  </a:lnTo>
                  <a:lnTo>
                    <a:pt x="90" y="168"/>
                  </a:lnTo>
                  <a:lnTo>
                    <a:pt x="90" y="174"/>
                  </a:lnTo>
                  <a:lnTo>
                    <a:pt x="90" y="180"/>
                  </a:lnTo>
                  <a:lnTo>
                    <a:pt x="90" y="186"/>
                  </a:lnTo>
                  <a:lnTo>
                    <a:pt x="90" y="192"/>
                  </a:lnTo>
                  <a:lnTo>
                    <a:pt x="96" y="192"/>
                  </a:lnTo>
                  <a:lnTo>
                    <a:pt x="90" y="198"/>
                  </a:lnTo>
                  <a:lnTo>
                    <a:pt x="96" y="198"/>
                  </a:lnTo>
                  <a:lnTo>
                    <a:pt x="102" y="204"/>
                  </a:lnTo>
                  <a:lnTo>
                    <a:pt x="108" y="210"/>
                  </a:lnTo>
                  <a:lnTo>
                    <a:pt x="114" y="216"/>
                  </a:lnTo>
                  <a:lnTo>
                    <a:pt x="114" y="222"/>
                  </a:lnTo>
                  <a:lnTo>
                    <a:pt x="114" y="228"/>
                  </a:lnTo>
                  <a:lnTo>
                    <a:pt x="108" y="234"/>
                  </a:lnTo>
                  <a:lnTo>
                    <a:pt x="102" y="234"/>
                  </a:lnTo>
                  <a:lnTo>
                    <a:pt x="102" y="240"/>
                  </a:lnTo>
                  <a:lnTo>
                    <a:pt x="96" y="240"/>
                  </a:lnTo>
                  <a:lnTo>
                    <a:pt x="90" y="240"/>
                  </a:lnTo>
                  <a:lnTo>
                    <a:pt x="90" y="234"/>
                  </a:lnTo>
                  <a:lnTo>
                    <a:pt x="84" y="234"/>
                  </a:lnTo>
                  <a:lnTo>
                    <a:pt x="84" y="228"/>
                  </a:lnTo>
                  <a:lnTo>
                    <a:pt x="84" y="222"/>
                  </a:lnTo>
                  <a:lnTo>
                    <a:pt x="84" y="216"/>
                  </a:lnTo>
                  <a:lnTo>
                    <a:pt x="84" y="210"/>
                  </a:lnTo>
                  <a:lnTo>
                    <a:pt x="78" y="210"/>
                  </a:lnTo>
                  <a:lnTo>
                    <a:pt x="78" y="204"/>
                  </a:lnTo>
                  <a:lnTo>
                    <a:pt x="78" y="198"/>
                  </a:lnTo>
                  <a:lnTo>
                    <a:pt x="72" y="198"/>
                  </a:lnTo>
                  <a:lnTo>
                    <a:pt x="72" y="192"/>
                  </a:lnTo>
                  <a:lnTo>
                    <a:pt x="66" y="192"/>
                  </a:lnTo>
                  <a:lnTo>
                    <a:pt x="60" y="186"/>
                  </a:lnTo>
                  <a:lnTo>
                    <a:pt x="54" y="180"/>
                  </a:lnTo>
                  <a:lnTo>
                    <a:pt x="48" y="180"/>
                  </a:lnTo>
                  <a:lnTo>
                    <a:pt x="48" y="174"/>
                  </a:lnTo>
                  <a:lnTo>
                    <a:pt x="42" y="174"/>
                  </a:lnTo>
                  <a:lnTo>
                    <a:pt x="42" y="168"/>
                  </a:lnTo>
                  <a:lnTo>
                    <a:pt x="36" y="168"/>
                  </a:lnTo>
                  <a:lnTo>
                    <a:pt x="36" y="162"/>
                  </a:lnTo>
                  <a:lnTo>
                    <a:pt x="30" y="162"/>
                  </a:lnTo>
                  <a:lnTo>
                    <a:pt x="30" y="156"/>
                  </a:lnTo>
                  <a:lnTo>
                    <a:pt x="30" y="150"/>
                  </a:lnTo>
                  <a:lnTo>
                    <a:pt x="24" y="150"/>
                  </a:lnTo>
                  <a:lnTo>
                    <a:pt x="24" y="144"/>
                  </a:lnTo>
                  <a:lnTo>
                    <a:pt x="18" y="144"/>
                  </a:lnTo>
                  <a:lnTo>
                    <a:pt x="18" y="138"/>
                  </a:lnTo>
                  <a:lnTo>
                    <a:pt x="12" y="132"/>
                  </a:lnTo>
                  <a:lnTo>
                    <a:pt x="12" y="126"/>
                  </a:lnTo>
                  <a:lnTo>
                    <a:pt x="6" y="126"/>
                  </a:lnTo>
                  <a:lnTo>
                    <a:pt x="6" y="120"/>
                  </a:lnTo>
                  <a:lnTo>
                    <a:pt x="0" y="120"/>
                  </a:lnTo>
                  <a:lnTo>
                    <a:pt x="6" y="114"/>
                  </a:lnTo>
                  <a:lnTo>
                    <a:pt x="12" y="114"/>
                  </a:lnTo>
                  <a:lnTo>
                    <a:pt x="24" y="108"/>
                  </a:lnTo>
                  <a:lnTo>
                    <a:pt x="18" y="90"/>
                  </a:lnTo>
                  <a:lnTo>
                    <a:pt x="18" y="84"/>
                  </a:lnTo>
                  <a:lnTo>
                    <a:pt x="24" y="96"/>
                  </a:lnTo>
                  <a:lnTo>
                    <a:pt x="30" y="90"/>
                  </a:lnTo>
                  <a:lnTo>
                    <a:pt x="36" y="90"/>
                  </a:lnTo>
                  <a:lnTo>
                    <a:pt x="36" y="96"/>
                  </a:lnTo>
                  <a:lnTo>
                    <a:pt x="36" y="90"/>
                  </a:lnTo>
                  <a:lnTo>
                    <a:pt x="42" y="96"/>
                  </a:lnTo>
                  <a:lnTo>
                    <a:pt x="48" y="102"/>
                  </a:lnTo>
                  <a:lnTo>
                    <a:pt x="54" y="108"/>
                  </a:lnTo>
                  <a:lnTo>
                    <a:pt x="54" y="114"/>
                  </a:lnTo>
                  <a:lnTo>
                    <a:pt x="60" y="114"/>
                  </a:lnTo>
                  <a:lnTo>
                    <a:pt x="60" y="108"/>
                  </a:lnTo>
                  <a:lnTo>
                    <a:pt x="60" y="102"/>
                  </a:lnTo>
                  <a:lnTo>
                    <a:pt x="54" y="96"/>
                  </a:lnTo>
                  <a:lnTo>
                    <a:pt x="48" y="96"/>
                  </a:lnTo>
                  <a:lnTo>
                    <a:pt x="48" y="90"/>
                  </a:lnTo>
                  <a:lnTo>
                    <a:pt x="54" y="84"/>
                  </a:lnTo>
                  <a:lnTo>
                    <a:pt x="54" y="78"/>
                  </a:lnTo>
                  <a:lnTo>
                    <a:pt x="60" y="78"/>
                  </a:lnTo>
                  <a:lnTo>
                    <a:pt x="60" y="72"/>
                  </a:lnTo>
                  <a:lnTo>
                    <a:pt x="60" y="66"/>
                  </a:lnTo>
                  <a:lnTo>
                    <a:pt x="60" y="60"/>
                  </a:lnTo>
                  <a:lnTo>
                    <a:pt x="60" y="54"/>
                  </a:lnTo>
                  <a:lnTo>
                    <a:pt x="54" y="54"/>
                  </a:lnTo>
                  <a:lnTo>
                    <a:pt x="54" y="48"/>
                  </a:lnTo>
                  <a:lnTo>
                    <a:pt x="54" y="42"/>
                  </a:lnTo>
                  <a:lnTo>
                    <a:pt x="48" y="42"/>
                  </a:lnTo>
                  <a:lnTo>
                    <a:pt x="54" y="36"/>
                  </a:lnTo>
                  <a:lnTo>
                    <a:pt x="54" y="12"/>
                  </a:lnTo>
                  <a:lnTo>
                    <a:pt x="48" y="12"/>
                  </a:lnTo>
                  <a:lnTo>
                    <a:pt x="48" y="6"/>
                  </a:lnTo>
                  <a:lnTo>
                    <a:pt x="54" y="6"/>
                  </a:lnTo>
                  <a:lnTo>
                    <a:pt x="60" y="6"/>
                  </a:lnTo>
                  <a:lnTo>
                    <a:pt x="72" y="6"/>
                  </a:lnTo>
                  <a:lnTo>
                    <a:pt x="78" y="12"/>
                  </a:lnTo>
                  <a:lnTo>
                    <a:pt x="78" y="6"/>
                  </a:lnTo>
                  <a:lnTo>
                    <a:pt x="84" y="0"/>
                  </a:lnTo>
                  <a:lnTo>
                    <a:pt x="90" y="0"/>
                  </a:lnTo>
                  <a:lnTo>
                    <a:pt x="96" y="0"/>
                  </a:lnTo>
                  <a:lnTo>
                    <a:pt x="102" y="0"/>
                  </a:lnTo>
                  <a:lnTo>
                    <a:pt x="114" y="0"/>
                  </a:lnTo>
                  <a:lnTo>
                    <a:pt x="120" y="0"/>
                  </a:lnTo>
                  <a:lnTo>
                    <a:pt x="126" y="0"/>
                  </a:lnTo>
                  <a:lnTo>
                    <a:pt x="126" y="6"/>
                  </a:lnTo>
                  <a:lnTo>
                    <a:pt x="126" y="12"/>
                  </a:lnTo>
                  <a:lnTo>
                    <a:pt x="132" y="12"/>
                  </a:lnTo>
                  <a:lnTo>
                    <a:pt x="138" y="12"/>
                  </a:lnTo>
                  <a:lnTo>
                    <a:pt x="138" y="18"/>
                  </a:lnTo>
                  <a:lnTo>
                    <a:pt x="144" y="18"/>
                  </a:lnTo>
                  <a:lnTo>
                    <a:pt x="150" y="18"/>
                  </a:lnTo>
                  <a:lnTo>
                    <a:pt x="150" y="24"/>
                  </a:lnTo>
                  <a:lnTo>
                    <a:pt x="156" y="24"/>
                  </a:lnTo>
                  <a:lnTo>
                    <a:pt x="162" y="18"/>
                  </a:lnTo>
                  <a:lnTo>
                    <a:pt x="138" y="6"/>
                  </a:lnTo>
                  <a:lnTo>
                    <a:pt x="144" y="6"/>
                  </a:lnTo>
                  <a:lnTo>
                    <a:pt x="144" y="0"/>
                  </a:lnTo>
                  <a:lnTo>
                    <a:pt x="150" y="0"/>
                  </a:lnTo>
                  <a:lnTo>
                    <a:pt x="156" y="0"/>
                  </a:lnTo>
                  <a:lnTo>
                    <a:pt x="162" y="6"/>
                  </a:lnTo>
                  <a:lnTo>
                    <a:pt x="168" y="6"/>
                  </a:lnTo>
                  <a:lnTo>
                    <a:pt x="168" y="12"/>
                  </a:lnTo>
                  <a:lnTo>
                    <a:pt x="174" y="12"/>
                  </a:lnTo>
                  <a:lnTo>
                    <a:pt x="174" y="18"/>
                  </a:lnTo>
                  <a:lnTo>
                    <a:pt x="180" y="18"/>
                  </a:lnTo>
                  <a:lnTo>
                    <a:pt x="186" y="18"/>
                  </a:lnTo>
                  <a:lnTo>
                    <a:pt x="186" y="24"/>
                  </a:lnTo>
                  <a:lnTo>
                    <a:pt x="192" y="24"/>
                  </a:lnTo>
                  <a:lnTo>
                    <a:pt x="186" y="24"/>
                  </a:lnTo>
                  <a:lnTo>
                    <a:pt x="186" y="30"/>
                  </a:lnTo>
                  <a:lnTo>
                    <a:pt x="192" y="30"/>
                  </a:lnTo>
                  <a:lnTo>
                    <a:pt x="192" y="36"/>
                  </a:lnTo>
                  <a:lnTo>
                    <a:pt x="198" y="36"/>
                  </a:lnTo>
                  <a:lnTo>
                    <a:pt x="198" y="42"/>
                  </a:lnTo>
                  <a:lnTo>
                    <a:pt x="204" y="42"/>
                  </a:lnTo>
                  <a:lnTo>
                    <a:pt x="204" y="48"/>
                  </a:lnTo>
                  <a:lnTo>
                    <a:pt x="210" y="54"/>
                  </a:lnTo>
                  <a:lnTo>
                    <a:pt x="216" y="54"/>
                  </a:lnTo>
                  <a:lnTo>
                    <a:pt x="216" y="60"/>
                  </a:lnTo>
                  <a:lnTo>
                    <a:pt x="222" y="66"/>
                  </a:lnTo>
                  <a:lnTo>
                    <a:pt x="228" y="66"/>
                  </a:lnTo>
                  <a:lnTo>
                    <a:pt x="228" y="72"/>
                  </a:lnTo>
                  <a:lnTo>
                    <a:pt x="228" y="78"/>
                  </a:lnTo>
                  <a:lnTo>
                    <a:pt x="228" y="84"/>
                  </a:lnTo>
                  <a:lnTo>
                    <a:pt x="234" y="84"/>
                  </a:lnTo>
                  <a:lnTo>
                    <a:pt x="234" y="90"/>
                  </a:lnTo>
                  <a:lnTo>
                    <a:pt x="240" y="96"/>
                  </a:lnTo>
                  <a:lnTo>
                    <a:pt x="234" y="96"/>
                  </a:lnTo>
                  <a:lnTo>
                    <a:pt x="234" y="102"/>
                  </a:lnTo>
                  <a:lnTo>
                    <a:pt x="240" y="102"/>
                  </a:lnTo>
                  <a:lnTo>
                    <a:pt x="240" y="108"/>
                  </a:lnTo>
                  <a:lnTo>
                    <a:pt x="240" y="114"/>
                  </a:lnTo>
                  <a:lnTo>
                    <a:pt x="240" y="120"/>
                  </a:lnTo>
                  <a:lnTo>
                    <a:pt x="246" y="120"/>
                  </a:lnTo>
                  <a:lnTo>
                    <a:pt x="240" y="120"/>
                  </a:lnTo>
                  <a:lnTo>
                    <a:pt x="240" y="126"/>
                  </a:lnTo>
                  <a:lnTo>
                    <a:pt x="246" y="126"/>
                  </a:lnTo>
                  <a:lnTo>
                    <a:pt x="240" y="126"/>
                  </a:lnTo>
                  <a:lnTo>
                    <a:pt x="246" y="126"/>
                  </a:lnTo>
                  <a:lnTo>
                    <a:pt x="246" y="132"/>
                  </a:lnTo>
                  <a:lnTo>
                    <a:pt x="252" y="132"/>
                  </a:lnTo>
                  <a:lnTo>
                    <a:pt x="252" y="138"/>
                  </a:lnTo>
                  <a:lnTo>
                    <a:pt x="258" y="138"/>
                  </a:lnTo>
                  <a:lnTo>
                    <a:pt x="258" y="144"/>
                  </a:lnTo>
                  <a:lnTo>
                    <a:pt x="264" y="144"/>
                  </a:lnTo>
                  <a:lnTo>
                    <a:pt x="264" y="150"/>
                  </a:lnTo>
                  <a:lnTo>
                    <a:pt x="264" y="156"/>
                  </a:lnTo>
                  <a:lnTo>
                    <a:pt x="258" y="156"/>
                  </a:lnTo>
                  <a:close/>
                </a:path>
              </a:pathLst>
            </a:custGeom>
            <a:solidFill>
              <a:srgbClr val="3366FF"/>
            </a:solidFill>
            <a:ln w="0">
              <a:solidFill>
                <a:srgbClr val="000000"/>
              </a:solidFill>
              <a:prstDash val="solid"/>
              <a:round/>
              <a:headEnd/>
              <a:tailEnd/>
            </a:ln>
          </p:spPr>
          <p:txBody>
            <a:bodyPr/>
            <a:lstStyle/>
            <a:p>
              <a:endParaRPr lang="es-MX"/>
            </a:p>
          </p:txBody>
        </p:sp>
        <p:sp>
          <p:nvSpPr>
            <p:cNvPr id="79" name="Freeform 81"/>
            <p:cNvSpPr>
              <a:spLocks/>
            </p:cNvSpPr>
            <p:nvPr/>
          </p:nvSpPr>
          <p:spPr bwMode="auto">
            <a:xfrm>
              <a:off x="1368" y="2850"/>
              <a:ext cx="828" cy="408"/>
            </a:xfrm>
            <a:custGeom>
              <a:avLst/>
              <a:gdLst>
                <a:gd name="T0" fmla="*/ 438 w 828"/>
                <a:gd name="T1" fmla="*/ 30 h 408"/>
                <a:gd name="T2" fmla="*/ 468 w 828"/>
                <a:gd name="T3" fmla="*/ 30 h 408"/>
                <a:gd name="T4" fmla="*/ 498 w 828"/>
                <a:gd name="T5" fmla="*/ 30 h 408"/>
                <a:gd name="T6" fmla="*/ 516 w 828"/>
                <a:gd name="T7" fmla="*/ 24 h 408"/>
                <a:gd name="T8" fmla="*/ 540 w 828"/>
                <a:gd name="T9" fmla="*/ 30 h 408"/>
                <a:gd name="T10" fmla="*/ 570 w 828"/>
                <a:gd name="T11" fmla="*/ 42 h 408"/>
                <a:gd name="T12" fmla="*/ 594 w 828"/>
                <a:gd name="T13" fmla="*/ 42 h 408"/>
                <a:gd name="T14" fmla="*/ 612 w 828"/>
                <a:gd name="T15" fmla="*/ 54 h 408"/>
                <a:gd name="T16" fmla="*/ 612 w 828"/>
                <a:gd name="T17" fmla="*/ 72 h 408"/>
                <a:gd name="T18" fmla="*/ 624 w 828"/>
                <a:gd name="T19" fmla="*/ 102 h 408"/>
                <a:gd name="T20" fmla="*/ 642 w 828"/>
                <a:gd name="T21" fmla="*/ 138 h 408"/>
                <a:gd name="T22" fmla="*/ 642 w 828"/>
                <a:gd name="T23" fmla="*/ 186 h 408"/>
                <a:gd name="T24" fmla="*/ 672 w 828"/>
                <a:gd name="T25" fmla="*/ 216 h 408"/>
                <a:gd name="T26" fmla="*/ 690 w 828"/>
                <a:gd name="T27" fmla="*/ 240 h 408"/>
                <a:gd name="T28" fmla="*/ 726 w 828"/>
                <a:gd name="T29" fmla="*/ 252 h 408"/>
                <a:gd name="T30" fmla="*/ 786 w 828"/>
                <a:gd name="T31" fmla="*/ 246 h 408"/>
                <a:gd name="T32" fmla="*/ 828 w 828"/>
                <a:gd name="T33" fmla="*/ 270 h 408"/>
                <a:gd name="T34" fmla="*/ 810 w 828"/>
                <a:gd name="T35" fmla="*/ 306 h 408"/>
                <a:gd name="T36" fmla="*/ 798 w 828"/>
                <a:gd name="T37" fmla="*/ 372 h 408"/>
                <a:gd name="T38" fmla="*/ 738 w 828"/>
                <a:gd name="T39" fmla="*/ 396 h 408"/>
                <a:gd name="T40" fmla="*/ 720 w 828"/>
                <a:gd name="T41" fmla="*/ 384 h 408"/>
                <a:gd name="T42" fmla="*/ 690 w 828"/>
                <a:gd name="T43" fmla="*/ 348 h 408"/>
                <a:gd name="T44" fmla="*/ 654 w 828"/>
                <a:gd name="T45" fmla="*/ 318 h 408"/>
                <a:gd name="T46" fmla="*/ 630 w 828"/>
                <a:gd name="T47" fmla="*/ 288 h 408"/>
                <a:gd name="T48" fmla="*/ 624 w 828"/>
                <a:gd name="T49" fmla="*/ 252 h 408"/>
                <a:gd name="T50" fmla="*/ 576 w 828"/>
                <a:gd name="T51" fmla="*/ 252 h 408"/>
                <a:gd name="T52" fmla="*/ 528 w 828"/>
                <a:gd name="T53" fmla="*/ 264 h 408"/>
                <a:gd name="T54" fmla="*/ 486 w 828"/>
                <a:gd name="T55" fmla="*/ 264 h 408"/>
                <a:gd name="T56" fmla="*/ 456 w 828"/>
                <a:gd name="T57" fmla="*/ 294 h 408"/>
                <a:gd name="T58" fmla="*/ 408 w 828"/>
                <a:gd name="T59" fmla="*/ 300 h 408"/>
                <a:gd name="T60" fmla="*/ 372 w 828"/>
                <a:gd name="T61" fmla="*/ 306 h 408"/>
                <a:gd name="T62" fmla="*/ 342 w 828"/>
                <a:gd name="T63" fmla="*/ 294 h 408"/>
                <a:gd name="T64" fmla="*/ 300 w 828"/>
                <a:gd name="T65" fmla="*/ 282 h 408"/>
                <a:gd name="T66" fmla="*/ 258 w 828"/>
                <a:gd name="T67" fmla="*/ 300 h 408"/>
                <a:gd name="T68" fmla="*/ 216 w 828"/>
                <a:gd name="T69" fmla="*/ 330 h 408"/>
                <a:gd name="T70" fmla="*/ 186 w 828"/>
                <a:gd name="T71" fmla="*/ 336 h 408"/>
                <a:gd name="T72" fmla="*/ 150 w 828"/>
                <a:gd name="T73" fmla="*/ 336 h 408"/>
                <a:gd name="T74" fmla="*/ 120 w 828"/>
                <a:gd name="T75" fmla="*/ 366 h 408"/>
                <a:gd name="T76" fmla="*/ 96 w 828"/>
                <a:gd name="T77" fmla="*/ 378 h 408"/>
                <a:gd name="T78" fmla="*/ 72 w 828"/>
                <a:gd name="T79" fmla="*/ 348 h 408"/>
                <a:gd name="T80" fmla="*/ 24 w 828"/>
                <a:gd name="T81" fmla="*/ 354 h 408"/>
                <a:gd name="T82" fmla="*/ 0 w 828"/>
                <a:gd name="T83" fmla="*/ 306 h 408"/>
                <a:gd name="T84" fmla="*/ 12 w 828"/>
                <a:gd name="T85" fmla="*/ 264 h 408"/>
                <a:gd name="T86" fmla="*/ 36 w 828"/>
                <a:gd name="T87" fmla="*/ 222 h 408"/>
                <a:gd name="T88" fmla="*/ 66 w 828"/>
                <a:gd name="T89" fmla="*/ 198 h 408"/>
                <a:gd name="T90" fmla="*/ 78 w 828"/>
                <a:gd name="T91" fmla="*/ 150 h 408"/>
                <a:gd name="T92" fmla="*/ 120 w 828"/>
                <a:gd name="T93" fmla="*/ 102 h 408"/>
                <a:gd name="T94" fmla="*/ 120 w 828"/>
                <a:gd name="T95" fmla="*/ 84 h 408"/>
                <a:gd name="T96" fmla="*/ 144 w 828"/>
                <a:gd name="T97" fmla="*/ 78 h 408"/>
                <a:gd name="T98" fmla="*/ 186 w 828"/>
                <a:gd name="T99" fmla="*/ 90 h 408"/>
                <a:gd name="T100" fmla="*/ 204 w 828"/>
                <a:gd name="T101" fmla="*/ 90 h 408"/>
                <a:gd name="T102" fmla="*/ 222 w 828"/>
                <a:gd name="T103" fmla="*/ 78 h 408"/>
                <a:gd name="T104" fmla="*/ 246 w 828"/>
                <a:gd name="T105" fmla="*/ 72 h 408"/>
                <a:gd name="T106" fmla="*/ 264 w 828"/>
                <a:gd name="T107" fmla="*/ 72 h 408"/>
                <a:gd name="T108" fmla="*/ 294 w 828"/>
                <a:gd name="T109" fmla="*/ 66 h 408"/>
                <a:gd name="T110" fmla="*/ 294 w 828"/>
                <a:gd name="T111" fmla="*/ 48 h 408"/>
                <a:gd name="T112" fmla="*/ 300 w 828"/>
                <a:gd name="T113" fmla="*/ 42 h 408"/>
                <a:gd name="T114" fmla="*/ 318 w 828"/>
                <a:gd name="T115" fmla="*/ 30 h 408"/>
                <a:gd name="T116" fmla="*/ 324 w 828"/>
                <a:gd name="T117" fmla="*/ 6 h 408"/>
                <a:gd name="T118" fmla="*/ 336 w 828"/>
                <a:gd name="T119" fmla="*/ 12 h 408"/>
                <a:gd name="T120" fmla="*/ 360 w 828"/>
                <a:gd name="T121" fmla="*/ 30 h 408"/>
                <a:gd name="T122" fmla="*/ 378 w 828"/>
                <a:gd name="T123" fmla="*/ 30 h 408"/>
                <a:gd name="T124" fmla="*/ 408 w 828"/>
                <a:gd name="T125" fmla="*/ 30 h 408"/>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828"/>
                <a:gd name="T190" fmla="*/ 0 h 408"/>
                <a:gd name="T191" fmla="*/ 828 w 828"/>
                <a:gd name="T192" fmla="*/ 408 h 408"/>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828" h="408">
                  <a:moveTo>
                    <a:pt x="414" y="36"/>
                  </a:moveTo>
                  <a:lnTo>
                    <a:pt x="408" y="36"/>
                  </a:lnTo>
                  <a:lnTo>
                    <a:pt x="408" y="30"/>
                  </a:lnTo>
                  <a:lnTo>
                    <a:pt x="414" y="30"/>
                  </a:lnTo>
                  <a:lnTo>
                    <a:pt x="420" y="36"/>
                  </a:lnTo>
                  <a:lnTo>
                    <a:pt x="420" y="30"/>
                  </a:lnTo>
                  <a:lnTo>
                    <a:pt x="426" y="30"/>
                  </a:lnTo>
                  <a:lnTo>
                    <a:pt x="432" y="30"/>
                  </a:lnTo>
                  <a:lnTo>
                    <a:pt x="438" y="30"/>
                  </a:lnTo>
                  <a:lnTo>
                    <a:pt x="444" y="36"/>
                  </a:lnTo>
                  <a:lnTo>
                    <a:pt x="444" y="30"/>
                  </a:lnTo>
                  <a:lnTo>
                    <a:pt x="450" y="30"/>
                  </a:lnTo>
                  <a:lnTo>
                    <a:pt x="450" y="36"/>
                  </a:lnTo>
                  <a:lnTo>
                    <a:pt x="450" y="30"/>
                  </a:lnTo>
                  <a:lnTo>
                    <a:pt x="456" y="30"/>
                  </a:lnTo>
                  <a:lnTo>
                    <a:pt x="462" y="30"/>
                  </a:lnTo>
                  <a:lnTo>
                    <a:pt x="462" y="36"/>
                  </a:lnTo>
                  <a:lnTo>
                    <a:pt x="468" y="30"/>
                  </a:lnTo>
                  <a:lnTo>
                    <a:pt x="468" y="36"/>
                  </a:lnTo>
                  <a:lnTo>
                    <a:pt x="474" y="36"/>
                  </a:lnTo>
                  <a:lnTo>
                    <a:pt x="474" y="30"/>
                  </a:lnTo>
                  <a:lnTo>
                    <a:pt x="480" y="30"/>
                  </a:lnTo>
                  <a:lnTo>
                    <a:pt x="480" y="24"/>
                  </a:lnTo>
                  <a:lnTo>
                    <a:pt x="486" y="24"/>
                  </a:lnTo>
                  <a:lnTo>
                    <a:pt x="492" y="24"/>
                  </a:lnTo>
                  <a:lnTo>
                    <a:pt x="492" y="30"/>
                  </a:lnTo>
                  <a:lnTo>
                    <a:pt x="498" y="30"/>
                  </a:lnTo>
                  <a:lnTo>
                    <a:pt x="498" y="24"/>
                  </a:lnTo>
                  <a:lnTo>
                    <a:pt x="498" y="30"/>
                  </a:lnTo>
                  <a:lnTo>
                    <a:pt x="504" y="30"/>
                  </a:lnTo>
                  <a:lnTo>
                    <a:pt x="504" y="24"/>
                  </a:lnTo>
                  <a:lnTo>
                    <a:pt x="504" y="30"/>
                  </a:lnTo>
                  <a:lnTo>
                    <a:pt x="504" y="24"/>
                  </a:lnTo>
                  <a:lnTo>
                    <a:pt x="510" y="24"/>
                  </a:lnTo>
                  <a:lnTo>
                    <a:pt x="516" y="30"/>
                  </a:lnTo>
                  <a:lnTo>
                    <a:pt x="516" y="24"/>
                  </a:lnTo>
                  <a:lnTo>
                    <a:pt x="522" y="24"/>
                  </a:lnTo>
                  <a:lnTo>
                    <a:pt x="528" y="24"/>
                  </a:lnTo>
                  <a:lnTo>
                    <a:pt x="528" y="30"/>
                  </a:lnTo>
                  <a:lnTo>
                    <a:pt x="534" y="30"/>
                  </a:lnTo>
                  <a:lnTo>
                    <a:pt x="534" y="24"/>
                  </a:lnTo>
                  <a:lnTo>
                    <a:pt x="534" y="30"/>
                  </a:lnTo>
                  <a:lnTo>
                    <a:pt x="540" y="30"/>
                  </a:lnTo>
                  <a:lnTo>
                    <a:pt x="540" y="24"/>
                  </a:lnTo>
                  <a:lnTo>
                    <a:pt x="540" y="30"/>
                  </a:lnTo>
                  <a:lnTo>
                    <a:pt x="546" y="30"/>
                  </a:lnTo>
                  <a:lnTo>
                    <a:pt x="546" y="24"/>
                  </a:lnTo>
                  <a:lnTo>
                    <a:pt x="552" y="24"/>
                  </a:lnTo>
                  <a:lnTo>
                    <a:pt x="552" y="30"/>
                  </a:lnTo>
                  <a:lnTo>
                    <a:pt x="558" y="30"/>
                  </a:lnTo>
                  <a:lnTo>
                    <a:pt x="564" y="30"/>
                  </a:lnTo>
                  <a:lnTo>
                    <a:pt x="564" y="36"/>
                  </a:lnTo>
                  <a:lnTo>
                    <a:pt x="570" y="36"/>
                  </a:lnTo>
                  <a:lnTo>
                    <a:pt x="570" y="42"/>
                  </a:lnTo>
                  <a:lnTo>
                    <a:pt x="576" y="42"/>
                  </a:lnTo>
                  <a:lnTo>
                    <a:pt x="582" y="42"/>
                  </a:lnTo>
                  <a:lnTo>
                    <a:pt x="582" y="36"/>
                  </a:lnTo>
                  <a:lnTo>
                    <a:pt x="576" y="36"/>
                  </a:lnTo>
                  <a:lnTo>
                    <a:pt x="582" y="36"/>
                  </a:lnTo>
                  <a:lnTo>
                    <a:pt x="588" y="36"/>
                  </a:lnTo>
                  <a:lnTo>
                    <a:pt x="594" y="42"/>
                  </a:lnTo>
                  <a:lnTo>
                    <a:pt x="594" y="36"/>
                  </a:lnTo>
                  <a:lnTo>
                    <a:pt x="594" y="42"/>
                  </a:lnTo>
                  <a:lnTo>
                    <a:pt x="594" y="36"/>
                  </a:lnTo>
                  <a:lnTo>
                    <a:pt x="600" y="36"/>
                  </a:lnTo>
                  <a:lnTo>
                    <a:pt x="600" y="42"/>
                  </a:lnTo>
                  <a:lnTo>
                    <a:pt x="606" y="42"/>
                  </a:lnTo>
                  <a:lnTo>
                    <a:pt x="612" y="42"/>
                  </a:lnTo>
                  <a:lnTo>
                    <a:pt x="606" y="42"/>
                  </a:lnTo>
                  <a:lnTo>
                    <a:pt x="606" y="48"/>
                  </a:lnTo>
                  <a:lnTo>
                    <a:pt x="612" y="48"/>
                  </a:lnTo>
                  <a:lnTo>
                    <a:pt x="612" y="54"/>
                  </a:lnTo>
                  <a:lnTo>
                    <a:pt x="612" y="48"/>
                  </a:lnTo>
                  <a:lnTo>
                    <a:pt x="618" y="48"/>
                  </a:lnTo>
                  <a:lnTo>
                    <a:pt x="618" y="54"/>
                  </a:lnTo>
                  <a:lnTo>
                    <a:pt x="612" y="54"/>
                  </a:lnTo>
                  <a:lnTo>
                    <a:pt x="618" y="54"/>
                  </a:lnTo>
                  <a:lnTo>
                    <a:pt x="618" y="60"/>
                  </a:lnTo>
                  <a:lnTo>
                    <a:pt x="618" y="66"/>
                  </a:lnTo>
                  <a:lnTo>
                    <a:pt x="618" y="72"/>
                  </a:lnTo>
                  <a:lnTo>
                    <a:pt x="612" y="72"/>
                  </a:lnTo>
                  <a:lnTo>
                    <a:pt x="612" y="78"/>
                  </a:lnTo>
                  <a:lnTo>
                    <a:pt x="612" y="84"/>
                  </a:lnTo>
                  <a:lnTo>
                    <a:pt x="612" y="90"/>
                  </a:lnTo>
                  <a:lnTo>
                    <a:pt x="612" y="96"/>
                  </a:lnTo>
                  <a:lnTo>
                    <a:pt x="618" y="96"/>
                  </a:lnTo>
                  <a:lnTo>
                    <a:pt x="612" y="96"/>
                  </a:lnTo>
                  <a:lnTo>
                    <a:pt x="612" y="102"/>
                  </a:lnTo>
                  <a:lnTo>
                    <a:pt x="618" y="102"/>
                  </a:lnTo>
                  <a:lnTo>
                    <a:pt x="624" y="102"/>
                  </a:lnTo>
                  <a:lnTo>
                    <a:pt x="630" y="102"/>
                  </a:lnTo>
                  <a:lnTo>
                    <a:pt x="636" y="102"/>
                  </a:lnTo>
                  <a:lnTo>
                    <a:pt x="636" y="108"/>
                  </a:lnTo>
                  <a:lnTo>
                    <a:pt x="636" y="114"/>
                  </a:lnTo>
                  <a:lnTo>
                    <a:pt x="636" y="120"/>
                  </a:lnTo>
                  <a:lnTo>
                    <a:pt x="636" y="126"/>
                  </a:lnTo>
                  <a:lnTo>
                    <a:pt x="636" y="132"/>
                  </a:lnTo>
                  <a:lnTo>
                    <a:pt x="636" y="138"/>
                  </a:lnTo>
                  <a:lnTo>
                    <a:pt x="642" y="138"/>
                  </a:lnTo>
                  <a:lnTo>
                    <a:pt x="642" y="144"/>
                  </a:lnTo>
                  <a:lnTo>
                    <a:pt x="648" y="144"/>
                  </a:lnTo>
                  <a:lnTo>
                    <a:pt x="642" y="150"/>
                  </a:lnTo>
                  <a:lnTo>
                    <a:pt x="636" y="156"/>
                  </a:lnTo>
                  <a:lnTo>
                    <a:pt x="636" y="162"/>
                  </a:lnTo>
                  <a:lnTo>
                    <a:pt x="642" y="168"/>
                  </a:lnTo>
                  <a:lnTo>
                    <a:pt x="642" y="174"/>
                  </a:lnTo>
                  <a:lnTo>
                    <a:pt x="642" y="180"/>
                  </a:lnTo>
                  <a:lnTo>
                    <a:pt x="642" y="186"/>
                  </a:lnTo>
                  <a:lnTo>
                    <a:pt x="636" y="192"/>
                  </a:lnTo>
                  <a:lnTo>
                    <a:pt x="630" y="192"/>
                  </a:lnTo>
                  <a:lnTo>
                    <a:pt x="630" y="198"/>
                  </a:lnTo>
                  <a:lnTo>
                    <a:pt x="636" y="204"/>
                  </a:lnTo>
                  <a:lnTo>
                    <a:pt x="654" y="210"/>
                  </a:lnTo>
                  <a:lnTo>
                    <a:pt x="654" y="216"/>
                  </a:lnTo>
                  <a:lnTo>
                    <a:pt x="660" y="216"/>
                  </a:lnTo>
                  <a:lnTo>
                    <a:pt x="666" y="216"/>
                  </a:lnTo>
                  <a:lnTo>
                    <a:pt x="672" y="216"/>
                  </a:lnTo>
                  <a:lnTo>
                    <a:pt x="678" y="216"/>
                  </a:lnTo>
                  <a:lnTo>
                    <a:pt x="678" y="210"/>
                  </a:lnTo>
                  <a:lnTo>
                    <a:pt x="678" y="216"/>
                  </a:lnTo>
                  <a:lnTo>
                    <a:pt x="684" y="222"/>
                  </a:lnTo>
                  <a:lnTo>
                    <a:pt x="690" y="222"/>
                  </a:lnTo>
                  <a:lnTo>
                    <a:pt x="690" y="228"/>
                  </a:lnTo>
                  <a:lnTo>
                    <a:pt x="696" y="228"/>
                  </a:lnTo>
                  <a:lnTo>
                    <a:pt x="690" y="234"/>
                  </a:lnTo>
                  <a:lnTo>
                    <a:pt x="690" y="240"/>
                  </a:lnTo>
                  <a:lnTo>
                    <a:pt x="696" y="240"/>
                  </a:lnTo>
                  <a:lnTo>
                    <a:pt x="696" y="246"/>
                  </a:lnTo>
                  <a:lnTo>
                    <a:pt x="702" y="246"/>
                  </a:lnTo>
                  <a:lnTo>
                    <a:pt x="702" y="252"/>
                  </a:lnTo>
                  <a:lnTo>
                    <a:pt x="708" y="252"/>
                  </a:lnTo>
                  <a:lnTo>
                    <a:pt x="714" y="252"/>
                  </a:lnTo>
                  <a:lnTo>
                    <a:pt x="720" y="258"/>
                  </a:lnTo>
                  <a:lnTo>
                    <a:pt x="720" y="252"/>
                  </a:lnTo>
                  <a:lnTo>
                    <a:pt x="726" y="252"/>
                  </a:lnTo>
                  <a:lnTo>
                    <a:pt x="732" y="246"/>
                  </a:lnTo>
                  <a:lnTo>
                    <a:pt x="738" y="252"/>
                  </a:lnTo>
                  <a:lnTo>
                    <a:pt x="744" y="252"/>
                  </a:lnTo>
                  <a:lnTo>
                    <a:pt x="756" y="258"/>
                  </a:lnTo>
                  <a:lnTo>
                    <a:pt x="762" y="258"/>
                  </a:lnTo>
                  <a:lnTo>
                    <a:pt x="768" y="258"/>
                  </a:lnTo>
                  <a:lnTo>
                    <a:pt x="774" y="252"/>
                  </a:lnTo>
                  <a:lnTo>
                    <a:pt x="780" y="246"/>
                  </a:lnTo>
                  <a:lnTo>
                    <a:pt x="786" y="246"/>
                  </a:lnTo>
                  <a:lnTo>
                    <a:pt x="786" y="258"/>
                  </a:lnTo>
                  <a:lnTo>
                    <a:pt x="792" y="258"/>
                  </a:lnTo>
                  <a:lnTo>
                    <a:pt x="804" y="258"/>
                  </a:lnTo>
                  <a:lnTo>
                    <a:pt x="810" y="258"/>
                  </a:lnTo>
                  <a:lnTo>
                    <a:pt x="816" y="258"/>
                  </a:lnTo>
                  <a:lnTo>
                    <a:pt x="822" y="258"/>
                  </a:lnTo>
                  <a:lnTo>
                    <a:pt x="822" y="264"/>
                  </a:lnTo>
                  <a:lnTo>
                    <a:pt x="828" y="264"/>
                  </a:lnTo>
                  <a:lnTo>
                    <a:pt x="828" y="270"/>
                  </a:lnTo>
                  <a:lnTo>
                    <a:pt x="828" y="276"/>
                  </a:lnTo>
                  <a:lnTo>
                    <a:pt x="828" y="282"/>
                  </a:lnTo>
                  <a:lnTo>
                    <a:pt x="822" y="282"/>
                  </a:lnTo>
                  <a:lnTo>
                    <a:pt x="822" y="288"/>
                  </a:lnTo>
                  <a:lnTo>
                    <a:pt x="822" y="294"/>
                  </a:lnTo>
                  <a:lnTo>
                    <a:pt x="816" y="294"/>
                  </a:lnTo>
                  <a:lnTo>
                    <a:pt x="816" y="300"/>
                  </a:lnTo>
                  <a:lnTo>
                    <a:pt x="816" y="306"/>
                  </a:lnTo>
                  <a:lnTo>
                    <a:pt x="810" y="306"/>
                  </a:lnTo>
                  <a:lnTo>
                    <a:pt x="810" y="312"/>
                  </a:lnTo>
                  <a:lnTo>
                    <a:pt x="810" y="318"/>
                  </a:lnTo>
                  <a:lnTo>
                    <a:pt x="804" y="324"/>
                  </a:lnTo>
                  <a:lnTo>
                    <a:pt x="786" y="348"/>
                  </a:lnTo>
                  <a:lnTo>
                    <a:pt x="780" y="354"/>
                  </a:lnTo>
                  <a:lnTo>
                    <a:pt x="786" y="360"/>
                  </a:lnTo>
                  <a:lnTo>
                    <a:pt x="792" y="360"/>
                  </a:lnTo>
                  <a:lnTo>
                    <a:pt x="798" y="366"/>
                  </a:lnTo>
                  <a:lnTo>
                    <a:pt x="798" y="372"/>
                  </a:lnTo>
                  <a:lnTo>
                    <a:pt x="792" y="366"/>
                  </a:lnTo>
                  <a:lnTo>
                    <a:pt x="774" y="366"/>
                  </a:lnTo>
                  <a:lnTo>
                    <a:pt x="774" y="378"/>
                  </a:lnTo>
                  <a:lnTo>
                    <a:pt x="768" y="384"/>
                  </a:lnTo>
                  <a:lnTo>
                    <a:pt x="762" y="384"/>
                  </a:lnTo>
                  <a:lnTo>
                    <a:pt x="756" y="390"/>
                  </a:lnTo>
                  <a:lnTo>
                    <a:pt x="744" y="390"/>
                  </a:lnTo>
                  <a:lnTo>
                    <a:pt x="744" y="396"/>
                  </a:lnTo>
                  <a:lnTo>
                    <a:pt x="738" y="396"/>
                  </a:lnTo>
                  <a:lnTo>
                    <a:pt x="732" y="402"/>
                  </a:lnTo>
                  <a:lnTo>
                    <a:pt x="726" y="402"/>
                  </a:lnTo>
                  <a:lnTo>
                    <a:pt x="726" y="408"/>
                  </a:lnTo>
                  <a:lnTo>
                    <a:pt x="726" y="402"/>
                  </a:lnTo>
                  <a:lnTo>
                    <a:pt x="720" y="396"/>
                  </a:lnTo>
                  <a:lnTo>
                    <a:pt x="726" y="396"/>
                  </a:lnTo>
                  <a:lnTo>
                    <a:pt x="720" y="396"/>
                  </a:lnTo>
                  <a:lnTo>
                    <a:pt x="720" y="390"/>
                  </a:lnTo>
                  <a:lnTo>
                    <a:pt x="720" y="384"/>
                  </a:lnTo>
                  <a:lnTo>
                    <a:pt x="720" y="378"/>
                  </a:lnTo>
                  <a:lnTo>
                    <a:pt x="720" y="372"/>
                  </a:lnTo>
                  <a:lnTo>
                    <a:pt x="714" y="366"/>
                  </a:lnTo>
                  <a:lnTo>
                    <a:pt x="708" y="360"/>
                  </a:lnTo>
                  <a:lnTo>
                    <a:pt x="708" y="354"/>
                  </a:lnTo>
                  <a:lnTo>
                    <a:pt x="702" y="354"/>
                  </a:lnTo>
                  <a:lnTo>
                    <a:pt x="702" y="348"/>
                  </a:lnTo>
                  <a:lnTo>
                    <a:pt x="696" y="348"/>
                  </a:lnTo>
                  <a:lnTo>
                    <a:pt x="690" y="348"/>
                  </a:lnTo>
                  <a:lnTo>
                    <a:pt x="684" y="342"/>
                  </a:lnTo>
                  <a:lnTo>
                    <a:pt x="684" y="336"/>
                  </a:lnTo>
                  <a:lnTo>
                    <a:pt x="684" y="330"/>
                  </a:lnTo>
                  <a:lnTo>
                    <a:pt x="684" y="324"/>
                  </a:lnTo>
                  <a:lnTo>
                    <a:pt x="678" y="324"/>
                  </a:lnTo>
                  <a:lnTo>
                    <a:pt x="672" y="324"/>
                  </a:lnTo>
                  <a:lnTo>
                    <a:pt x="666" y="318"/>
                  </a:lnTo>
                  <a:lnTo>
                    <a:pt x="660" y="318"/>
                  </a:lnTo>
                  <a:lnTo>
                    <a:pt x="654" y="318"/>
                  </a:lnTo>
                  <a:lnTo>
                    <a:pt x="648" y="318"/>
                  </a:lnTo>
                  <a:lnTo>
                    <a:pt x="642" y="318"/>
                  </a:lnTo>
                  <a:lnTo>
                    <a:pt x="642" y="312"/>
                  </a:lnTo>
                  <a:lnTo>
                    <a:pt x="648" y="306"/>
                  </a:lnTo>
                  <a:lnTo>
                    <a:pt x="642" y="306"/>
                  </a:lnTo>
                  <a:lnTo>
                    <a:pt x="636" y="300"/>
                  </a:lnTo>
                  <a:lnTo>
                    <a:pt x="630" y="300"/>
                  </a:lnTo>
                  <a:lnTo>
                    <a:pt x="630" y="294"/>
                  </a:lnTo>
                  <a:lnTo>
                    <a:pt x="630" y="288"/>
                  </a:lnTo>
                  <a:lnTo>
                    <a:pt x="624" y="288"/>
                  </a:lnTo>
                  <a:lnTo>
                    <a:pt x="624" y="282"/>
                  </a:lnTo>
                  <a:lnTo>
                    <a:pt x="630" y="282"/>
                  </a:lnTo>
                  <a:lnTo>
                    <a:pt x="630" y="276"/>
                  </a:lnTo>
                  <a:lnTo>
                    <a:pt x="636" y="270"/>
                  </a:lnTo>
                  <a:lnTo>
                    <a:pt x="642" y="264"/>
                  </a:lnTo>
                  <a:lnTo>
                    <a:pt x="630" y="258"/>
                  </a:lnTo>
                  <a:lnTo>
                    <a:pt x="624" y="258"/>
                  </a:lnTo>
                  <a:lnTo>
                    <a:pt x="624" y="252"/>
                  </a:lnTo>
                  <a:lnTo>
                    <a:pt x="618" y="252"/>
                  </a:lnTo>
                  <a:lnTo>
                    <a:pt x="612" y="246"/>
                  </a:lnTo>
                  <a:lnTo>
                    <a:pt x="606" y="246"/>
                  </a:lnTo>
                  <a:lnTo>
                    <a:pt x="600" y="246"/>
                  </a:lnTo>
                  <a:lnTo>
                    <a:pt x="594" y="246"/>
                  </a:lnTo>
                  <a:lnTo>
                    <a:pt x="594" y="252"/>
                  </a:lnTo>
                  <a:lnTo>
                    <a:pt x="588" y="252"/>
                  </a:lnTo>
                  <a:lnTo>
                    <a:pt x="582" y="252"/>
                  </a:lnTo>
                  <a:lnTo>
                    <a:pt x="576" y="252"/>
                  </a:lnTo>
                  <a:lnTo>
                    <a:pt x="558" y="258"/>
                  </a:lnTo>
                  <a:lnTo>
                    <a:pt x="558" y="264"/>
                  </a:lnTo>
                  <a:lnTo>
                    <a:pt x="552" y="264"/>
                  </a:lnTo>
                  <a:lnTo>
                    <a:pt x="552" y="258"/>
                  </a:lnTo>
                  <a:lnTo>
                    <a:pt x="546" y="258"/>
                  </a:lnTo>
                  <a:lnTo>
                    <a:pt x="546" y="264"/>
                  </a:lnTo>
                  <a:lnTo>
                    <a:pt x="540" y="264"/>
                  </a:lnTo>
                  <a:lnTo>
                    <a:pt x="534" y="264"/>
                  </a:lnTo>
                  <a:lnTo>
                    <a:pt x="528" y="264"/>
                  </a:lnTo>
                  <a:lnTo>
                    <a:pt x="528" y="270"/>
                  </a:lnTo>
                  <a:lnTo>
                    <a:pt x="522" y="270"/>
                  </a:lnTo>
                  <a:lnTo>
                    <a:pt x="516" y="270"/>
                  </a:lnTo>
                  <a:lnTo>
                    <a:pt x="510" y="270"/>
                  </a:lnTo>
                  <a:lnTo>
                    <a:pt x="504" y="270"/>
                  </a:lnTo>
                  <a:lnTo>
                    <a:pt x="498" y="270"/>
                  </a:lnTo>
                  <a:lnTo>
                    <a:pt x="492" y="270"/>
                  </a:lnTo>
                  <a:lnTo>
                    <a:pt x="492" y="264"/>
                  </a:lnTo>
                  <a:lnTo>
                    <a:pt x="486" y="264"/>
                  </a:lnTo>
                  <a:lnTo>
                    <a:pt x="480" y="264"/>
                  </a:lnTo>
                  <a:lnTo>
                    <a:pt x="474" y="264"/>
                  </a:lnTo>
                  <a:lnTo>
                    <a:pt x="468" y="264"/>
                  </a:lnTo>
                  <a:lnTo>
                    <a:pt x="468" y="270"/>
                  </a:lnTo>
                  <a:lnTo>
                    <a:pt x="462" y="276"/>
                  </a:lnTo>
                  <a:lnTo>
                    <a:pt x="462" y="282"/>
                  </a:lnTo>
                  <a:lnTo>
                    <a:pt x="462" y="288"/>
                  </a:lnTo>
                  <a:lnTo>
                    <a:pt x="462" y="294"/>
                  </a:lnTo>
                  <a:lnTo>
                    <a:pt x="456" y="294"/>
                  </a:lnTo>
                  <a:lnTo>
                    <a:pt x="450" y="294"/>
                  </a:lnTo>
                  <a:lnTo>
                    <a:pt x="444" y="294"/>
                  </a:lnTo>
                  <a:lnTo>
                    <a:pt x="438" y="294"/>
                  </a:lnTo>
                  <a:lnTo>
                    <a:pt x="432" y="294"/>
                  </a:lnTo>
                  <a:lnTo>
                    <a:pt x="426" y="294"/>
                  </a:lnTo>
                  <a:lnTo>
                    <a:pt x="420" y="294"/>
                  </a:lnTo>
                  <a:lnTo>
                    <a:pt x="414" y="294"/>
                  </a:lnTo>
                  <a:lnTo>
                    <a:pt x="408" y="294"/>
                  </a:lnTo>
                  <a:lnTo>
                    <a:pt x="408" y="300"/>
                  </a:lnTo>
                  <a:lnTo>
                    <a:pt x="408" y="294"/>
                  </a:lnTo>
                  <a:lnTo>
                    <a:pt x="402" y="294"/>
                  </a:lnTo>
                  <a:lnTo>
                    <a:pt x="396" y="294"/>
                  </a:lnTo>
                  <a:lnTo>
                    <a:pt x="390" y="294"/>
                  </a:lnTo>
                  <a:lnTo>
                    <a:pt x="390" y="300"/>
                  </a:lnTo>
                  <a:lnTo>
                    <a:pt x="384" y="300"/>
                  </a:lnTo>
                  <a:lnTo>
                    <a:pt x="378" y="300"/>
                  </a:lnTo>
                  <a:lnTo>
                    <a:pt x="378" y="306"/>
                  </a:lnTo>
                  <a:lnTo>
                    <a:pt x="372" y="306"/>
                  </a:lnTo>
                  <a:lnTo>
                    <a:pt x="366" y="306"/>
                  </a:lnTo>
                  <a:lnTo>
                    <a:pt x="366" y="312"/>
                  </a:lnTo>
                  <a:lnTo>
                    <a:pt x="360" y="312"/>
                  </a:lnTo>
                  <a:lnTo>
                    <a:pt x="354" y="312"/>
                  </a:lnTo>
                  <a:lnTo>
                    <a:pt x="348" y="312"/>
                  </a:lnTo>
                  <a:lnTo>
                    <a:pt x="348" y="306"/>
                  </a:lnTo>
                  <a:lnTo>
                    <a:pt x="342" y="306"/>
                  </a:lnTo>
                  <a:lnTo>
                    <a:pt x="342" y="300"/>
                  </a:lnTo>
                  <a:lnTo>
                    <a:pt x="342" y="294"/>
                  </a:lnTo>
                  <a:lnTo>
                    <a:pt x="336" y="294"/>
                  </a:lnTo>
                  <a:lnTo>
                    <a:pt x="336" y="288"/>
                  </a:lnTo>
                  <a:lnTo>
                    <a:pt x="330" y="288"/>
                  </a:lnTo>
                  <a:lnTo>
                    <a:pt x="324" y="288"/>
                  </a:lnTo>
                  <a:lnTo>
                    <a:pt x="318" y="288"/>
                  </a:lnTo>
                  <a:lnTo>
                    <a:pt x="312" y="288"/>
                  </a:lnTo>
                  <a:lnTo>
                    <a:pt x="312" y="282"/>
                  </a:lnTo>
                  <a:lnTo>
                    <a:pt x="312" y="276"/>
                  </a:lnTo>
                  <a:lnTo>
                    <a:pt x="300" y="282"/>
                  </a:lnTo>
                  <a:lnTo>
                    <a:pt x="294" y="282"/>
                  </a:lnTo>
                  <a:lnTo>
                    <a:pt x="288" y="282"/>
                  </a:lnTo>
                  <a:lnTo>
                    <a:pt x="282" y="282"/>
                  </a:lnTo>
                  <a:lnTo>
                    <a:pt x="276" y="282"/>
                  </a:lnTo>
                  <a:lnTo>
                    <a:pt x="270" y="282"/>
                  </a:lnTo>
                  <a:lnTo>
                    <a:pt x="270" y="288"/>
                  </a:lnTo>
                  <a:lnTo>
                    <a:pt x="264" y="288"/>
                  </a:lnTo>
                  <a:lnTo>
                    <a:pt x="258" y="294"/>
                  </a:lnTo>
                  <a:lnTo>
                    <a:pt x="258" y="300"/>
                  </a:lnTo>
                  <a:lnTo>
                    <a:pt x="252" y="312"/>
                  </a:lnTo>
                  <a:lnTo>
                    <a:pt x="246" y="312"/>
                  </a:lnTo>
                  <a:lnTo>
                    <a:pt x="246" y="318"/>
                  </a:lnTo>
                  <a:lnTo>
                    <a:pt x="240" y="318"/>
                  </a:lnTo>
                  <a:lnTo>
                    <a:pt x="240" y="324"/>
                  </a:lnTo>
                  <a:lnTo>
                    <a:pt x="234" y="330"/>
                  </a:lnTo>
                  <a:lnTo>
                    <a:pt x="234" y="324"/>
                  </a:lnTo>
                  <a:lnTo>
                    <a:pt x="222" y="330"/>
                  </a:lnTo>
                  <a:lnTo>
                    <a:pt x="216" y="330"/>
                  </a:lnTo>
                  <a:lnTo>
                    <a:pt x="210" y="330"/>
                  </a:lnTo>
                  <a:lnTo>
                    <a:pt x="204" y="330"/>
                  </a:lnTo>
                  <a:lnTo>
                    <a:pt x="204" y="336"/>
                  </a:lnTo>
                  <a:lnTo>
                    <a:pt x="198" y="336"/>
                  </a:lnTo>
                  <a:lnTo>
                    <a:pt x="198" y="342"/>
                  </a:lnTo>
                  <a:lnTo>
                    <a:pt x="192" y="336"/>
                  </a:lnTo>
                  <a:lnTo>
                    <a:pt x="192" y="342"/>
                  </a:lnTo>
                  <a:lnTo>
                    <a:pt x="192" y="336"/>
                  </a:lnTo>
                  <a:lnTo>
                    <a:pt x="186" y="336"/>
                  </a:lnTo>
                  <a:lnTo>
                    <a:pt x="186" y="342"/>
                  </a:lnTo>
                  <a:lnTo>
                    <a:pt x="180" y="348"/>
                  </a:lnTo>
                  <a:lnTo>
                    <a:pt x="174" y="348"/>
                  </a:lnTo>
                  <a:lnTo>
                    <a:pt x="174" y="342"/>
                  </a:lnTo>
                  <a:lnTo>
                    <a:pt x="168" y="342"/>
                  </a:lnTo>
                  <a:lnTo>
                    <a:pt x="168" y="336"/>
                  </a:lnTo>
                  <a:lnTo>
                    <a:pt x="162" y="336"/>
                  </a:lnTo>
                  <a:lnTo>
                    <a:pt x="156" y="336"/>
                  </a:lnTo>
                  <a:lnTo>
                    <a:pt x="150" y="336"/>
                  </a:lnTo>
                  <a:lnTo>
                    <a:pt x="150" y="342"/>
                  </a:lnTo>
                  <a:lnTo>
                    <a:pt x="144" y="342"/>
                  </a:lnTo>
                  <a:lnTo>
                    <a:pt x="144" y="348"/>
                  </a:lnTo>
                  <a:lnTo>
                    <a:pt x="132" y="342"/>
                  </a:lnTo>
                  <a:lnTo>
                    <a:pt x="132" y="348"/>
                  </a:lnTo>
                  <a:lnTo>
                    <a:pt x="126" y="354"/>
                  </a:lnTo>
                  <a:lnTo>
                    <a:pt x="126" y="360"/>
                  </a:lnTo>
                  <a:lnTo>
                    <a:pt x="126" y="366"/>
                  </a:lnTo>
                  <a:lnTo>
                    <a:pt x="120" y="366"/>
                  </a:lnTo>
                  <a:lnTo>
                    <a:pt x="114" y="366"/>
                  </a:lnTo>
                  <a:lnTo>
                    <a:pt x="114" y="372"/>
                  </a:lnTo>
                  <a:lnTo>
                    <a:pt x="114" y="378"/>
                  </a:lnTo>
                  <a:lnTo>
                    <a:pt x="108" y="378"/>
                  </a:lnTo>
                  <a:lnTo>
                    <a:pt x="108" y="384"/>
                  </a:lnTo>
                  <a:lnTo>
                    <a:pt x="102" y="384"/>
                  </a:lnTo>
                  <a:lnTo>
                    <a:pt x="96" y="390"/>
                  </a:lnTo>
                  <a:lnTo>
                    <a:pt x="96" y="384"/>
                  </a:lnTo>
                  <a:lnTo>
                    <a:pt x="96" y="378"/>
                  </a:lnTo>
                  <a:lnTo>
                    <a:pt x="96" y="372"/>
                  </a:lnTo>
                  <a:lnTo>
                    <a:pt x="90" y="372"/>
                  </a:lnTo>
                  <a:lnTo>
                    <a:pt x="90" y="366"/>
                  </a:lnTo>
                  <a:lnTo>
                    <a:pt x="90" y="360"/>
                  </a:lnTo>
                  <a:lnTo>
                    <a:pt x="84" y="360"/>
                  </a:lnTo>
                  <a:lnTo>
                    <a:pt x="84" y="354"/>
                  </a:lnTo>
                  <a:lnTo>
                    <a:pt x="78" y="354"/>
                  </a:lnTo>
                  <a:lnTo>
                    <a:pt x="78" y="348"/>
                  </a:lnTo>
                  <a:lnTo>
                    <a:pt x="72" y="348"/>
                  </a:lnTo>
                  <a:lnTo>
                    <a:pt x="72" y="342"/>
                  </a:lnTo>
                  <a:lnTo>
                    <a:pt x="66" y="342"/>
                  </a:lnTo>
                  <a:lnTo>
                    <a:pt x="60" y="342"/>
                  </a:lnTo>
                  <a:lnTo>
                    <a:pt x="54" y="342"/>
                  </a:lnTo>
                  <a:lnTo>
                    <a:pt x="48" y="348"/>
                  </a:lnTo>
                  <a:lnTo>
                    <a:pt x="42" y="354"/>
                  </a:lnTo>
                  <a:lnTo>
                    <a:pt x="36" y="354"/>
                  </a:lnTo>
                  <a:lnTo>
                    <a:pt x="30" y="354"/>
                  </a:lnTo>
                  <a:lnTo>
                    <a:pt x="24" y="354"/>
                  </a:lnTo>
                  <a:lnTo>
                    <a:pt x="24" y="348"/>
                  </a:lnTo>
                  <a:lnTo>
                    <a:pt x="24" y="342"/>
                  </a:lnTo>
                  <a:lnTo>
                    <a:pt x="18" y="336"/>
                  </a:lnTo>
                  <a:lnTo>
                    <a:pt x="12" y="336"/>
                  </a:lnTo>
                  <a:lnTo>
                    <a:pt x="12" y="330"/>
                  </a:lnTo>
                  <a:lnTo>
                    <a:pt x="6" y="324"/>
                  </a:lnTo>
                  <a:lnTo>
                    <a:pt x="6" y="318"/>
                  </a:lnTo>
                  <a:lnTo>
                    <a:pt x="0" y="312"/>
                  </a:lnTo>
                  <a:lnTo>
                    <a:pt x="0" y="306"/>
                  </a:lnTo>
                  <a:lnTo>
                    <a:pt x="0" y="300"/>
                  </a:lnTo>
                  <a:lnTo>
                    <a:pt x="0" y="294"/>
                  </a:lnTo>
                  <a:lnTo>
                    <a:pt x="0" y="288"/>
                  </a:lnTo>
                  <a:lnTo>
                    <a:pt x="0" y="282"/>
                  </a:lnTo>
                  <a:lnTo>
                    <a:pt x="6" y="282"/>
                  </a:lnTo>
                  <a:lnTo>
                    <a:pt x="6" y="276"/>
                  </a:lnTo>
                  <a:lnTo>
                    <a:pt x="6" y="270"/>
                  </a:lnTo>
                  <a:lnTo>
                    <a:pt x="12" y="270"/>
                  </a:lnTo>
                  <a:lnTo>
                    <a:pt x="12" y="264"/>
                  </a:lnTo>
                  <a:lnTo>
                    <a:pt x="18" y="258"/>
                  </a:lnTo>
                  <a:lnTo>
                    <a:pt x="18" y="252"/>
                  </a:lnTo>
                  <a:lnTo>
                    <a:pt x="18" y="246"/>
                  </a:lnTo>
                  <a:lnTo>
                    <a:pt x="18" y="240"/>
                  </a:lnTo>
                  <a:lnTo>
                    <a:pt x="18" y="234"/>
                  </a:lnTo>
                  <a:lnTo>
                    <a:pt x="18" y="228"/>
                  </a:lnTo>
                  <a:lnTo>
                    <a:pt x="24" y="222"/>
                  </a:lnTo>
                  <a:lnTo>
                    <a:pt x="30" y="222"/>
                  </a:lnTo>
                  <a:lnTo>
                    <a:pt x="36" y="222"/>
                  </a:lnTo>
                  <a:lnTo>
                    <a:pt x="42" y="222"/>
                  </a:lnTo>
                  <a:lnTo>
                    <a:pt x="42" y="216"/>
                  </a:lnTo>
                  <a:lnTo>
                    <a:pt x="54" y="216"/>
                  </a:lnTo>
                  <a:lnTo>
                    <a:pt x="60" y="216"/>
                  </a:lnTo>
                  <a:lnTo>
                    <a:pt x="60" y="210"/>
                  </a:lnTo>
                  <a:lnTo>
                    <a:pt x="66" y="204"/>
                  </a:lnTo>
                  <a:lnTo>
                    <a:pt x="72" y="204"/>
                  </a:lnTo>
                  <a:lnTo>
                    <a:pt x="66" y="204"/>
                  </a:lnTo>
                  <a:lnTo>
                    <a:pt x="66" y="198"/>
                  </a:lnTo>
                  <a:lnTo>
                    <a:pt x="66" y="192"/>
                  </a:lnTo>
                  <a:lnTo>
                    <a:pt x="66" y="186"/>
                  </a:lnTo>
                  <a:lnTo>
                    <a:pt x="66" y="180"/>
                  </a:lnTo>
                  <a:lnTo>
                    <a:pt x="66" y="174"/>
                  </a:lnTo>
                  <a:lnTo>
                    <a:pt x="72" y="174"/>
                  </a:lnTo>
                  <a:lnTo>
                    <a:pt x="72" y="168"/>
                  </a:lnTo>
                  <a:lnTo>
                    <a:pt x="72" y="162"/>
                  </a:lnTo>
                  <a:lnTo>
                    <a:pt x="78" y="162"/>
                  </a:lnTo>
                  <a:lnTo>
                    <a:pt x="78" y="150"/>
                  </a:lnTo>
                  <a:lnTo>
                    <a:pt x="78" y="144"/>
                  </a:lnTo>
                  <a:lnTo>
                    <a:pt x="78" y="138"/>
                  </a:lnTo>
                  <a:lnTo>
                    <a:pt x="84" y="132"/>
                  </a:lnTo>
                  <a:lnTo>
                    <a:pt x="84" y="126"/>
                  </a:lnTo>
                  <a:lnTo>
                    <a:pt x="84" y="120"/>
                  </a:lnTo>
                  <a:lnTo>
                    <a:pt x="84" y="114"/>
                  </a:lnTo>
                  <a:lnTo>
                    <a:pt x="96" y="108"/>
                  </a:lnTo>
                  <a:lnTo>
                    <a:pt x="108" y="108"/>
                  </a:lnTo>
                  <a:lnTo>
                    <a:pt x="120" y="102"/>
                  </a:lnTo>
                  <a:lnTo>
                    <a:pt x="114" y="96"/>
                  </a:lnTo>
                  <a:lnTo>
                    <a:pt x="114" y="90"/>
                  </a:lnTo>
                  <a:lnTo>
                    <a:pt x="108" y="90"/>
                  </a:lnTo>
                  <a:lnTo>
                    <a:pt x="114" y="90"/>
                  </a:lnTo>
                  <a:lnTo>
                    <a:pt x="108" y="84"/>
                  </a:lnTo>
                  <a:lnTo>
                    <a:pt x="108" y="78"/>
                  </a:lnTo>
                  <a:lnTo>
                    <a:pt x="114" y="78"/>
                  </a:lnTo>
                  <a:lnTo>
                    <a:pt x="114" y="84"/>
                  </a:lnTo>
                  <a:lnTo>
                    <a:pt x="120" y="84"/>
                  </a:lnTo>
                  <a:lnTo>
                    <a:pt x="120" y="90"/>
                  </a:lnTo>
                  <a:lnTo>
                    <a:pt x="126" y="90"/>
                  </a:lnTo>
                  <a:lnTo>
                    <a:pt x="132" y="90"/>
                  </a:lnTo>
                  <a:lnTo>
                    <a:pt x="126" y="90"/>
                  </a:lnTo>
                  <a:lnTo>
                    <a:pt x="132" y="90"/>
                  </a:lnTo>
                  <a:lnTo>
                    <a:pt x="132" y="84"/>
                  </a:lnTo>
                  <a:lnTo>
                    <a:pt x="138" y="84"/>
                  </a:lnTo>
                  <a:lnTo>
                    <a:pt x="138" y="78"/>
                  </a:lnTo>
                  <a:lnTo>
                    <a:pt x="144" y="78"/>
                  </a:lnTo>
                  <a:lnTo>
                    <a:pt x="150" y="78"/>
                  </a:lnTo>
                  <a:lnTo>
                    <a:pt x="156" y="78"/>
                  </a:lnTo>
                  <a:lnTo>
                    <a:pt x="162" y="84"/>
                  </a:lnTo>
                  <a:lnTo>
                    <a:pt x="168" y="84"/>
                  </a:lnTo>
                  <a:lnTo>
                    <a:pt x="174" y="90"/>
                  </a:lnTo>
                  <a:lnTo>
                    <a:pt x="180" y="90"/>
                  </a:lnTo>
                  <a:lnTo>
                    <a:pt x="180" y="84"/>
                  </a:lnTo>
                  <a:lnTo>
                    <a:pt x="180" y="90"/>
                  </a:lnTo>
                  <a:lnTo>
                    <a:pt x="186" y="90"/>
                  </a:lnTo>
                  <a:lnTo>
                    <a:pt x="186" y="84"/>
                  </a:lnTo>
                  <a:lnTo>
                    <a:pt x="192" y="84"/>
                  </a:lnTo>
                  <a:lnTo>
                    <a:pt x="198" y="84"/>
                  </a:lnTo>
                  <a:lnTo>
                    <a:pt x="198" y="90"/>
                  </a:lnTo>
                  <a:lnTo>
                    <a:pt x="198" y="96"/>
                  </a:lnTo>
                  <a:lnTo>
                    <a:pt x="198" y="102"/>
                  </a:lnTo>
                  <a:lnTo>
                    <a:pt x="198" y="96"/>
                  </a:lnTo>
                  <a:lnTo>
                    <a:pt x="204" y="96"/>
                  </a:lnTo>
                  <a:lnTo>
                    <a:pt x="204" y="90"/>
                  </a:lnTo>
                  <a:lnTo>
                    <a:pt x="204" y="84"/>
                  </a:lnTo>
                  <a:lnTo>
                    <a:pt x="210" y="84"/>
                  </a:lnTo>
                  <a:lnTo>
                    <a:pt x="210" y="90"/>
                  </a:lnTo>
                  <a:lnTo>
                    <a:pt x="216" y="90"/>
                  </a:lnTo>
                  <a:lnTo>
                    <a:pt x="216" y="84"/>
                  </a:lnTo>
                  <a:lnTo>
                    <a:pt x="222" y="84"/>
                  </a:lnTo>
                  <a:lnTo>
                    <a:pt x="222" y="78"/>
                  </a:lnTo>
                  <a:lnTo>
                    <a:pt x="216" y="78"/>
                  </a:lnTo>
                  <a:lnTo>
                    <a:pt x="222" y="78"/>
                  </a:lnTo>
                  <a:lnTo>
                    <a:pt x="222" y="72"/>
                  </a:lnTo>
                  <a:lnTo>
                    <a:pt x="228" y="72"/>
                  </a:lnTo>
                  <a:lnTo>
                    <a:pt x="228" y="78"/>
                  </a:lnTo>
                  <a:lnTo>
                    <a:pt x="228" y="72"/>
                  </a:lnTo>
                  <a:lnTo>
                    <a:pt x="234" y="72"/>
                  </a:lnTo>
                  <a:lnTo>
                    <a:pt x="234" y="78"/>
                  </a:lnTo>
                  <a:lnTo>
                    <a:pt x="234" y="72"/>
                  </a:lnTo>
                  <a:lnTo>
                    <a:pt x="240" y="72"/>
                  </a:lnTo>
                  <a:lnTo>
                    <a:pt x="246" y="72"/>
                  </a:lnTo>
                  <a:lnTo>
                    <a:pt x="252" y="72"/>
                  </a:lnTo>
                  <a:lnTo>
                    <a:pt x="252" y="78"/>
                  </a:lnTo>
                  <a:lnTo>
                    <a:pt x="246" y="78"/>
                  </a:lnTo>
                  <a:lnTo>
                    <a:pt x="252" y="78"/>
                  </a:lnTo>
                  <a:lnTo>
                    <a:pt x="258" y="78"/>
                  </a:lnTo>
                  <a:lnTo>
                    <a:pt x="258" y="72"/>
                  </a:lnTo>
                  <a:lnTo>
                    <a:pt x="258" y="66"/>
                  </a:lnTo>
                  <a:lnTo>
                    <a:pt x="258" y="72"/>
                  </a:lnTo>
                  <a:lnTo>
                    <a:pt x="264" y="72"/>
                  </a:lnTo>
                  <a:lnTo>
                    <a:pt x="264" y="66"/>
                  </a:lnTo>
                  <a:lnTo>
                    <a:pt x="270" y="66"/>
                  </a:lnTo>
                  <a:lnTo>
                    <a:pt x="276" y="66"/>
                  </a:lnTo>
                  <a:lnTo>
                    <a:pt x="282" y="66"/>
                  </a:lnTo>
                  <a:lnTo>
                    <a:pt x="288" y="66"/>
                  </a:lnTo>
                  <a:lnTo>
                    <a:pt x="288" y="60"/>
                  </a:lnTo>
                  <a:lnTo>
                    <a:pt x="294" y="60"/>
                  </a:lnTo>
                  <a:lnTo>
                    <a:pt x="288" y="66"/>
                  </a:lnTo>
                  <a:lnTo>
                    <a:pt x="294" y="66"/>
                  </a:lnTo>
                  <a:lnTo>
                    <a:pt x="300" y="66"/>
                  </a:lnTo>
                  <a:lnTo>
                    <a:pt x="300" y="60"/>
                  </a:lnTo>
                  <a:lnTo>
                    <a:pt x="300" y="54"/>
                  </a:lnTo>
                  <a:lnTo>
                    <a:pt x="300" y="60"/>
                  </a:lnTo>
                  <a:lnTo>
                    <a:pt x="294" y="60"/>
                  </a:lnTo>
                  <a:lnTo>
                    <a:pt x="294" y="54"/>
                  </a:lnTo>
                  <a:lnTo>
                    <a:pt x="288" y="54"/>
                  </a:lnTo>
                  <a:lnTo>
                    <a:pt x="288" y="48"/>
                  </a:lnTo>
                  <a:lnTo>
                    <a:pt x="294" y="48"/>
                  </a:lnTo>
                  <a:lnTo>
                    <a:pt x="288" y="42"/>
                  </a:lnTo>
                  <a:lnTo>
                    <a:pt x="282" y="42"/>
                  </a:lnTo>
                  <a:lnTo>
                    <a:pt x="282" y="36"/>
                  </a:lnTo>
                  <a:lnTo>
                    <a:pt x="288" y="36"/>
                  </a:lnTo>
                  <a:lnTo>
                    <a:pt x="288" y="30"/>
                  </a:lnTo>
                  <a:lnTo>
                    <a:pt x="288" y="36"/>
                  </a:lnTo>
                  <a:lnTo>
                    <a:pt x="294" y="36"/>
                  </a:lnTo>
                  <a:lnTo>
                    <a:pt x="300" y="36"/>
                  </a:lnTo>
                  <a:lnTo>
                    <a:pt x="300" y="42"/>
                  </a:lnTo>
                  <a:lnTo>
                    <a:pt x="306" y="42"/>
                  </a:lnTo>
                  <a:lnTo>
                    <a:pt x="306" y="48"/>
                  </a:lnTo>
                  <a:lnTo>
                    <a:pt x="312" y="48"/>
                  </a:lnTo>
                  <a:lnTo>
                    <a:pt x="318" y="48"/>
                  </a:lnTo>
                  <a:lnTo>
                    <a:pt x="312" y="48"/>
                  </a:lnTo>
                  <a:lnTo>
                    <a:pt x="312" y="42"/>
                  </a:lnTo>
                  <a:lnTo>
                    <a:pt x="318" y="42"/>
                  </a:lnTo>
                  <a:lnTo>
                    <a:pt x="318" y="36"/>
                  </a:lnTo>
                  <a:lnTo>
                    <a:pt x="318" y="30"/>
                  </a:lnTo>
                  <a:lnTo>
                    <a:pt x="312" y="30"/>
                  </a:lnTo>
                  <a:lnTo>
                    <a:pt x="318" y="30"/>
                  </a:lnTo>
                  <a:lnTo>
                    <a:pt x="318" y="24"/>
                  </a:lnTo>
                  <a:lnTo>
                    <a:pt x="324" y="24"/>
                  </a:lnTo>
                  <a:lnTo>
                    <a:pt x="324" y="18"/>
                  </a:lnTo>
                  <a:lnTo>
                    <a:pt x="324" y="12"/>
                  </a:lnTo>
                  <a:lnTo>
                    <a:pt x="330" y="12"/>
                  </a:lnTo>
                  <a:lnTo>
                    <a:pt x="324" y="12"/>
                  </a:lnTo>
                  <a:lnTo>
                    <a:pt x="324" y="6"/>
                  </a:lnTo>
                  <a:lnTo>
                    <a:pt x="330" y="6"/>
                  </a:lnTo>
                  <a:lnTo>
                    <a:pt x="330" y="0"/>
                  </a:lnTo>
                  <a:lnTo>
                    <a:pt x="330" y="6"/>
                  </a:lnTo>
                  <a:lnTo>
                    <a:pt x="336" y="6"/>
                  </a:lnTo>
                  <a:lnTo>
                    <a:pt x="336" y="12"/>
                  </a:lnTo>
                  <a:lnTo>
                    <a:pt x="330" y="12"/>
                  </a:lnTo>
                  <a:lnTo>
                    <a:pt x="336" y="12"/>
                  </a:lnTo>
                  <a:lnTo>
                    <a:pt x="336" y="18"/>
                  </a:lnTo>
                  <a:lnTo>
                    <a:pt x="336" y="12"/>
                  </a:lnTo>
                  <a:lnTo>
                    <a:pt x="336" y="18"/>
                  </a:lnTo>
                  <a:lnTo>
                    <a:pt x="336" y="24"/>
                  </a:lnTo>
                  <a:lnTo>
                    <a:pt x="342" y="24"/>
                  </a:lnTo>
                  <a:lnTo>
                    <a:pt x="348" y="24"/>
                  </a:lnTo>
                  <a:lnTo>
                    <a:pt x="354" y="24"/>
                  </a:lnTo>
                  <a:lnTo>
                    <a:pt x="354" y="30"/>
                  </a:lnTo>
                  <a:lnTo>
                    <a:pt x="354" y="36"/>
                  </a:lnTo>
                  <a:lnTo>
                    <a:pt x="360" y="36"/>
                  </a:lnTo>
                  <a:lnTo>
                    <a:pt x="360" y="30"/>
                  </a:lnTo>
                  <a:lnTo>
                    <a:pt x="360" y="36"/>
                  </a:lnTo>
                  <a:lnTo>
                    <a:pt x="366" y="36"/>
                  </a:lnTo>
                  <a:lnTo>
                    <a:pt x="366" y="30"/>
                  </a:lnTo>
                  <a:lnTo>
                    <a:pt x="372" y="30"/>
                  </a:lnTo>
                  <a:lnTo>
                    <a:pt x="366" y="30"/>
                  </a:lnTo>
                  <a:lnTo>
                    <a:pt x="366" y="24"/>
                  </a:lnTo>
                  <a:lnTo>
                    <a:pt x="372" y="24"/>
                  </a:lnTo>
                  <a:lnTo>
                    <a:pt x="378" y="24"/>
                  </a:lnTo>
                  <a:lnTo>
                    <a:pt x="378" y="30"/>
                  </a:lnTo>
                  <a:lnTo>
                    <a:pt x="378" y="36"/>
                  </a:lnTo>
                  <a:lnTo>
                    <a:pt x="378" y="30"/>
                  </a:lnTo>
                  <a:lnTo>
                    <a:pt x="384" y="30"/>
                  </a:lnTo>
                  <a:lnTo>
                    <a:pt x="390" y="30"/>
                  </a:lnTo>
                  <a:lnTo>
                    <a:pt x="396" y="30"/>
                  </a:lnTo>
                  <a:lnTo>
                    <a:pt x="396" y="24"/>
                  </a:lnTo>
                  <a:lnTo>
                    <a:pt x="396" y="30"/>
                  </a:lnTo>
                  <a:lnTo>
                    <a:pt x="402" y="30"/>
                  </a:lnTo>
                  <a:lnTo>
                    <a:pt x="408" y="30"/>
                  </a:lnTo>
                  <a:lnTo>
                    <a:pt x="408" y="36"/>
                  </a:lnTo>
                  <a:lnTo>
                    <a:pt x="414" y="36"/>
                  </a:lnTo>
                  <a:close/>
                </a:path>
              </a:pathLst>
            </a:custGeom>
            <a:solidFill>
              <a:srgbClr val="3366FF"/>
            </a:solidFill>
            <a:ln w="0">
              <a:solidFill>
                <a:srgbClr val="000000"/>
              </a:solidFill>
              <a:prstDash val="solid"/>
              <a:round/>
              <a:headEnd/>
              <a:tailEnd/>
            </a:ln>
          </p:spPr>
          <p:txBody>
            <a:bodyPr/>
            <a:lstStyle/>
            <a:p>
              <a:endParaRPr lang="es-MX"/>
            </a:p>
          </p:txBody>
        </p:sp>
        <p:sp>
          <p:nvSpPr>
            <p:cNvPr id="80" name="Freeform 82"/>
            <p:cNvSpPr>
              <a:spLocks/>
            </p:cNvSpPr>
            <p:nvPr/>
          </p:nvSpPr>
          <p:spPr bwMode="auto">
            <a:xfrm>
              <a:off x="2262" y="2658"/>
              <a:ext cx="306" cy="240"/>
            </a:xfrm>
            <a:custGeom>
              <a:avLst/>
              <a:gdLst>
                <a:gd name="T0" fmla="*/ 24 w 306"/>
                <a:gd name="T1" fmla="*/ 48 h 240"/>
                <a:gd name="T2" fmla="*/ 36 w 306"/>
                <a:gd name="T3" fmla="*/ 42 h 240"/>
                <a:gd name="T4" fmla="*/ 42 w 306"/>
                <a:gd name="T5" fmla="*/ 30 h 240"/>
                <a:gd name="T6" fmla="*/ 54 w 306"/>
                <a:gd name="T7" fmla="*/ 24 h 240"/>
                <a:gd name="T8" fmla="*/ 72 w 306"/>
                <a:gd name="T9" fmla="*/ 24 h 240"/>
                <a:gd name="T10" fmla="*/ 78 w 306"/>
                <a:gd name="T11" fmla="*/ 24 h 240"/>
                <a:gd name="T12" fmla="*/ 84 w 306"/>
                <a:gd name="T13" fmla="*/ 36 h 240"/>
                <a:gd name="T14" fmla="*/ 90 w 306"/>
                <a:gd name="T15" fmla="*/ 18 h 240"/>
                <a:gd name="T16" fmla="*/ 102 w 306"/>
                <a:gd name="T17" fmla="*/ 0 h 240"/>
                <a:gd name="T18" fmla="*/ 126 w 306"/>
                <a:gd name="T19" fmla="*/ 18 h 240"/>
                <a:gd name="T20" fmla="*/ 144 w 306"/>
                <a:gd name="T21" fmla="*/ 30 h 240"/>
                <a:gd name="T22" fmla="*/ 156 w 306"/>
                <a:gd name="T23" fmla="*/ 42 h 240"/>
                <a:gd name="T24" fmla="*/ 186 w 306"/>
                <a:gd name="T25" fmla="*/ 36 h 240"/>
                <a:gd name="T26" fmla="*/ 228 w 306"/>
                <a:gd name="T27" fmla="*/ 48 h 240"/>
                <a:gd name="T28" fmla="*/ 234 w 306"/>
                <a:gd name="T29" fmla="*/ 60 h 240"/>
                <a:gd name="T30" fmla="*/ 246 w 306"/>
                <a:gd name="T31" fmla="*/ 90 h 240"/>
                <a:gd name="T32" fmla="*/ 258 w 306"/>
                <a:gd name="T33" fmla="*/ 96 h 240"/>
                <a:gd name="T34" fmla="*/ 270 w 306"/>
                <a:gd name="T35" fmla="*/ 90 h 240"/>
                <a:gd name="T36" fmla="*/ 282 w 306"/>
                <a:gd name="T37" fmla="*/ 102 h 240"/>
                <a:gd name="T38" fmla="*/ 300 w 306"/>
                <a:gd name="T39" fmla="*/ 120 h 240"/>
                <a:gd name="T40" fmla="*/ 306 w 306"/>
                <a:gd name="T41" fmla="*/ 138 h 240"/>
                <a:gd name="T42" fmla="*/ 306 w 306"/>
                <a:gd name="T43" fmla="*/ 156 h 240"/>
                <a:gd name="T44" fmla="*/ 300 w 306"/>
                <a:gd name="T45" fmla="*/ 168 h 240"/>
                <a:gd name="T46" fmla="*/ 300 w 306"/>
                <a:gd name="T47" fmla="*/ 174 h 240"/>
                <a:gd name="T48" fmla="*/ 300 w 306"/>
                <a:gd name="T49" fmla="*/ 186 h 240"/>
                <a:gd name="T50" fmla="*/ 288 w 306"/>
                <a:gd name="T51" fmla="*/ 180 h 240"/>
                <a:gd name="T52" fmla="*/ 282 w 306"/>
                <a:gd name="T53" fmla="*/ 180 h 240"/>
                <a:gd name="T54" fmla="*/ 276 w 306"/>
                <a:gd name="T55" fmla="*/ 168 h 240"/>
                <a:gd name="T56" fmla="*/ 264 w 306"/>
                <a:gd name="T57" fmla="*/ 168 h 240"/>
                <a:gd name="T58" fmla="*/ 252 w 306"/>
                <a:gd name="T59" fmla="*/ 162 h 240"/>
                <a:gd name="T60" fmla="*/ 246 w 306"/>
                <a:gd name="T61" fmla="*/ 174 h 240"/>
                <a:gd name="T62" fmla="*/ 252 w 306"/>
                <a:gd name="T63" fmla="*/ 180 h 240"/>
                <a:gd name="T64" fmla="*/ 246 w 306"/>
                <a:gd name="T65" fmla="*/ 204 h 240"/>
                <a:gd name="T66" fmla="*/ 234 w 306"/>
                <a:gd name="T67" fmla="*/ 192 h 240"/>
                <a:gd name="T68" fmla="*/ 186 w 306"/>
                <a:gd name="T69" fmla="*/ 174 h 240"/>
                <a:gd name="T70" fmla="*/ 216 w 306"/>
                <a:gd name="T71" fmla="*/ 222 h 240"/>
                <a:gd name="T72" fmla="*/ 180 w 306"/>
                <a:gd name="T73" fmla="*/ 240 h 240"/>
                <a:gd name="T74" fmla="*/ 162 w 306"/>
                <a:gd name="T75" fmla="*/ 228 h 240"/>
                <a:gd name="T76" fmla="*/ 138 w 306"/>
                <a:gd name="T77" fmla="*/ 210 h 240"/>
                <a:gd name="T78" fmla="*/ 108 w 306"/>
                <a:gd name="T79" fmla="*/ 198 h 240"/>
                <a:gd name="T80" fmla="*/ 102 w 306"/>
                <a:gd name="T81" fmla="*/ 186 h 240"/>
                <a:gd name="T82" fmla="*/ 84 w 306"/>
                <a:gd name="T83" fmla="*/ 180 h 240"/>
                <a:gd name="T84" fmla="*/ 66 w 306"/>
                <a:gd name="T85" fmla="*/ 156 h 240"/>
                <a:gd name="T86" fmla="*/ 54 w 306"/>
                <a:gd name="T87" fmla="*/ 144 h 240"/>
                <a:gd name="T88" fmla="*/ 36 w 306"/>
                <a:gd name="T89" fmla="*/ 138 h 240"/>
                <a:gd name="T90" fmla="*/ 24 w 306"/>
                <a:gd name="T91" fmla="*/ 132 h 240"/>
                <a:gd name="T92" fmla="*/ 6 w 306"/>
                <a:gd name="T93" fmla="*/ 126 h 240"/>
                <a:gd name="T94" fmla="*/ 6 w 306"/>
                <a:gd name="T95" fmla="*/ 120 h 240"/>
                <a:gd name="T96" fmla="*/ 18 w 306"/>
                <a:gd name="T97" fmla="*/ 114 h 240"/>
                <a:gd name="T98" fmla="*/ 30 w 306"/>
                <a:gd name="T99" fmla="*/ 102 h 240"/>
                <a:gd name="T100" fmla="*/ 36 w 306"/>
                <a:gd name="T101" fmla="*/ 90 h 240"/>
                <a:gd name="T102" fmla="*/ 42 w 306"/>
                <a:gd name="T103" fmla="*/ 78 h 240"/>
                <a:gd name="T104" fmla="*/ 30 w 306"/>
                <a:gd name="T105" fmla="*/ 60 h 240"/>
                <a:gd name="T106" fmla="*/ 12 w 306"/>
                <a:gd name="T107" fmla="*/ 48 h 24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306"/>
                <a:gd name="T163" fmla="*/ 0 h 240"/>
                <a:gd name="T164" fmla="*/ 306 w 306"/>
                <a:gd name="T165" fmla="*/ 240 h 240"/>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306" h="240">
                  <a:moveTo>
                    <a:pt x="12" y="48"/>
                  </a:moveTo>
                  <a:lnTo>
                    <a:pt x="18" y="48"/>
                  </a:lnTo>
                  <a:lnTo>
                    <a:pt x="24" y="48"/>
                  </a:lnTo>
                  <a:lnTo>
                    <a:pt x="30" y="48"/>
                  </a:lnTo>
                  <a:lnTo>
                    <a:pt x="36" y="48"/>
                  </a:lnTo>
                  <a:lnTo>
                    <a:pt x="36" y="42"/>
                  </a:lnTo>
                  <a:lnTo>
                    <a:pt x="36" y="36"/>
                  </a:lnTo>
                  <a:lnTo>
                    <a:pt x="36" y="30"/>
                  </a:lnTo>
                  <a:lnTo>
                    <a:pt x="42" y="30"/>
                  </a:lnTo>
                  <a:lnTo>
                    <a:pt x="48" y="30"/>
                  </a:lnTo>
                  <a:lnTo>
                    <a:pt x="48" y="24"/>
                  </a:lnTo>
                  <a:lnTo>
                    <a:pt x="54" y="24"/>
                  </a:lnTo>
                  <a:lnTo>
                    <a:pt x="60" y="30"/>
                  </a:lnTo>
                  <a:lnTo>
                    <a:pt x="66" y="24"/>
                  </a:lnTo>
                  <a:lnTo>
                    <a:pt x="72" y="24"/>
                  </a:lnTo>
                  <a:lnTo>
                    <a:pt x="72" y="30"/>
                  </a:lnTo>
                  <a:lnTo>
                    <a:pt x="78" y="30"/>
                  </a:lnTo>
                  <a:lnTo>
                    <a:pt x="78" y="24"/>
                  </a:lnTo>
                  <a:lnTo>
                    <a:pt x="84" y="24"/>
                  </a:lnTo>
                  <a:lnTo>
                    <a:pt x="84" y="30"/>
                  </a:lnTo>
                  <a:lnTo>
                    <a:pt x="84" y="36"/>
                  </a:lnTo>
                  <a:lnTo>
                    <a:pt x="90" y="30"/>
                  </a:lnTo>
                  <a:lnTo>
                    <a:pt x="90" y="24"/>
                  </a:lnTo>
                  <a:lnTo>
                    <a:pt x="90" y="18"/>
                  </a:lnTo>
                  <a:lnTo>
                    <a:pt x="96" y="12"/>
                  </a:lnTo>
                  <a:lnTo>
                    <a:pt x="96" y="6"/>
                  </a:lnTo>
                  <a:lnTo>
                    <a:pt x="102" y="0"/>
                  </a:lnTo>
                  <a:lnTo>
                    <a:pt x="114" y="12"/>
                  </a:lnTo>
                  <a:lnTo>
                    <a:pt x="120" y="12"/>
                  </a:lnTo>
                  <a:lnTo>
                    <a:pt x="126" y="18"/>
                  </a:lnTo>
                  <a:lnTo>
                    <a:pt x="132" y="24"/>
                  </a:lnTo>
                  <a:lnTo>
                    <a:pt x="138" y="30"/>
                  </a:lnTo>
                  <a:lnTo>
                    <a:pt x="144" y="30"/>
                  </a:lnTo>
                  <a:lnTo>
                    <a:pt x="144" y="36"/>
                  </a:lnTo>
                  <a:lnTo>
                    <a:pt x="150" y="36"/>
                  </a:lnTo>
                  <a:lnTo>
                    <a:pt x="156" y="42"/>
                  </a:lnTo>
                  <a:lnTo>
                    <a:pt x="162" y="48"/>
                  </a:lnTo>
                  <a:lnTo>
                    <a:pt x="168" y="48"/>
                  </a:lnTo>
                  <a:lnTo>
                    <a:pt x="186" y="36"/>
                  </a:lnTo>
                  <a:lnTo>
                    <a:pt x="192" y="30"/>
                  </a:lnTo>
                  <a:lnTo>
                    <a:pt x="210" y="30"/>
                  </a:lnTo>
                  <a:lnTo>
                    <a:pt x="228" y="48"/>
                  </a:lnTo>
                  <a:lnTo>
                    <a:pt x="228" y="54"/>
                  </a:lnTo>
                  <a:lnTo>
                    <a:pt x="234" y="54"/>
                  </a:lnTo>
                  <a:lnTo>
                    <a:pt x="234" y="60"/>
                  </a:lnTo>
                  <a:lnTo>
                    <a:pt x="234" y="66"/>
                  </a:lnTo>
                  <a:lnTo>
                    <a:pt x="246" y="84"/>
                  </a:lnTo>
                  <a:lnTo>
                    <a:pt x="246" y="90"/>
                  </a:lnTo>
                  <a:lnTo>
                    <a:pt x="252" y="90"/>
                  </a:lnTo>
                  <a:lnTo>
                    <a:pt x="258" y="90"/>
                  </a:lnTo>
                  <a:lnTo>
                    <a:pt x="258" y="96"/>
                  </a:lnTo>
                  <a:lnTo>
                    <a:pt x="264" y="96"/>
                  </a:lnTo>
                  <a:lnTo>
                    <a:pt x="264" y="90"/>
                  </a:lnTo>
                  <a:lnTo>
                    <a:pt x="270" y="90"/>
                  </a:lnTo>
                  <a:lnTo>
                    <a:pt x="276" y="90"/>
                  </a:lnTo>
                  <a:lnTo>
                    <a:pt x="282" y="96"/>
                  </a:lnTo>
                  <a:lnTo>
                    <a:pt x="282" y="102"/>
                  </a:lnTo>
                  <a:lnTo>
                    <a:pt x="288" y="102"/>
                  </a:lnTo>
                  <a:lnTo>
                    <a:pt x="294" y="114"/>
                  </a:lnTo>
                  <a:lnTo>
                    <a:pt x="300" y="120"/>
                  </a:lnTo>
                  <a:lnTo>
                    <a:pt x="300" y="126"/>
                  </a:lnTo>
                  <a:lnTo>
                    <a:pt x="306" y="132"/>
                  </a:lnTo>
                  <a:lnTo>
                    <a:pt x="306" y="138"/>
                  </a:lnTo>
                  <a:lnTo>
                    <a:pt x="306" y="144"/>
                  </a:lnTo>
                  <a:lnTo>
                    <a:pt x="306" y="150"/>
                  </a:lnTo>
                  <a:lnTo>
                    <a:pt x="306" y="156"/>
                  </a:lnTo>
                  <a:lnTo>
                    <a:pt x="306" y="162"/>
                  </a:lnTo>
                  <a:lnTo>
                    <a:pt x="306" y="168"/>
                  </a:lnTo>
                  <a:lnTo>
                    <a:pt x="300" y="168"/>
                  </a:lnTo>
                  <a:lnTo>
                    <a:pt x="300" y="174"/>
                  </a:lnTo>
                  <a:lnTo>
                    <a:pt x="294" y="174"/>
                  </a:lnTo>
                  <a:lnTo>
                    <a:pt x="300" y="174"/>
                  </a:lnTo>
                  <a:lnTo>
                    <a:pt x="300" y="180"/>
                  </a:lnTo>
                  <a:lnTo>
                    <a:pt x="294" y="180"/>
                  </a:lnTo>
                  <a:lnTo>
                    <a:pt x="300" y="186"/>
                  </a:lnTo>
                  <a:lnTo>
                    <a:pt x="294" y="186"/>
                  </a:lnTo>
                  <a:lnTo>
                    <a:pt x="294" y="180"/>
                  </a:lnTo>
                  <a:lnTo>
                    <a:pt x="288" y="180"/>
                  </a:lnTo>
                  <a:lnTo>
                    <a:pt x="294" y="180"/>
                  </a:lnTo>
                  <a:lnTo>
                    <a:pt x="288" y="180"/>
                  </a:lnTo>
                  <a:lnTo>
                    <a:pt x="282" y="180"/>
                  </a:lnTo>
                  <a:lnTo>
                    <a:pt x="282" y="174"/>
                  </a:lnTo>
                  <a:lnTo>
                    <a:pt x="276" y="174"/>
                  </a:lnTo>
                  <a:lnTo>
                    <a:pt x="276" y="168"/>
                  </a:lnTo>
                  <a:lnTo>
                    <a:pt x="276" y="162"/>
                  </a:lnTo>
                  <a:lnTo>
                    <a:pt x="270" y="162"/>
                  </a:lnTo>
                  <a:lnTo>
                    <a:pt x="264" y="168"/>
                  </a:lnTo>
                  <a:lnTo>
                    <a:pt x="264" y="162"/>
                  </a:lnTo>
                  <a:lnTo>
                    <a:pt x="258" y="162"/>
                  </a:lnTo>
                  <a:lnTo>
                    <a:pt x="252" y="162"/>
                  </a:lnTo>
                  <a:lnTo>
                    <a:pt x="252" y="168"/>
                  </a:lnTo>
                  <a:lnTo>
                    <a:pt x="246" y="168"/>
                  </a:lnTo>
                  <a:lnTo>
                    <a:pt x="246" y="174"/>
                  </a:lnTo>
                  <a:lnTo>
                    <a:pt x="252" y="180"/>
                  </a:lnTo>
                  <a:lnTo>
                    <a:pt x="252" y="174"/>
                  </a:lnTo>
                  <a:lnTo>
                    <a:pt x="252" y="180"/>
                  </a:lnTo>
                  <a:lnTo>
                    <a:pt x="258" y="180"/>
                  </a:lnTo>
                  <a:lnTo>
                    <a:pt x="252" y="204"/>
                  </a:lnTo>
                  <a:lnTo>
                    <a:pt x="246" y="204"/>
                  </a:lnTo>
                  <a:lnTo>
                    <a:pt x="240" y="198"/>
                  </a:lnTo>
                  <a:lnTo>
                    <a:pt x="240" y="192"/>
                  </a:lnTo>
                  <a:lnTo>
                    <a:pt x="234" y="192"/>
                  </a:lnTo>
                  <a:lnTo>
                    <a:pt x="198" y="156"/>
                  </a:lnTo>
                  <a:lnTo>
                    <a:pt x="192" y="162"/>
                  </a:lnTo>
                  <a:lnTo>
                    <a:pt x="186" y="174"/>
                  </a:lnTo>
                  <a:lnTo>
                    <a:pt x="228" y="210"/>
                  </a:lnTo>
                  <a:lnTo>
                    <a:pt x="222" y="216"/>
                  </a:lnTo>
                  <a:lnTo>
                    <a:pt x="216" y="222"/>
                  </a:lnTo>
                  <a:lnTo>
                    <a:pt x="210" y="228"/>
                  </a:lnTo>
                  <a:lnTo>
                    <a:pt x="186" y="222"/>
                  </a:lnTo>
                  <a:lnTo>
                    <a:pt x="180" y="240"/>
                  </a:lnTo>
                  <a:lnTo>
                    <a:pt x="174" y="240"/>
                  </a:lnTo>
                  <a:lnTo>
                    <a:pt x="168" y="234"/>
                  </a:lnTo>
                  <a:lnTo>
                    <a:pt x="162" y="228"/>
                  </a:lnTo>
                  <a:lnTo>
                    <a:pt x="150" y="222"/>
                  </a:lnTo>
                  <a:lnTo>
                    <a:pt x="144" y="210"/>
                  </a:lnTo>
                  <a:lnTo>
                    <a:pt x="138" y="210"/>
                  </a:lnTo>
                  <a:lnTo>
                    <a:pt x="132" y="210"/>
                  </a:lnTo>
                  <a:lnTo>
                    <a:pt x="114" y="198"/>
                  </a:lnTo>
                  <a:lnTo>
                    <a:pt x="108" y="198"/>
                  </a:lnTo>
                  <a:lnTo>
                    <a:pt x="102" y="198"/>
                  </a:lnTo>
                  <a:lnTo>
                    <a:pt x="102" y="192"/>
                  </a:lnTo>
                  <a:lnTo>
                    <a:pt x="102" y="186"/>
                  </a:lnTo>
                  <a:lnTo>
                    <a:pt x="96" y="192"/>
                  </a:lnTo>
                  <a:lnTo>
                    <a:pt x="90" y="192"/>
                  </a:lnTo>
                  <a:lnTo>
                    <a:pt x="84" y="180"/>
                  </a:lnTo>
                  <a:lnTo>
                    <a:pt x="78" y="168"/>
                  </a:lnTo>
                  <a:lnTo>
                    <a:pt x="72" y="162"/>
                  </a:lnTo>
                  <a:lnTo>
                    <a:pt x="66" y="156"/>
                  </a:lnTo>
                  <a:lnTo>
                    <a:pt x="66" y="150"/>
                  </a:lnTo>
                  <a:lnTo>
                    <a:pt x="60" y="144"/>
                  </a:lnTo>
                  <a:lnTo>
                    <a:pt x="54" y="144"/>
                  </a:lnTo>
                  <a:lnTo>
                    <a:pt x="48" y="144"/>
                  </a:lnTo>
                  <a:lnTo>
                    <a:pt x="42" y="144"/>
                  </a:lnTo>
                  <a:lnTo>
                    <a:pt x="36" y="138"/>
                  </a:lnTo>
                  <a:lnTo>
                    <a:pt x="30" y="138"/>
                  </a:lnTo>
                  <a:lnTo>
                    <a:pt x="30" y="132"/>
                  </a:lnTo>
                  <a:lnTo>
                    <a:pt x="24" y="132"/>
                  </a:lnTo>
                  <a:lnTo>
                    <a:pt x="18" y="132"/>
                  </a:lnTo>
                  <a:lnTo>
                    <a:pt x="12" y="126"/>
                  </a:lnTo>
                  <a:lnTo>
                    <a:pt x="6" y="126"/>
                  </a:lnTo>
                  <a:lnTo>
                    <a:pt x="6" y="120"/>
                  </a:lnTo>
                  <a:lnTo>
                    <a:pt x="0" y="120"/>
                  </a:lnTo>
                  <a:lnTo>
                    <a:pt x="6" y="120"/>
                  </a:lnTo>
                  <a:lnTo>
                    <a:pt x="6" y="114"/>
                  </a:lnTo>
                  <a:lnTo>
                    <a:pt x="12" y="114"/>
                  </a:lnTo>
                  <a:lnTo>
                    <a:pt x="18" y="114"/>
                  </a:lnTo>
                  <a:lnTo>
                    <a:pt x="18" y="108"/>
                  </a:lnTo>
                  <a:lnTo>
                    <a:pt x="24" y="102"/>
                  </a:lnTo>
                  <a:lnTo>
                    <a:pt x="30" y="102"/>
                  </a:lnTo>
                  <a:lnTo>
                    <a:pt x="36" y="102"/>
                  </a:lnTo>
                  <a:lnTo>
                    <a:pt x="36" y="96"/>
                  </a:lnTo>
                  <a:lnTo>
                    <a:pt x="36" y="90"/>
                  </a:lnTo>
                  <a:lnTo>
                    <a:pt x="42" y="90"/>
                  </a:lnTo>
                  <a:lnTo>
                    <a:pt x="42" y="84"/>
                  </a:lnTo>
                  <a:lnTo>
                    <a:pt x="42" y="78"/>
                  </a:lnTo>
                  <a:lnTo>
                    <a:pt x="48" y="72"/>
                  </a:lnTo>
                  <a:lnTo>
                    <a:pt x="36" y="60"/>
                  </a:lnTo>
                  <a:lnTo>
                    <a:pt x="30" y="60"/>
                  </a:lnTo>
                  <a:lnTo>
                    <a:pt x="24" y="54"/>
                  </a:lnTo>
                  <a:lnTo>
                    <a:pt x="18" y="54"/>
                  </a:lnTo>
                  <a:lnTo>
                    <a:pt x="12" y="48"/>
                  </a:lnTo>
                  <a:close/>
                </a:path>
              </a:pathLst>
            </a:custGeom>
            <a:solidFill>
              <a:srgbClr val="0000A0"/>
            </a:solidFill>
            <a:ln w="0">
              <a:solidFill>
                <a:srgbClr val="000000"/>
              </a:solidFill>
              <a:prstDash val="solid"/>
              <a:round/>
              <a:headEnd/>
              <a:tailEnd/>
            </a:ln>
          </p:spPr>
          <p:txBody>
            <a:bodyPr/>
            <a:lstStyle/>
            <a:p>
              <a:endParaRPr lang="es-MX"/>
            </a:p>
          </p:txBody>
        </p:sp>
        <p:sp>
          <p:nvSpPr>
            <p:cNvPr id="81" name="Freeform 83"/>
            <p:cNvSpPr>
              <a:spLocks/>
            </p:cNvSpPr>
            <p:nvPr/>
          </p:nvSpPr>
          <p:spPr bwMode="auto">
            <a:xfrm>
              <a:off x="2412" y="2898"/>
              <a:ext cx="84" cy="156"/>
            </a:xfrm>
            <a:custGeom>
              <a:avLst/>
              <a:gdLst>
                <a:gd name="T0" fmla="*/ 72 w 84"/>
                <a:gd name="T1" fmla="*/ 150 h 156"/>
                <a:gd name="T2" fmla="*/ 72 w 84"/>
                <a:gd name="T3" fmla="*/ 156 h 156"/>
                <a:gd name="T4" fmla="*/ 66 w 84"/>
                <a:gd name="T5" fmla="*/ 156 h 156"/>
                <a:gd name="T6" fmla="*/ 60 w 84"/>
                <a:gd name="T7" fmla="*/ 150 h 156"/>
                <a:gd name="T8" fmla="*/ 60 w 84"/>
                <a:gd name="T9" fmla="*/ 144 h 156"/>
                <a:gd name="T10" fmla="*/ 54 w 84"/>
                <a:gd name="T11" fmla="*/ 144 h 156"/>
                <a:gd name="T12" fmla="*/ 48 w 84"/>
                <a:gd name="T13" fmla="*/ 144 h 156"/>
                <a:gd name="T14" fmla="*/ 42 w 84"/>
                <a:gd name="T15" fmla="*/ 144 h 156"/>
                <a:gd name="T16" fmla="*/ 42 w 84"/>
                <a:gd name="T17" fmla="*/ 138 h 156"/>
                <a:gd name="T18" fmla="*/ 42 w 84"/>
                <a:gd name="T19" fmla="*/ 132 h 156"/>
                <a:gd name="T20" fmla="*/ 42 w 84"/>
                <a:gd name="T21" fmla="*/ 126 h 156"/>
                <a:gd name="T22" fmla="*/ 30 w 84"/>
                <a:gd name="T23" fmla="*/ 120 h 156"/>
                <a:gd name="T24" fmla="*/ 24 w 84"/>
                <a:gd name="T25" fmla="*/ 120 h 156"/>
                <a:gd name="T26" fmla="*/ 0 w 84"/>
                <a:gd name="T27" fmla="*/ 120 h 156"/>
                <a:gd name="T28" fmla="*/ 6 w 84"/>
                <a:gd name="T29" fmla="*/ 84 h 156"/>
                <a:gd name="T30" fmla="*/ 6 w 84"/>
                <a:gd name="T31" fmla="*/ 78 h 156"/>
                <a:gd name="T32" fmla="*/ 12 w 84"/>
                <a:gd name="T33" fmla="*/ 66 h 156"/>
                <a:gd name="T34" fmla="*/ 6 w 84"/>
                <a:gd name="T35" fmla="*/ 48 h 156"/>
                <a:gd name="T36" fmla="*/ 12 w 84"/>
                <a:gd name="T37" fmla="*/ 36 h 156"/>
                <a:gd name="T38" fmla="*/ 12 w 84"/>
                <a:gd name="T39" fmla="*/ 30 h 156"/>
                <a:gd name="T40" fmla="*/ 12 w 84"/>
                <a:gd name="T41" fmla="*/ 24 h 156"/>
                <a:gd name="T42" fmla="*/ 12 w 84"/>
                <a:gd name="T43" fmla="*/ 18 h 156"/>
                <a:gd name="T44" fmla="*/ 18 w 84"/>
                <a:gd name="T45" fmla="*/ 12 h 156"/>
                <a:gd name="T46" fmla="*/ 18 w 84"/>
                <a:gd name="T47" fmla="*/ 6 h 156"/>
                <a:gd name="T48" fmla="*/ 24 w 84"/>
                <a:gd name="T49" fmla="*/ 6 h 156"/>
                <a:gd name="T50" fmla="*/ 30 w 84"/>
                <a:gd name="T51" fmla="*/ 6 h 156"/>
                <a:gd name="T52" fmla="*/ 30 w 84"/>
                <a:gd name="T53" fmla="*/ 0 h 156"/>
                <a:gd name="T54" fmla="*/ 30 w 84"/>
                <a:gd name="T55" fmla="*/ 6 h 156"/>
                <a:gd name="T56" fmla="*/ 36 w 84"/>
                <a:gd name="T57" fmla="*/ 6 h 156"/>
                <a:gd name="T58" fmla="*/ 42 w 84"/>
                <a:gd name="T59" fmla="*/ 6 h 156"/>
                <a:gd name="T60" fmla="*/ 48 w 84"/>
                <a:gd name="T61" fmla="*/ 6 h 156"/>
                <a:gd name="T62" fmla="*/ 48 w 84"/>
                <a:gd name="T63" fmla="*/ 12 h 156"/>
                <a:gd name="T64" fmla="*/ 60 w 84"/>
                <a:gd name="T65" fmla="*/ 12 h 156"/>
                <a:gd name="T66" fmla="*/ 66 w 84"/>
                <a:gd name="T67" fmla="*/ 12 h 156"/>
                <a:gd name="T68" fmla="*/ 66 w 84"/>
                <a:gd name="T69" fmla="*/ 18 h 156"/>
                <a:gd name="T70" fmla="*/ 66 w 84"/>
                <a:gd name="T71" fmla="*/ 24 h 156"/>
                <a:gd name="T72" fmla="*/ 72 w 84"/>
                <a:gd name="T73" fmla="*/ 30 h 156"/>
                <a:gd name="T74" fmla="*/ 78 w 84"/>
                <a:gd name="T75" fmla="*/ 30 h 156"/>
                <a:gd name="T76" fmla="*/ 78 w 84"/>
                <a:gd name="T77" fmla="*/ 36 h 156"/>
                <a:gd name="T78" fmla="*/ 78 w 84"/>
                <a:gd name="T79" fmla="*/ 42 h 156"/>
                <a:gd name="T80" fmla="*/ 78 w 84"/>
                <a:gd name="T81" fmla="*/ 48 h 156"/>
                <a:gd name="T82" fmla="*/ 84 w 84"/>
                <a:gd name="T83" fmla="*/ 48 h 156"/>
                <a:gd name="T84" fmla="*/ 84 w 84"/>
                <a:gd name="T85" fmla="*/ 54 h 156"/>
                <a:gd name="T86" fmla="*/ 78 w 84"/>
                <a:gd name="T87" fmla="*/ 60 h 156"/>
                <a:gd name="T88" fmla="*/ 78 w 84"/>
                <a:gd name="T89" fmla="*/ 66 h 156"/>
                <a:gd name="T90" fmla="*/ 72 w 84"/>
                <a:gd name="T91" fmla="*/ 72 h 156"/>
                <a:gd name="T92" fmla="*/ 72 w 84"/>
                <a:gd name="T93" fmla="*/ 78 h 156"/>
                <a:gd name="T94" fmla="*/ 78 w 84"/>
                <a:gd name="T95" fmla="*/ 84 h 156"/>
                <a:gd name="T96" fmla="*/ 72 w 84"/>
                <a:gd name="T97" fmla="*/ 90 h 156"/>
                <a:gd name="T98" fmla="*/ 72 w 84"/>
                <a:gd name="T99" fmla="*/ 96 h 156"/>
                <a:gd name="T100" fmla="*/ 72 w 84"/>
                <a:gd name="T101" fmla="*/ 102 h 156"/>
                <a:gd name="T102" fmla="*/ 72 w 84"/>
                <a:gd name="T103" fmla="*/ 108 h 156"/>
                <a:gd name="T104" fmla="*/ 78 w 84"/>
                <a:gd name="T105" fmla="*/ 120 h 156"/>
                <a:gd name="T106" fmla="*/ 78 w 84"/>
                <a:gd name="T107" fmla="*/ 126 h 156"/>
                <a:gd name="T108" fmla="*/ 78 w 84"/>
                <a:gd name="T109" fmla="*/ 132 h 156"/>
                <a:gd name="T110" fmla="*/ 78 w 84"/>
                <a:gd name="T111" fmla="*/ 138 h 156"/>
                <a:gd name="T112" fmla="*/ 78 w 84"/>
                <a:gd name="T113" fmla="*/ 144 h 156"/>
                <a:gd name="T114" fmla="*/ 78 w 84"/>
                <a:gd name="T115" fmla="*/ 150 h 156"/>
                <a:gd name="T116" fmla="*/ 72 w 84"/>
                <a:gd name="T117" fmla="*/ 150 h 15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84"/>
                <a:gd name="T178" fmla="*/ 0 h 156"/>
                <a:gd name="T179" fmla="*/ 84 w 84"/>
                <a:gd name="T180" fmla="*/ 156 h 15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84" h="156">
                  <a:moveTo>
                    <a:pt x="72" y="150"/>
                  </a:moveTo>
                  <a:lnTo>
                    <a:pt x="72" y="156"/>
                  </a:lnTo>
                  <a:lnTo>
                    <a:pt x="66" y="156"/>
                  </a:lnTo>
                  <a:lnTo>
                    <a:pt x="60" y="150"/>
                  </a:lnTo>
                  <a:lnTo>
                    <a:pt x="60" y="144"/>
                  </a:lnTo>
                  <a:lnTo>
                    <a:pt x="54" y="144"/>
                  </a:lnTo>
                  <a:lnTo>
                    <a:pt x="48" y="144"/>
                  </a:lnTo>
                  <a:lnTo>
                    <a:pt x="42" y="144"/>
                  </a:lnTo>
                  <a:lnTo>
                    <a:pt x="42" y="138"/>
                  </a:lnTo>
                  <a:lnTo>
                    <a:pt x="42" y="132"/>
                  </a:lnTo>
                  <a:lnTo>
                    <a:pt x="42" y="126"/>
                  </a:lnTo>
                  <a:lnTo>
                    <a:pt x="30" y="120"/>
                  </a:lnTo>
                  <a:lnTo>
                    <a:pt x="24" y="120"/>
                  </a:lnTo>
                  <a:lnTo>
                    <a:pt x="0" y="120"/>
                  </a:lnTo>
                  <a:lnTo>
                    <a:pt x="6" y="84"/>
                  </a:lnTo>
                  <a:lnTo>
                    <a:pt x="6" y="78"/>
                  </a:lnTo>
                  <a:lnTo>
                    <a:pt x="12" y="66"/>
                  </a:lnTo>
                  <a:lnTo>
                    <a:pt x="6" y="48"/>
                  </a:lnTo>
                  <a:lnTo>
                    <a:pt x="12" y="36"/>
                  </a:lnTo>
                  <a:lnTo>
                    <a:pt x="12" y="30"/>
                  </a:lnTo>
                  <a:lnTo>
                    <a:pt x="12" y="24"/>
                  </a:lnTo>
                  <a:lnTo>
                    <a:pt x="12" y="18"/>
                  </a:lnTo>
                  <a:lnTo>
                    <a:pt x="18" y="12"/>
                  </a:lnTo>
                  <a:lnTo>
                    <a:pt x="18" y="6"/>
                  </a:lnTo>
                  <a:lnTo>
                    <a:pt x="24" y="6"/>
                  </a:lnTo>
                  <a:lnTo>
                    <a:pt x="30" y="6"/>
                  </a:lnTo>
                  <a:lnTo>
                    <a:pt x="30" y="0"/>
                  </a:lnTo>
                  <a:lnTo>
                    <a:pt x="30" y="6"/>
                  </a:lnTo>
                  <a:lnTo>
                    <a:pt x="36" y="6"/>
                  </a:lnTo>
                  <a:lnTo>
                    <a:pt x="42" y="6"/>
                  </a:lnTo>
                  <a:lnTo>
                    <a:pt x="48" y="6"/>
                  </a:lnTo>
                  <a:lnTo>
                    <a:pt x="48" y="12"/>
                  </a:lnTo>
                  <a:lnTo>
                    <a:pt x="60" y="12"/>
                  </a:lnTo>
                  <a:lnTo>
                    <a:pt x="66" y="12"/>
                  </a:lnTo>
                  <a:lnTo>
                    <a:pt x="66" y="18"/>
                  </a:lnTo>
                  <a:lnTo>
                    <a:pt x="66" y="24"/>
                  </a:lnTo>
                  <a:lnTo>
                    <a:pt x="72" y="30"/>
                  </a:lnTo>
                  <a:lnTo>
                    <a:pt x="78" y="30"/>
                  </a:lnTo>
                  <a:lnTo>
                    <a:pt x="78" y="36"/>
                  </a:lnTo>
                  <a:lnTo>
                    <a:pt x="78" y="42"/>
                  </a:lnTo>
                  <a:lnTo>
                    <a:pt x="78" y="48"/>
                  </a:lnTo>
                  <a:lnTo>
                    <a:pt x="84" y="48"/>
                  </a:lnTo>
                  <a:lnTo>
                    <a:pt x="84" y="54"/>
                  </a:lnTo>
                  <a:lnTo>
                    <a:pt x="78" y="60"/>
                  </a:lnTo>
                  <a:lnTo>
                    <a:pt x="78" y="66"/>
                  </a:lnTo>
                  <a:lnTo>
                    <a:pt x="72" y="72"/>
                  </a:lnTo>
                  <a:lnTo>
                    <a:pt x="72" y="78"/>
                  </a:lnTo>
                  <a:lnTo>
                    <a:pt x="78" y="84"/>
                  </a:lnTo>
                  <a:lnTo>
                    <a:pt x="72" y="90"/>
                  </a:lnTo>
                  <a:lnTo>
                    <a:pt x="72" y="96"/>
                  </a:lnTo>
                  <a:lnTo>
                    <a:pt x="72" y="102"/>
                  </a:lnTo>
                  <a:lnTo>
                    <a:pt x="72" y="108"/>
                  </a:lnTo>
                  <a:lnTo>
                    <a:pt x="78" y="120"/>
                  </a:lnTo>
                  <a:lnTo>
                    <a:pt x="78" y="126"/>
                  </a:lnTo>
                  <a:lnTo>
                    <a:pt x="78" y="132"/>
                  </a:lnTo>
                  <a:lnTo>
                    <a:pt x="78" y="138"/>
                  </a:lnTo>
                  <a:lnTo>
                    <a:pt x="78" y="144"/>
                  </a:lnTo>
                  <a:lnTo>
                    <a:pt x="78" y="150"/>
                  </a:lnTo>
                  <a:lnTo>
                    <a:pt x="72" y="150"/>
                  </a:lnTo>
                  <a:close/>
                </a:path>
              </a:pathLst>
            </a:custGeom>
            <a:solidFill>
              <a:srgbClr val="0000A0"/>
            </a:solidFill>
            <a:ln w="0">
              <a:solidFill>
                <a:srgbClr val="000000"/>
              </a:solidFill>
              <a:prstDash val="solid"/>
              <a:round/>
              <a:headEnd/>
              <a:tailEnd/>
            </a:ln>
          </p:spPr>
          <p:txBody>
            <a:bodyPr/>
            <a:lstStyle/>
            <a:p>
              <a:endParaRPr lang="es-MX"/>
            </a:p>
          </p:txBody>
        </p:sp>
        <p:sp>
          <p:nvSpPr>
            <p:cNvPr id="82" name="Freeform 84"/>
            <p:cNvSpPr>
              <a:spLocks/>
            </p:cNvSpPr>
            <p:nvPr/>
          </p:nvSpPr>
          <p:spPr bwMode="auto">
            <a:xfrm>
              <a:off x="4188" y="2148"/>
              <a:ext cx="336" cy="228"/>
            </a:xfrm>
            <a:custGeom>
              <a:avLst/>
              <a:gdLst>
                <a:gd name="T0" fmla="*/ 84 w 336"/>
                <a:gd name="T1" fmla="*/ 96 h 228"/>
                <a:gd name="T2" fmla="*/ 60 w 336"/>
                <a:gd name="T3" fmla="*/ 84 h 228"/>
                <a:gd name="T4" fmla="*/ 54 w 336"/>
                <a:gd name="T5" fmla="*/ 72 h 228"/>
                <a:gd name="T6" fmla="*/ 24 w 336"/>
                <a:gd name="T7" fmla="*/ 72 h 228"/>
                <a:gd name="T8" fmla="*/ 12 w 336"/>
                <a:gd name="T9" fmla="*/ 54 h 228"/>
                <a:gd name="T10" fmla="*/ 12 w 336"/>
                <a:gd name="T11" fmla="*/ 48 h 228"/>
                <a:gd name="T12" fmla="*/ 6 w 336"/>
                <a:gd name="T13" fmla="*/ 42 h 228"/>
                <a:gd name="T14" fmla="*/ 6 w 336"/>
                <a:gd name="T15" fmla="*/ 30 h 228"/>
                <a:gd name="T16" fmla="*/ 24 w 336"/>
                <a:gd name="T17" fmla="*/ 24 h 228"/>
                <a:gd name="T18" fmla="*/ 36 w 336"/>
                <a:gd name="T19" fmla="*/ 18 h 228"/>
                <a:gd name="T20" fmla="*/ 54 w 336"/>
                <a:gd name="T21" fmla="*/ 18 h 228"/>
                <a:gd name="T22" fmla="*/ 66 w 336"/>
                <a:gd name="T23" fmla="*/ 30 h 228"/>
                <a:gd name="T24" fmla="*/ 90 w 336"/>
                <a:gd name="T25" fmla="*/ 54 h 228"/>
                <a:gd name="T26" fmla="*/ 96 w 336"/>
                <a:gd name="T27" fmla="*/ 36 h 228"/>
                <a:gd name="T28" fmla="*/ 108 w 336"/>
                <a:gd name="T29" fmla="*/ 18 h 228"/>
                <a:gd name="T30" fmla="*/ 126 w 336"/>
                <a:gd name="T31" fmla="*/ 6 h 228"/>
                <a:gd name="T32" fmla="*/ 156 w 336"/>
                <a:gd name="T33" fmla="*/ 18 h 228"/>
                <a:gd name="T34" fmla="*/ 186 w 336"/>
                <a:gd name="T35" fmla="*/ 12 h 228"/>
                <a:gd name="T36" fmla="*/ 210 w 336"/>
                <a:gd name="T37" fmla="*/ 18 h 228"/>
                <a:gd name="T38" fmla="*/ 234 w 336"/>
                <a:gd name="T39" fmla="*/ 12 h 228"/>
                <a:gd name="T40" fmla="*/ 258 w 336"/>
                <a:gd name="T41" fmla="*/ 0 h 228"/>
                <a:gd name="T42" fmla="*/ 312 w 336"/>
                <a:gd name="T43" fmla="*/ 54 h 228"/>
                <a:gd name="T44" fmla="*/ 312 w 336"/>
                <a:gd name="T45" fmla="*/ 96 h 228"/>
                <a:gd name="T46" fmla="*/ 336 w 336"/>
                <a:gd name="T47" fmla="*/ 108 h 228"/>
                <a:gd name="T48" fmla="*/ 324 w 336"/>
                <a:gd name="T49" fmla="*/ 138 h 228"/>
                <a:gd name="T50" fmla="*/ 336 w 336"/>
                <a:gd name="T51" fmla="*/ 162 h 228"/>
                <a:gd name="T52" fmla="*/ 318 w 336"/>
                <a:gd name="T53" fmla="*/ 168 h 228"/>
                <a:gd name="T54" fmla="*/ 306 w 336"/>
                <a:gd name="T55" fmla="*/ 174 h 228"/>
                <a:gd name="T56" fmla="*/ 288 w 336"/>
                <a:gd name="T57" fmla="*/ 168 h 228"/>
                <a:gd name="T58" fmla="*/ 264 w 336"/>
                <a:gd name="T59" fmla="*/ 168 h 228"/>
                <a:gd name="T60" fmla="*/ 246 w 336"/>
                <a:gd name="T61" fmla="*/ 168 h 228"/>
                <a:gd name="T62" fmla="*/ 228 w 336"/>
                <a:gd name="T63" fmla="*/ 186 h 228"/>
                <a:gd name="T64" fmla="*/ 210 w 336"/>
                <a:gd name="T65" fmla="*/ 192 h 228"/>
                <a:gd name="T66" fmla="*/ 192 w 336"/>
                <a:gd name="T67" fmla="*/ 204 h 228"/>
                <a:gd name="T68" fmla="*/ 168 w 336"/>
                <a:gd name="T69" fmla="*/ 198 h 228"/>
                <a:gd name="T70" fmla="*/ 144 w 336"/>
                <a:gd name="T71" fmla="*/ 198 h 228"/>
                <a:gd name="T72" fmla="*/ 120 w 336"/>
                <a:gd name="T73" fmla="*/ 204 h 228"/>
                <a:gd name="T74" fmla="*/ 108 w 336"/>
                <a:gd name="T75" fmla="*/ 216 h 228"/>
                <a:gd name="T76" fmla="*/ 102 w 336"/>
                <a:gd name="T77" fmla="*/ 210 h 228"/>
                <a:gd name="T78" fmla="*/ 90 w 336"/>
                <a:gd name="T79" fmla="*/ 192 h 228"/>
                <a:gd name="T80" fmla="*/ 78 w 336"/>
                <a:gd name="T81" fmla="*/ 192 h 228"/>
                <a:gd name="T82" fmla="*/ 66 w 336"/>
                <a:gd name="T83" fmla="*/ 204 h 228"/>
                <a:gd name="T84" fmla="*/ 60 w 336"/>
                <a:gd name="T85" fmla="*/ 228 h 228"/>
                <a:gd name="T86" fmla="*/ 42 w 336"/>
                <a:gd name="T87" fmla="*/ 216 h 228"/>
                <a:gd name="T88" fmla="*/ 54 w 336"/>
                <a:gd name="T89" fmla="*/ 210 h 228"/>
                <a:gd name="T90" fmla="*/ 48 w 336"/>
                <a:gd name="T91" fmla="*/ 192 h 228"/>
                <a:gd name="T92" fmla="*/ 24 w 336"/>
                <a:gd name="T93" fmla="*/ 192 h 228"/>
                <a:gd name="T94" fmla="*/ 36 w 336"/>
                <a:gd name="T95" fmla="*/ 168 h 228"/>
                <a:gd name="T96" fmla="*/ 48 w 336"/>
                <a:gd name="T97" fmla="*/ 138 h 228"/>
                <a:gd name="T98" fmla="*/ 48 w 336"/>
                <a:gd name="T99" fmla="*/ 126 h 228"/>
                <a:gd name="T100" fmla="*/ 54 w 336"/>
                <a:gd name="T101" fmla="*/ 120 h 228"/>
                <a:gd name="T102" fmla="*/ 72 w 336"/>
                <a:gd name="T103" fmla="*/ 102 h 22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336"/>
                <a:gd name="T157" fmla="*/ 0 h 228"/>
                <a:gd name="T158" fmla="*/ 336 w 336"/>
                <a:gd name="T159" fmla="*/ 228 h 228"/>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336" h="228">
                  <a:moveTo>
                    <a:pt x="72" y="102"/>
                  </a:moveTo>
                  <a:lnTo>
                    <a:pt x="78" y="102"/>
                  </a:lnTo>
                  <a:lnTo>
                    <a:pt x="84" y="102"/>
                  </a:lnTo>
                  <a:lnTo>
                    <a:pt x="84" y="96"/>
                  </a:lnTo>
                  <a:lnTo>
                    <a:pt x="78" y="96"/>
                  </a:lnTo>
                  <a:lnTo>
                    <a:pt x="78" y="90"/>
                  </a:lnTo>
                  <a:lnTo>
                    <a:pt x="60" y="96"/>
                  </a:lnTo>
                  <a:lnTo>
                    <a:pt x="60" y="84"/>
                  </a:lnTo>
                  <a:lnTo>
                    <a:pt x="48" y="84"/>
                  </a:lnTo>
                  <a:lnTo>
                    <a:pt x="48" y="78"/>
                  </a:lnTo>
                  <a:lnTo>
                    <a:pt x="54" y="78"/>
                  </a:lnTo>
                  <a:lnTo>
                    <a:pt x="54" y="72"/>
                  </a:lnTo>
                  <a:lnTo>
                    <a:pt x="42" y="72"/>
                  </a:lnTo>
                  <a:lnTo>
                    <a:pt x="36" y="66"/>
                  </a:lnTo>
                  <a:lnTo>
                    <a:pt x="30" y="78"/>
                  </a:lnTo>
                  <a:lnTo>
                    <a:pt x="24" y="72"/>
                  </a:lnTo>
                  <a:lnTo>
                    <a:pt x="18" y="66"/>
                  </a:lnTo>
                  <a:lnTo>
                    <a:pt x="18" y="60"/>
                  </a:lnTo>
                  <a:lnTo>
                    <a:pt x="18" y="54"/>
                  </a:lnTo>
                  <a:lnTo>
                    <a:pt x="12" y="54"/>
                  </a:lnTo>
                  <a:lnTo>
                    <a:pt x="18" y="54"/>
                  </a:lnTo>
                  <a:lnTo>
                    <a:pt x="12" y="48"/>
                  </a:lnTo>
                  <a:lnTo>
                    <a:pt x="18" y="48"/>
                  </a:lnTo>
                  <a:lnTo>
                    <a:pt x="12" y="48"/>
                  </a:lnTo>
                  <a:lnTo>
                    <a:pt x="18" y="48"/>
                  </a:lnTo>
                  <a:lnTo>
                    <a:pt x="18" y="42"/>
                  </a:lnTo>
                  <a:lnTo>
                    <a:pt x="12" y="42"/>
                  </a:lnTo>
                  <a:lnTo>
                    <a:pt x="6" y="42"/>
                  </a:lnTo>
                  <a:lnTo>
                    <a:pt x="0" y="42"/>
                  </a:lnTo>
                  <a:lnTo>
                    <a:pt x="0" y="36"/>
                  </a:lnTo>
                  <a:lnTo>
                    <a:pt x="6" y="36"/>
                  </a:lnTo>
                  <a:lnTo>
                    <a:pt x="6" y="30"/>
                  </a:lnTo>
                  <a:lnTo>
                    <a:pt x="6" y="24"/>
                  </a:lnTo>
                  <a:lnTo>
                    <a:pt x="12" y="24"/>
                  </a:lnTo>
                  <a:lnTo>
                    <a:pt x="18" y="24"/>
                  </a:lnTo>
                  <a:lnTo>
                    <a:pt x="24" y="24"/>
                  </a:lnTo>
                  <a:lnTo>
                    <a:pt x="30" y="24"/>
                  </a:lnTo>
                  <a:lnTo>
                    <a:pt x="30" y="18"/>
                  </a:lnTo>
                  <a:lnTo>
                    <a:pt x="36" y="24"/>
                  </a:lnTo>
                  <a:lnTo>
                    <a:pt x="36" y="18"/>
                  </a:lnTo>
                  <a:lnTo>
                    <a:pt x="42" y="18"/>
                  </a:lnTo>
                  <a:lnTo>
                    <a:pt x="48" y="12"/>
                  </a:lnTo>
                  <a:lnTo>
                    <a:pt x="54" y="12"/>
                  </a:lnTo>
                  <a:lnTo>
                    <a:pt x="54" y="18"/>
                  </a:lnTo>
                  <a:lnTo>
                    <a:pt x="54" y="24"/>
                  </a:lnTo>
                  <a:lnTo>
                    <a:pt x="60" y="24"/>
                  </a:lnTo>
                  <a:lnTo>
                    <a:pt x="66" y="24"/>
                  </a:lnTo>
                  <a:lnTo>
                    <a:pt x="66" y="30"/>
                  </a:lnTo>
                  <a:lnTo>
                    <a:pt x="66" y="36"/>
                  </a:lnTo>
                  <a:lnTo>
                    <a:pt x="72" y="36"/>
                  </a:lnTo>
                  <a:lnTo>
                    <a:pt x="84" y="48"/>
                  </a:lnTo>
                  <a:lnTo>
                    <a:pt x="90" y="54"/>
                  </a:lnTo>
                  <a:lnTo>
                    <a:pt x="96" y="48"/>
                  </a:lnTo>
                  <a:lnTo>
                    <a:pt x="90" y="48"/>
                  </a:lnTo>
                  <a:lnTo>
                    <a:pt x="96" y="42"/>
                  </a:lnTo>
                  <a:lnTo>
                    <a:pt x="96" y="36"/>
                  </a:lnTo>
                  <a:lnTo>
                    <a:pt x="102" y="36"/>
                  </a:lnTo>
                  <a:lnTo>
                    <a:pt x="102" y="30"/>
                  </a:lnTo>
                  <a:lnTo>
                    <a:pt x="108" y="24"/>
                  </a:lnTo>
                  <a:lnTo>
                    <a:pt x="108" y="18"/>
                  </a:lnTo>
                  <a:lnTo>
                    <a:pt x="108" y="12"/>
                  </a:lnTo>
                  <a:lnTo>
                    <a:pt x="114" y="12"/>
                  </a:lnTo>
                  <a:lnTo>
                    <a:pt x="114" y="6"/>
                  </a:lnTo>
                  <a:lnTo>
                    <a:pt x="126" y="6"/>
                  </a:lnTo>
                  <a:lnTo>
                    <a:pt x="138" y="6"/>
                  </a:lnTo>
                  <a:lnTo>
                    <a:pt x="144" y="6"/>
                  </a:lnTo>
                  <a:lnTo>
                    <a:pt x="150" y="12"/>
                  </a:lnTo>
                  <a:lnTo>
                    <a:pt x="156" y="18"/>
                  </a:lnTo>
                  <a:lnTo>
                    <a:pt x="162" y="24"/>
                  </a:lnTo>
                  <a:lnTo>
                    <a:pt x="180" y="6"/>
                  </a:lnTo>
                  <a:lnTo>
                    <a:pt x="186" y="6"/>
                  </a:lnTo>
                  <a:lnTo>
                    <a:pt x="186" y="12"/>
                  </a:lnTo>
                  <a:lnTo>
                    <a:pt x="192" y="12"/>
                  </a:lnTo>
                  <a:lnTo>
                    <a:pt x="198" y="18"/>
                  </a:lnTo>
                  <a:lnTo>
                    <a:pt x="204" y="18"/>
                  </a:lnTo>
                  <a:lnTo>
                    <a:pt x="210" y="18"/>
                  </a:lnTo>
                  <a:lnTo>
                    <a:pt x="216" y="12"/>
                  </a:lnTo>
                  <a:lnTo>
                    <a:pt x="222" y="12"/>
                  </a:lnTo>
                  <a:lnTo>
                    <a:pt x="228" y="12"/>
                  </a:lnTo>
                  <a:lnTo>
                    <a:pt x="234" y="12"/>
                  </a:lnTo>
                  <a:lnTo>
                    <a:pt x="240" y="6"/>
                  </a:lnTo>
                  <a:lnTo>
                    <a:pt x="246" y="6"/>
                  </a:lnTo>
                  <a:lnTo>
                    <a:pt x="252" y="0"/>
                  </a:lnTo>
                  <a:lnTo>
                    <a:pt x="258" y="0"/>
                  </a:lnTo>
                  <a:lnTo>
                    <a:pt x="264" y="0"/>
                  </a:lnTo>
                  <a:lnTo>
                    <a:pt x="312" y="36"/>
                  </a:lnTo>
                  <a:lnTo>
                    <a:pt x="312" y="42"/>
                  </a:lnTo>
                  <a:lnTo>
                    <a:pt x="312" y="54"/>
                  </a:lnTo>
                  <a:lnTo>
                    <a:pt x="306" y="72"/>
                  </a:lnTo>
                  <a:lnTo>
                    <a:pt x="306" y="78"/>
                  </a:lnTo>
                  <a:lnTo>
                    <a:pt x="306" y="96"/>
                  </a:lnTo>
                  <a:lnTo>
                    <a:pt x="312" y="96"/>
                  </a:lnTo>
                  <a:lnTo>
                    <a:pt x="312" y="102"/>
                  </a:lnTo>
                  <a:lnTo>
                    <a:pt x="330" y="96"/>
                  </a:lnTo>
                  <a:lnTo>
                    <a:pt x="336" y="102"/>
                  </a:lnTo>
                  <a:lnTo>
                    <a:pt x="336" y="108"/>
                  </a:lnTo>
                  <a:lnTo>
                    <a:pt x="330" y="108"/>
                  </a:lnTo>
                  <a:lnTo>
                    <a:pt x="330" y="114"/>
                  </a:lnTo>
                  <a:lnTo>
                    <a:pt x="324" y="132"/>
                  </a:lnTo>
                  <a:lnTo>
                    <a:pt x="324" y="138"/>
                  </a:lnTo>
                  <a:lnTo>
                    <a:pt x="324" y="144"/>
                  </a:lnTo>
                  <a:lnTo>
                    <a:pt x="330" y="150"/>
                  </a:lnTo>
                  <a:lnTo>
                    <a:pt x="336" y="156"/>
                  </a:lnTo>
                  <a:lnTo>
                    <a:pt x="336" y="162"/>
                  </a:lnTo>
                  <a:lnTo>
                    <a:pt x="330" y="162"/>
                  </a:lnTo>
                  <a:lnTo>
                    <a:pt x="324" y="162"/>
                  </a:lnTo>
                  <a:lnTo>
                    <a:pt x="324" y="168"/>
                  </a:lnTo>
                  <a:lnTo>
                    <a:pt x="318" y="168"/>
                  </a:lnTo>
                  <a:lnTo>
                    <a:pt x="318" y="174"/>
                  </a:lnTo>
                  <a:lnTo>
                    <a:pt x="318" y="180"/>
                  </a:lnTo>
                  <a:lnTo>
                    <a:pt x="312" y="180"/>
                  </a:lnTo>
                  <a:lnTo>
                    <a:pt x="306" y="174"/>
                  </a:lnTo>
                  <a:lnTo>
                    <a:pt x="306" y="168"/>
                  </a:lnTo>
                  <a:lnTo>
                    <a:pt x="300" y="168"/>
                  </a:lnTo>
                  <a:lnTo>
                    <a:pt x="294" y="168"/>
                  </a:lnTo>
                  <a:lnTo>
                    <a:pt x="288" y="168"/>
                  </a:lnTo>
                  <a:lnTo>
                    <a:pt x="282" y="168"/>
                  </a:lnTo>
                  <a:lnTo>
                    <a:pt x="276" y="168"/>
                  </a:lnTo>
                  <a:lnTo>
                    <a:pt x="270" y="168"/>
                  </a:lnTo>
                  <a:lnTo>
                    <a:pt x="264" y="168"/>
                  </a:lnTo>
                  <a:lnTo>
                    <a:pt x="258" y="174"/>
                  </a:lnTo>
                  <a:lnTo>
                    <a:pt x="252" y="174"/>
                  </a:lnTo>
                  <a:lnTo>
                    <a:pt x="252" y="168"/>
                  </a:lnTo>
                  <a:lnTo>
                    <a:pt x="246" y="168"/>
                  </a:lnTo>
                  <a:lnTo>
                    <a:pt x="240" y="174"/>
                  </a:lnTo>
                  <a:lnTo>
                    <a:pt x="234" y="180"/>
                  </a:lnTo>
                  <a:lnTo>
                    <a:pt x="228" y="180"/>
                  </a:lnTo>
                  <a:lnTo>
                    <a:pt x="228" y="186"/>
                  </a:lnTo>
                  <a:lnTo>
                    <a:pt x="222" y="186"/>
                  </a:lnTo>
                  <a:lnTo>
                    <a:pt x="216" y="186"/>
                  </a:lnTo>
                  <a:lnTo>
                    <a:pt x="216" y="192"/>
                  </a:lnTo>
                  <a:lnTo>
                    <a:pt x="210" y="192"/>
                  </a:lnTo>
                  <a:lnTo>
                    <a:pt x="204" y="192"/>
                  </a:lnTo>
                  <a:lnTo>
                    <a:pt x="198" y="192"/>
                  </a:lnTo>
                  <a:lnTo>
                    <a:pt x="198" y="204"/>
                  </a:lnTo>
                  <a:lnTo>
                    <a:pt x="192" y="204"/>
                  </a:lnTo>
                  <a:lnTo>
                    <a:pt x="186" y="204"/>
                  </a:lnTo>
                  <a:lnTo>
                    <a:pt x="180" y="198"/>
                  </a:lnTo>
                  <a:lnTo>
                    <a:pt x="174" y="198"/>
                  </a:lnTo>
                  <a:lnTo>
                    <a:pt x="168" y="198"/>
                  </a:lnTo>
                  <a:lnTo>
                    <a:pt x="162" y="198"/>
                  </a:lnTo>
                  <a:lnTo>
                    <a:pt x="156" y="192"/>
                  </a:lnTo>
                  <a:lnTo>
                    <a:pt x="150" y="192"/>
                  </a:lnTo>
                  <a:lnTo>
                    <a:pt x="144" y="198"/>
                  </a:lnTo>
                  <a:lnTo>
                    <a:pt x="138" y="198"/>
                  </a:lnTo>
                  <a:lnTo>
                    <a:pt x="132" y="204"/>
                  </a:lnTo>
                  <a:lnTo>
                    <a:pt x="126" y="204"/>
                  </a:lnTo>
                  <a:lnTo>
                    <a:pt x="120" y="204"/>
                  </a:lnTo>
                  <a:lnTo>
                    <a:pt x="120" y="210"/>
                  </a:lnTo>
                  <a:lnTo>
                    <a:pt x="114" y="210"/>
                  </a:lnTo>
                  <a:lnTo>
                    <a:pt x="108" y="210"/>
                  </a:lnTo>
                  <a:lnTo>
                    <a:pt x="108" y="216"/>
                  </a:lnTo>
                  <a:lnTo>
                    <a:pt x="102" y="216"/>
                  </a:lnTo>
                  <a:lnTo>
                    <a:pt x="96" y="216"/>
                  </a:lnTo>
                  <a:lnTo>
                    <a:pt x="96" y="210"/>
                  </a:lnTo>
                  <a:lnTo>
                    <a:pt x="102" y="210"/>
                  </a:lnTo>
                  <a:lnTo>
                    <a:pt x="102" y="204"/>
                  </a:lnTo>
                  <a:lnTo>
                    <a:pt x="96" y="204"/>
                  </a:lnTo>
                  <a:lnTo>
                    <a:pt x="96" y="198"/>
                  </a:lnTo>
                  <a:lnTo>
                    <a:pt x="90" y="192"/>
                  </a:lnTo>
                  <a:lnTo>
                    <a:pt x="84" y="192"/>
                  </a:lnTo>
                  <a:lnTo>
                    <a:pt x="84" y="198"/>
                  </a:lnTo>
                  <a:lnTo>
                    <a:pt x="78" y="198"/>
                  </a:lnTo>
                  <a:lnTo>
                    <a:pt x="78" y="192"/>
                  </a:lnTo>
                  <a:lnTo>
                    <a:pt x="72" y="192"/>
                  </a:lnTo>
                  <a:lnTo>
                    <a:pt x="66" y="192"/>
                  </a:lnTo>
                  <a:lnTo>
                    <a:pt x="66" y="198"/>
                  </a:lnTo>
                  <a:lnTo>
                    <a:pt x="66" y="204"/>
                  </a:lnTo>
                  <a:lnTo>
                    <a:pt x="66" y="210"/>
                  </a:lnTo>
                  <a:lnTo>
                    <a:pt x="66" y="216"/>
                  </a:lnTo>
                  <a:lnTo>
                    <a:pt x="60" y="222"/>
                  </a:lnTo>
                  <a:lnTo>
                    <a:pt x="60" y="228"/>
                  </a:lnTo>
                  <a:lnTo>
                    <a:pt x="54" y="222"/>
                  </a:lnTo>
                  <a:lnTo>
                    <a:pt x="48" y="216"/>
                  </a:lnTo>
                  <a:lnTo>
                    <a:pt x="42" y="222"/>
                  </a:lnTo>
                  <a:lnTo>
                    <a:pt x="42" y="216"/>
                  </a:lnTo>
                  <a:lnTo>
                    <a:pt x="48" y="216"/>
                  </a:lnTo>
                  <a:lnTo>
                    <a:pt x="48" y="210"/>
                  </a:lnTo>
                  <a:lnTo>
                    <a:pt x="54" y="216"/>
                  </a:lnTo>
                  <a:lnTo>
                    <a:pt x="54" y="210"/>
                  </a:lnTo>
                  <a:lnTo>
                    <a:pt x="54" y="204"/>
                  </a:lnTo>
                  <a:lnTo>
                    <a:pt x="54" y="198"/>
                  </a:lnTo>
                  <a:lnTo>
                    <a:pt x="54" y="192"/>
                  </a:lnTo>
                  <a:lnTo>
                    <a:pt x="48" y="192"/>
                  </a:lnTo>
                  <a:lnTo>
                    <a:pt x="42" y="192"/>
                  </a:lnTo>
                  <a:lnTo>
                    <a:pt x="36" y="192"/>
                  </a:lnTo>
                  <a:lnTo>
                    <a:pt x="30" y="192"/>
                  </a:lnTo>
                  <a:lnTo>
                    <a:pt x="24" y="192"/>
                  </a:lnTo>
                  <a:lnTo>
                    <a:pt x="12" y="192"/>
                  </a:lnTo>
                  <a:lnTo>
                    <a:pt x="12" y="180"/>
                  </a:lnTo>
                  <a:lnTo>
                    <a:pt x="18" y="162"/>
                  </a:lnTo>
                  <a:lnTo>
                    <a:pt x="36" y="168"/>
                  </a:lnTo>
                  <a:lnTo>
                    <a:pt x="36" y="162"/>
                  </a:lnTo>
                  <a:lnTo>
                    <a:pt x="42" y="156"/>
                  </a:lnTo>
                  <a:lnTo>
                    <a:pt x="48" y="144"/>
                  </a:lnTo>
                  <a:lnTo>
                    <a:pt x="48" y="138"/>
                  </a:lnTo>
                  <a:lnTo>
                    <a:pt x="42" y="138"/>
                  </a:lnTo>
                  <a:lnTo>
                    <a:pt x="42" y="132"/>
                  </a:lnTo>
                  <a:lnTo>
                    <a:pt x="42" y="126"/>
                  </a:lnTo>
                  <a:lnTo>
                    <a:pt x="48" y="126"/>
                  </a:lnTo>
                  <a:lnTo>
                    <a:pt x="48" y="120"/>
                  </a:lnTo>
                  <a:lnTo>
                    <a:pt x="54" y="120"/>
                  </a:lnTo>
                  <a:lnTo>
                    <a:pt x="60" y="120"/>
                  </a:lnTo>
                  <a:lnTo>
                    <a:pt x="54" y="120"/>
                  </a:lnTo>
                  <a:lnTo>
                    <a:pt x="60" y="114"/>
                  </a:lnTo>
                  <a:lnTo>
                    <a:pt x="60" y="108"/>
                  </a:lnTo>
                  <a:lnTo>
                    <a:pt x="66" y="102"/>
                  </a:lnTo>
                  <a:lnTo>
                    <a:pt x="72" y="102"/>
                  </a:lnTo>
                  <a:close/>
                </a:path>
              </a:pathLst>
            </a:custGeom>
            <a:solidFill>
              <a:srgbClr val="0000A0"/>
            </a:solidFill>
            <a:ln w="0">
              <a:solidFill>
                <a:srgbClr val="000000"/>
              </a:solidFill>
              <a:prstDash val="solid"/>
              <a:round/>
              <a:headEnd/>
              <a:tailEnd/>
            </a:ln>
          </p:spPr>
          <p:txBody>
            <a:bodyPr/>
            <a:lstStyle/>
            <a:p>
              <a:endParaRPr lang="es-MX"/>
            </a:p>
          </p:txBody>
        </p:sp>
        <p:sp>
          <p:nvSpPr>
            <p:cNvPr id="83" name="Freeform 85"/>
            <p:cNvSpPr>
              <a:spLocks/>
            </p:cNvSpPr>
            <p:nvPr/>
          </p:nvSpPr>
          <p:spPr bwMode="auto">
            <a:xfrm>
              <a:off x="4104" y="2346"/>
              <a:ext cx="120" cy="210"/>
            </a:xfrm>
            <a:custGeom>
              <a:avLst/>
              <a:gdLst>
                <a:gd name="T0" fmla="*/ 54 w 120"/>
                <a:gd name="T1" fmla="*/ 0 h 210"/>
                <a:gd name="T2" fmla="*/ 66 w 120"/>
                <a:gd name="T3" fmla="*/ 0 h 210"/>
                <a:gd name="T4" fmla="*/ 60 w 120"/>
                <a:gd name="T5" fmla="*/ 6 h 210"/>
                <a:gd name="T6" fmla="*/ 54 w 120"/>
                <a:gd name="T7" fmla="*/ 18 h 210"/>
                <a:gd name="T8" fmla="*/ 72 w 120"/>
                <a:gd name="T9" fmla="*/ 42 h 210"/>
                <a:gd name="T10" fmla="*/ 78 w 120"/>
                <a:gd name="T11" fmla="*/ 48 h 210"/>
                <a:gd name="T12" fmla="*/ 102 w 120"/>
                <a:gd name="T13" fmla="*/ 60 h 210"/>
                <a:gd name="T14" fmla="*/ 114 w 120"/>
                <a:gd name="T15" fmla="*/ 66 h 210"/>
                <a:gd name="T16" fmla="*/ 108 w 120"/>
                <a:gd name="T17" fmla="*/ 72 h 210"/>
                <a:gd name="T18" fmla="*/ 114 w 120"/>
                <a:gd name="T19" fmla="*/ 78 h 210"/>
                <a:gd name="T20" fmla="*/ 114 w 120"/>
                <a:gd name="T21" fmla="*/ 84 h 210"/>
                <a:gd name="T22" fmla="*/ 114 w 120"/>
                <a:gd name="T23" fmla="*/ 96 h 210"/>
                <a:gd name="T24" fmla="*/ 108 w 120"/>
                <a:gd name="T25" fmla="*/ 102 h 210"/>
                <a:gd name="T26" fmla="*/ 102 w 120"/>
                <a:gd name="T27" fmla="*/ 108 h 210"/>
                <a:gd name="T28" fmla="*/ 96 w 120"/>
                <a:gd name="T29" fmla="*/ 114 h 210"/>
                <a:gd name="T30" fmla="*/ 96 w 120"/>
                <a:gd name="T31" fmla="*/ 126 h 210"/>
                <a:gd name="T32" fmla="*/ 90 w 120"/>
                <a:gd name="T33" fmla="*/ 138 h 210"/>
                <a:gd name="T34" fmla="*/ 84 w 120"/>
                <a:gd name="T35" fmla="*/ 150 h 210"/>
                <a:gd name="T36" fmla="*/ 84 w 120"/>
                <a:gd name="T37" fmla="*/ 162 h 210"/>
                <a:gd name="T38" fmla="*/ 72 w 120"/>
                <a:gd name="T39" fmla="*/ 168 h 210"/>
                <a:gd name="T40" fmla="*/ 60 w 120"/>
                <a:gd name="T41" fmla="*/ 168 h 210"/>
                <a:gd name="T42" fmla="*/ 54 w 120"/>
                <a:gd name="T43" fmla="*/ 174 h 210"/>
                <a:gd name="T44" fmla="*/ 54 w 120"/>
                <a:gd name="T45" fmla="*/ 186 h 210"/>
                <a:gd name="T46" fmla="*/ 54 w 120"/>
                <a:gd name="T47" fmla="*/ 192 h 210"/>
                <a:gd name="T48" fmla="*/ 60 w 120"/>
                <a:gd name="T49" fmla="*/ 198 h 210"/>
                <a:gd name="T50" fmla="*/ 60 w 120"/>
                <a:gd name="T51" fmla="*/ 204 h 210"/>
                <a:gd name="T52" fmla="*/ 54 w 120"/>
                <a:gd name="T53" fmla="*/ 210 h 210"/>
                <a:gd name="T54" fmla="*/ 30 w 120"/>
                <a:gd name="T55" fmla="*/ 192 h 210"/>
                <a:gd name="T56" fmla="*/ 30 w 120"/>
                <a:gd name="T57" fmla="*/ 180 h 210"/>
                <a:gd name="T58" fmla="*/ 30 w 120"/>
                <a:gd name="T59" fmla="*/ 168 h 210"/>
                <a:gd name="T60" fmla="*/ 18 w 120"/>
                <a:gd name="T61" fmla="*/ 162 h 210"/>
                <a:gd name="T62" fmla="*/ 12 w 120"/>
                <a:gd name="T63" fmla="*/ 144 h 210"/>
                <a:gd name="T64" fmla="*/ 12 w 120"/>
                <a:gd name="T65" fmla="*/ 126 h 210"/>
                <a:gd name="T66" fmla="*/ 0 w 120"/>
                <a:gd name="T67" fmla="*/ 114 h 210"/>
                <a:gd name="T68" fmla="*/ 0 w 120"/>
                <a:gd name="T69" fmla="*/ 102 h 210"/>
                <a:gd name="T70" fmla="*/ 6 w 120"/>
                <a:gd name="T71" fmla="*/ 96 h 210"/>
                <a:gd name="T72" fmla="*/ 6 w 120"/>
                <a:gd name="T73" fmla="*/ 84 h 210"/>
                <a:gd name="T74" fmla="*/ 30 w 120"/>
                <a:gd name="T75" fmla="*/ 72 h 210"/>
                <a:gd name="T76" fmla="*/ 42 w 120"/>
                <a:gd name="T77" fmla="*/ 60 h 210"/>
                <a:gd name="T78" fmla="*/ 54 w 120"/>
                <a:gd name="T79" fmla="*/ 48 h 21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20"/>
                <a:gd name="T121" fmla="*/ 0 h 210"/>
                <a:gd name="T122" fmla="*/ 120 w 120"/>
                <a:gd name="T123" fmla="*/ 210 h 210"/>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20" h="210">
                  <a:moveTo>
                    <a:pt x="48" y="30"/>
                  </a:moveTo>
                  <a:lnTo>
                    <a:pt x="54" y="0"/>
                  </a:lnTo>
                  <a:lnTo>
                    <a:pt x="60" y="0"/>
                  </a:lnTo>
                  <a:lnTo>
                    <a:pt x="66" y="0"/>
                  </a:lnTo>
                  <a:lnTo>
                    <a:pt x="66" y="6"/>
                  </a:lnTo>
                  <a:lnTo>
                    <a:pt x="60" y="6"/>
                  </a:lnTo>
                  <a:lnTo>
                    <a:pt x="54" y="12"/>
                  </a:lnTo>
                  <a:lnTo>
                    <a:pt x="54" y="18"/>
                  </a:lnTo>
                  <a:lnTo>
                    <a:pt x="66" y="36"/>
                  </a:lnTo>
                  <a:lnTo>
                    <a:pt x="72" y="42"/>
                  </a:lnTo>
                  <a:lnTo>
                    <a:pt x="72" y="48"/>
                  </a:lnTo>
                  <a:lnTo>
                    <a:pt x="78" y="48"/>
                  </a:lnTo>
                  <a:lnTo>
                    <a:pt x="96" y="60"/>
                  </a:lnTo>
                  <a:lnTo>
                    <a:pt x="102" y="60"/>
                  </a:lnTo>
                  <a:lnTo>
                    <a:pt x="108" y="66"/>
                  </a:lnTo>
                  <a:lnTo>
                    <a:pt x="114" y="66"/>
                  </a:lnTo>
                  <a:lnTo>
                    <a:pt x="114" y="72"/>
                  </a:lnTo>
                  <a:lnTo>
                    <a:pt x="108" y="72"/>
                  </a:lnTo>
                  <a:lnTo>
                    <a:pt x="114" y="72"/>
                  </a:lnTo>
                  <a:lnTo>
                    <a:pt x="114" y="78"/>
                  </a:lnTo>
                  <a:lnTo>
                    <a:pt x="120" y="84"/>
                  </a:lnTo>
                  <a:lnTo>
                    <a:pt x="114" y="84"/>
                  </a:lnTo>
                  <a:lnTo>
                    <a:pt x="114" y="90"/>
                  </a:lnTo>
                  <a:lnTo>
                    <a:pt x="114" y="96"/>
                  </a:lnTo>
                  <a:lnTo>
                    <a:pt x="108" y="96"/>
                  </a:lnTo>
                  <a:lnTo>
                    <a:pt x="108" y="102"/>
                  </a:lnTo>
                  <a:lnTo>
                    <a:pt x="108" y="108"/>
                  </a:lnTo>
                  <a:lnTo>
                    <a:pt x="102" y="108"/>
                  </a:lnTo>
                  <a:lnTo>
                    <a:pt x="102" y="114"/>
                  </a:lnTo>
                  <a:lnTo>
                    <a:pt x="96" y="114"/>
                  </a:lnTo>
                  <a:lnTo>
                    <a:pt x="96" y="120"/>
                  </a:lnTo>
                  <a:lnTo>
                    <a:pt x="96" y="126"/>
                  </a:lnTo>
                  <a:lnTo>
                    <a:pt x="96" y="138"/>
                  </a:lnTo>
                  <a:lnTo>
                    <a:pt x="90" y="138"/>
                  </a:lnTo>
                  <a:lnTo>
                    <a:pt x="90" y="144"/>
                  </a:lnTo>
                  <a:lnTo>
                    <a:pt x="84" y="150"/>
                  </a:lnTo>
                  <a:lnTo>
                    <a:pt x="84" y="156"/>
                  </a:lnTo>
                  <a:lnTo>
                    <a:pt x="84" y="162"/>
                  </a:lnTo>
                  <a:lnTo>
                    <a:pt x="78" y="162"/>
                  </a:lnTo>
                  <a:lnTo>
                    <a:pt x="72" y="168"/>
                  </a:lnTo>
                  <a:lnTo>
                    <a:pt x="66" y="168"/>
                  </a:lnTo>
                  <a:lnTo>
                    <a:pt x="60" y="168"/>
                  </a:lnTo>
                  <a:lnTo>
                    <a:pt x="60" y="174"/>
                  </a:lnTo>
                  <a:lnTo>
                    <a:pt x="54" y="174"/>
                  </a:lnTo>
                  <a:lnTo>
                    <a:pt x="54" y="180"/>
                  </a:lnTo>
                  <a:lnTo>
                    <a:pt x="54" y="186"/>
                  </a:lnTo>
                  <a:lnTo>
                    <a:pt x="60" y="186"/>
                  </a:lnTo>
                  <a:lnTo>
                    <a:pt x="54" y="192"/>
                  </a:lnTo>
                  <a:lnTo>
                    <a:pt x="60" y="192"/>
                  </a:lnTo>
                  <a:lnTo>
                    <a:pt x="60" y="198"/>
                  </a:lnTo>
                  <a:lnTo>
                    <a:pt x="66" y="204"/>
                  </a:lnTo>
                  <a:lnTo>
                    <a:pt x="60" y="204"/>
                  </a:lnTo>
                  <a:lnTo>
                    <a:pt x="60" y="210"/>
                  </a:lnTo>
                  <a:lnTo>
                    <a:pt x="54" y="210"/>
                  </a:lnTo>
                  <a:lnTo>
                    <a:pt x="42" y="204"/>
                  </a:lnTo>
                  <a:lnTo>
                    <a:pt x="30" y="192"/>
                  </a:lnTo>
                  <a:lnTo>
                    <a:pt x="30" y="186"/>
                  </a:lnTo>
                  <a:lnTo>
                    <a:pt x="30" y="180"/>
                  </a:lnTo>
                  <a:lnTo>
                    <a:pt x="30" y="174"/>
                  </a:lnTo>
                  <a:lnTo>
                    <a:pt x="30" y="168"/>
                  </a:lnTo>
                  <a:lnTo>
                    <a:pt x="24" y="168"/>
                  </a:lnTo>
                  <a:lnTo>
                    <a:pt x="18" y="162"/>
                  </a:lnTo>
                  <a:lnTo>
                    <a:pt x="12" y="150"/>
                  </a:lnTo>
                  <a:lnTo>
                    <a:pt x="12" y="144"/>
                  </a:lnTo>
                  <a:lnTo>
                    <a:pt x="12" y="132"/>
                  </a:lnTo>
                  <a:lnTo>
                    <a:pt x="12" y="126"/>
                  </a:lnTo>
                  <a:lnTo>
                    <a:pt x="6" y="120"/>
                  </a:lnTo>
                  <a:lnTo>
                    <a:pt x="0" y="114"/>
                  </a:lnTo>
                  <a:lnTo>
                    <a:pt x="0" y="108"/>
                  </a:lnTo>
                  <a:lnTo>
                    <a:pt x="0" y="102"/>
                  </a:lnTo>
                  <a:lnTo>
                    <a:pt x="6" y="102"/>
                  </a:lnTo>
                  <a:lnTo>
                    <a:pt x="6" y="96"/>
                  </a:lnTo>
                  <a:lnTo>
                    <a:pt x="6" y="90"/>
                  </a:lnTo>
                  <a:lnTo>
                    <a:pt x="6" y="84"/>
                  </a:lnTo>
                  <a:lnTo>
                    <a:pt x="18" y="90"/>
                  </a:lnTo>
                  <a:lnTo>
                    <a:pt x="30" y="72"/>
                  </a:lnTo>
                  <a:lnTo>
                    <a:pt x="42" y="66"/>
                  </a:lnTo>
                  <a:lnTo>
                    <a:pt x="42" y="60"/>
                  </a:lnTo>
                  <a:lnTo>
                    <a:pt x="54" y="60"/>
                  </a:lnTo>
                  <a:lnTo>
                    <a:pt x="54" y="48"/>
                  </a:lnTo>
                  <a:lnTo>
                    <a:pt x="48" y="30"/>
                  </a:lnTo>
                  <a:close/>
                </a:path>
              </a:pathLst>
            </a:custGeom>
            <a:solidFill>
              <a:srgbClr val="0000A0"/>
            </a:solidFill>
            <a:ln w="0">
              <a:solidFill>
                <a:srgbClr val="000000"/>
              </a:solidFill>
              <a:prstDash val="solid"/>
              <a:round/>
              <a:headEnd/>
              <a:tailEnd/>
            </a:ln>
          </p:spPr>
          <p:txBody>
            <a:bodyPr/>
            <a:lstStyle/>
            <a:p>
              <a:endParaRPr lang="es-MX"/>
            </a:p>
          </p:txBody>
        </p:sp>
        <p:sp>
          <p:nvSpPr>
            <p:cNvPr id="84" name="Freeform 86"/>
            <p:cNvSpPr>
              <a:spLocks/>
            </p:cNvSpPr>
            <p:nvPr/>
          </p:nvSpPr>
          <p:spPr bwMode="auto">
            <a:xfrm>
              <a:off x="4158" y="2340"/>
              <a:ext cx="120" cy="222"/>
            </a:xfrm>
            <a:custGeom>
              <a:avLst/>
              <a:gdLst>
                <a:gd name="T0" fmla="*/ 48 w 120"/>
                <a:gd name="T1" fmla="*/ 186 h 222"/>
                <a:gd name="T2" fmla="*/ 42 w 120"/>
                <a:gd name="T3" fmla="*/ 186 h 222"/>
                <a:gd name="T4" fmla="*/ 48 w 120"/>
                <a:gd name="T5" fmla="*/ 204 h 222"/>
                <a:gd name="T6" fmla="*/ 36 w 120"/>
                <a:gd name="T7" fmla="*/ 210 h 222"/>
                <a:gd name="T8" fmla="*/ 24 w 120"/>
                <a:gd name="T9" fmla="*/ 216 h 222"/>
                <a:gd name="T10" fmla="*/ 6 w 120"/>
                <a:gd name="T11" fmla="*/ 216 h 222"/>
                <a:gd name="T12" fmla="*/ 6 w 120"/>
                <a:gd name="T13" fmla="*/ 204 h 222"/>
                <a:gd name="T14" fmla="*/ 6 w 120"/>
                <a:gd name="T15" fmla="*/ 192 h 222"/>
                <a:gd name="T16" fmla="*/ 0 w 120"/>
                <a:gd name="T17" fmla="*/ 180 h 222"/>
                <a:gd name="T18" fmla="*/ 12 w 120"/>
                <a:gd name="T19" fmla="*/ 174 h 222"/>
                <a:gd name="T20" fmla="*/ 30 w 120"/>
                <a:gd name="T21" fmla="*/ 168 h 222"/>
                <a:gd name="T22" fmla="*/ 36 w 120"/>
                <a:gd name="T23" fmla="*/ 150 h 222"/>
                <a:gd name="T24" fmla="*/ 42 w 120"/>
                <a:gd name="T25" fmla="*/ 132 h 222"/>
                <a:gd name="T26" fmla="*/ 48 w 120"/>
                <a:gd name="T27" fmla="*/ 120 h 222"/>
                <a:gd name="T28" fmla="*/ 54 w 120"/>
                <a:gd name="T29" fmla="*/ 108 h 222"/>
                <a:gd name="T30" fmla="*/ 60 w 120"/>
                <a:gd name="T31" fmla="*/ 96 h 222"/>
                <a:gd name="T32" fmla="*/ 60 w 120"/>
                <a:gd name="T33" fmla="*/ 84 h 222"/>
                <a:gd name="T34" fmla="*/ 60 w 120"/>
                <a:gd name="T35" fmla="*/ 78 h 222"/>
                <a:gd name="T36" fmla="*/ 48 w 120"/>
                <a:gd name="T37" fmla="*/ 66 h 222"/>
                <a:gd name="T38" fmla="*/ 18 w 120"/>
                <a:gd name="T39" fmla="*/ 54 h 222"/>
                <a:gd name="T40" fmla="*/ 0 w 120"/>
                <a:gd name="T41" fmla="*/ 24 h 222"/>
                <a:gd name="T42" fmla="*/ 12 w 120"/>
                <a:gd name="T43" fmla="*/ 12 h 222"/>
                <a:gd name="T44" fmla="*/ 24 w 120"/>
                <a:gd name="T45" fmla="*/ 6 h 222"/>
                <a:gd name="T46" fmla="*/ 42 w 120"/>
                <a:gd name="T47" fmla="*/ 0 h 222"/>
                <a:gd name="T48" fmla="*/ 66 w 120"/>
                <a:gd name="T49" fmla="*/ 0 h 222"/>
                <a:gd name="T50" fmla="*/ 84 w 120"/>
                <a:gd name="T51" fmla="*/ 0 h 222"/>
                <a:gd name="T52" fmla="*/ 84 w 120"/>
                <a:gd name="T53" fmla="*/ 18 h 222"/>
                <a:gd name="T54" fmla="*/ 78 w 120"/>
                <a:gd name="T55" fmla="*/ 24 h 222"/>
                <a:gd name="T56" fmla="*/ 78 w 120"/>
                <a:gd name="T57" fmla="*/ 24 h 222"/>
                <a:gd name="T58" fmla="*/ 90 w 120"/>
                <a:gd name="T59" fmla="*/ 42 h 222"/>
                <a:gd name="T60" fmla="*/ 96 w 120"/>
                <a:gd name="T61" fmla="*/ 42 h 222"/>
                <a:gd name="T62" fmla="*/ 108 w 120"/>
                <a:gd name="T63" fmla="*/ 48 h 222"/>
                <a:gd name="T64" fmla="*/ 102 w 120"/>
                <a:gd name="T65" fmla="*/ 60 h 222"/>
                <a:gd name="T66" fmla="*/ 96 w 120"/>
                <a:gd name="T67" fmla="*/ 72 h 222"/>
                <a:gd name="T68" fmla="*/ 90 w 120"/>
                <a:gd name="T69" fmla="*/ 84 h 222"/>
                <a:gd name="T70" fmla="*/ 84 w 120"/>
                <a:gd name="T71" fmla="*/ 90 h 222"/>
                <a:gd name="T72" fmla="*/ 84 w 120"/>
                <a:gd name="T73" fmla="*/ 96 h 222"/>
                <a:gd name="T74" fmla="*/ 102 w 120"/>
                <a:gd name="T75" fmla="*/ 102 h 222"/>
                <a:gd name="T76" fmla="*/ 114 w 120"/>
                <a:gd name="T77" fmla="*/ 108 h 222"/>
                <a:gd name="T78" fmla="*/ 120 w 120"/>
                <a:gd name="T79" fmla="*/ 120 h 222"/>
                <a:gd name="T80" fmla="*/ 108 w 120"/>
                <a:gd name="T81" fmla="*/ 132 h 222"/>
                <a:gd name="T82" fmla="*/ 96 w 120"/>
                <a:gd name="T83" fmla="*/ 138 h 222"/>
                <a:gd name="T84" fmla="*/ 84 w 120"/>
                <a:gd name="T85" fmla="*/ 144 h 222"/>
                <a:gd name="T86" fmla="*/ 78 w 120"/>
                <a:gd name="T87" fmla="*/ 156 h 222"/>
                <a:gd name="T88" fmla="*/ 72 w 120"/>
                <a:gd name="T89" fmla="*/ 168 h 222"/>
                <a:gd name="T90" fmla="*/ 66 w 120"/>
                <a:gd name="T91" fmla="*/ 180 h 222"/>
                <a:gd name="T92" fmla="*/ 60 w 120"/>
                <a:gd name="T93" fmla="*/ 180 h 22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20"/>
                <a:gd name="T142" fmla="*/ 0 h 222"/>
                <a:gd name="T143" fmla="*/ 120 w 120"/>
                <a:gd name="T144" fmla="*/ 222 h 222"/>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20" h="222">
                  <a:moveTo>
                    <a:pt x="60" y="186"/>
                  </a:moveTo>
                  <a:lnTo>
                    <a:pt x="54" y="186"/>
                  </a:lnTo>
                  <a:lnTo>
                    <a:pt x="48" y="186"/>
                  </a:lnTo>
                  <a:lnTo>
                    <a:pt x="48" y="180"/>
                  </a:lnTo>
                  <a:lnTo>
                    <a:pt x="42" y="180"/>
                  </a:lnTo>
                  <a:lnTo>
                    <a:pt x="42" y="186"/>
                  </a:lnTo>
                  <a:lnTo>
                    <a:pt x="48" y="192"/>
                  </a:lnTo>
                  <a:lnTo>
                    <a:pt x="48" y="198"/>
                  </a:lnTo>
                  <a:lnTo>
                    <a:pt x="48" y="204"/>
                  </a:lnTo>
                  <a:lnTo>
                    <a:pt x="42" y="204"/>
                  </a:lnTo>
                  <a:lnTo>
                    <a:pt x="42" y="210"/>
                  </a:lnTo>
                  <a:lnTo>
                    <a:pt x="36" y="210"/>
                  </a:lnTo>
                  <a:lnTo>
                    <a:pt x="36" y="216"/>
                  </a:lnTo>
                  <a:lnTo>
                    <a:pt x="30" y="216"/>
                  </a:lnTo>
                  <a:lnTo>
                    <a:pt x="24" y="216"/>
                  </a:lnTo>
                  <a:lnTo>
                    <a:pt x="18" y="216"/>
                  </a:lnTo>
                  <a:lnTo>
                    <a:pt x="12" y="222"/>
                  </a:lnTo>
                  <a:lnTo>
                    <a:pt x="6" y="216"/>
                  </a:lnTo>
                  <a:lnTo>
                    <a:pt x="6" y="210"/>
                  </a:lnTo>
                  <a:lnTo>
                    <a:pt x="12" y="210"/>
                  </a:lnTo>
                  <a:lnTo>
                    <a:pt x="6" y="204"/>
                  </a:lnTo>
                  <a:lnTo>
                    <a:pt x="6" y="198"/>
                  </a:lnTo>
                  <a:lnTo>
                    <a:pt x="0" y="198"/>
                  </a:lnTo>
                  <a:lnTo>
                    <a:pt x="6" y="192"/>
                  </a:lnTo>
                  <a:lnTo>
                    <a:pt x="0" y="192"/>
                  </a:lnTo>
                  <a:lnTo>
                    <a:pt x="0" y="186"/>
                  </a:lnTo>
                  <a:lnTo>
                    <a:pt x="0" y="180"/>
                  </a:lnTo>
                  <a:lnTo>
                    <a:pt x="6" y="180"/>
                  </a:lnTo>
                  <a:lnTo>
                    <a:pt x="6" y="174"/>
                  </a:lnTo>
                  <a:lnTo>
                    <a:pt x="12" y="174"/>
                  </a:lnTo>
                  <a:lnTo>
                    <a:pt x="18" y="174"/>
                  </a:lnTo>
                  <a:lnTo>
                    <a:pt x="24" y="168"/>
                  </a:lnTo>
                  <a:lnTo>
                    <a:pt x="30" y="168"/>
                  </a:lnTo>
                  <a:lnTo>
                    <a:pt x="30" y="162"/>
                  </a:lnTo>
                  <a:lnTo>
                    <a:pt x="30" y="156"/>
                  </a:lnTo>
                  <a:lnTo>
                    <a:pt x="36" y="150"/>
                  </a:lnTo>
                  <a:lnTo>
                    <a:pt x="36" y="144"/>
                  </a:lnTo>
                  <a:lnTo>
                    <a:pt x="42" y="144"/>
                  </a:lnTo>
                  <a:lnTo>
                    <a:pt x="42" y="132"/>
                  </a:lnTo>
                  <a:lnTo>
                    <a:pt x="42" y="126"/>
                  </a:lnTo>
                  <a:lnTo>
                    <a:pt x="42" y="120"/>
                  </a:lnTo>
                  <a:lnTo>
                    <a:pt x="48" y="120"/>
                  </a:lnTo>
                  <a:lnTo>
                    <a:pt x="48" y="114"/>
                  </a:lnTo>
                  <a:lnTo>
                    <a:pt x="54" y="114"/>
                  </a:lnTo>
                  <a:lnTo>
                    <a:pt x="54" y="108"/>
                  </a:lnTo>
                  <a:lnTo>
                    <a:pt x="54" y="102"/>
                  </a:lnTo>
                  <a:lnTo>
                    <a:pt x="60" y="102"/>
                  </a:lnTo>
                  <a:lnTo>
                    <a:pt x="60" y="96"/>
                  </a:lnTo>
                  <a:lnTo>
                    <a:pt x="60" y="90"/>
                  </a:lnTo>
                  <a:lnTo>
                    <a:pt x="66" y="90"/>
                  </a:lnTo>
                  <a:lnTo>
                    <a:pt x="60" y="84"/>
                  </a:lnTo>
                  <a:lnTo>
                    <a:pt x="60" y="78"/>
                  </a:lnTo>
                  <a:lnTo>
                    <a:pt x="54" y="78"/>
                  </a:lnTo>
                  <a:lnTo>
                    <a:pt x="60" y="78"/>
                  </a:lnTo>
                  <a:lnTo>
                    <a:pt x="60" y="72"/>
                  </a:lnTo>
                  <a:lnTo>
                    <a:pt x="54" y="72"/>
                  </a:lnTo>
                  <a:lnTo>
                    <a:pt x="48" y="66"/>
                  </a:lnTo>
                  <a:lnTo>
                    <a:pt x="42" y="66"/>
                  </a:lnTo>
                  <a:lnTo>
                    <a:pt x="24" y="54"/>
                  </a:lnTo>
                  <a:lnTo>
                    <a:pt x="18" y="54"/>
                  </a:lnTo>
                  <a:lnTo>
                    <a:pt x="18" y="48"/>
                  </a:lnTo>
                  <a:lnTo>
                    <a:pt x="12" y="42"/>
                  </a:lnTo>
                  <a:lnTo>
                    <a:pt x="0" y="24"/>
                  </a:lnTo>
                  <a:lnTo>
                    <a:pt x="0" y="18"/>
                  </a:lnTo>
                  <a:lnTo>
                    <a:pt x="6" y="12"/>
                  </a:lnTo>
                  <a:lnTo>
                    <a:pt x="12" y="12"/>
                  </a:lnTo>
                  <a:lnTo>
                    <a:pt x="12" y="6"/>
                  </a:lnTo>
                  <a:lnTo>
                    <a:pt x="18" y="6"/>
                  </a:lnTo>
                  <a:lnTo>
                    <a:pt x="24" y="6"/>
                  </a:lnTo>
                  <a:lnTo>
                    <a:pt x="30" y="6"/>
                  </a:lnTo>
                  <a:lnTo>
                    <a:pt x="36" y="6"/>
                  </a:lnTo>
                  <a:lnTo>
                    <a:pt x="42" y="0"/>
                  </a:lnTo>
                  <a:lnTo>
                    <a:pt x="54" y="0"/>
                  </a:lnTo>
                  <a:lnTo>
                    <a:pt x="60" y="0"/>
                  </a:lnTo>
                  <a:lnTo>
                    <a:pt x="66" y="0"/>
                  </a:lnTo>
                  <a:lnTo>
                    <a:pt x="72" y="0"/>
                  </a:lnTo>
                  <a:lnTo>
                    <a:pt x="78" y="0"/>
                  </a:lnTo>
                  <a:lnTo>
                    <a:pt x="84" y="0"/>
                  </a:lnTo>
                  <a:lnTo>
                    <a:pt x="84" y="6"/>
                  </a:lnTo>
                  <a:lnTo>
                    <a:pt x="84" y="12"/>
                  </a:lnTo>
                  <a:lnTo>
                    <a:pt x="84" y="18"/>
                  </a:lnTo>
                  <a:lnTo>
                    <a:pt x="84" y="24"/>
                  </a:lnTo>
                  <a:lnTo>
                    <a:pt x="78" y="18"/>
                  </a:lnTo>
                  <a:lnTo>
                    <a:pt x="78" y="24"/>
                  </a:lnTo>
                  <a:lnTo>
                    <a:pt x="72" y="24"/>
                  </a:lnTo>
                  <a:lnTo>
                    <a:pt x="72" y="30"/>
                  </a:lnTo>
                  <a:lnTo>
                    <a:pt x="78" y="24"/>
                  </a:lnTo>
                  <a:lnTo>
                    <a:pt x="84" y="30"/>
                  </a:lnTo>
                  <a:lnTo>
                    <a:pt x="90" y="36"/>
                  </a:lnTo>
                  <a:lnTo>
                    <a:pt x="90" y="42"/>
                  </a:lnTo>
                  <a:lnTo>
                    <a:pt x="96" y="42"/>
                  </a:lnTo>
                  <a:lnTo>
                    <a:pt x="96" y="48"/>
                  </a:lnTo>
                  <a:lnTo>
                    <a:pt x="96" y="42"/>
                  </a:lnTo>
                  <a:lnTo>
                    <a:pt x="96" y="48"/>
                  </a:lnTo>
                  <a:lnTo>
                    <a:pt x="102" y="48"/>
                  </a:lnTo>
                  <a:lnTo>
                    <a:pt x="108" y="48"/>
                  </a:lnTo>
                  <a:lnTo>
                    <a:pt x="108" y="54"/>
                  </a:lnTo>
                  <a:lnTo>
                    <a:pt x="102" y="54"/>
                  </a:lnTo>
                  <a:lnTo>
                    <a:pt x="102" y="60"/>
                  </a:lnTo>
                  <a:lnTo>
                    <a:pt x="102" y="66"/>
                  </a:lnTo>
                  <a:lnTo>
                    <a:pt x="96" y="66"/>
                  </a:lnTo>
                  <a:lnTo>
                    <a:pt x="96" y="72"/>
                  </a:lnTo>
                  <a:lnTo>
                    <a:pt x="96" y="78"/>
                  </a:lnTo>
                  <a:lnTo>
                    <a:pt x="90" y="78"/>
                  </a:lnTo>
                  <a:lnTo>
                    <a:pt x="90" y="84"/>
                  </a:lnTo>
                  <a:lnTo>
                    <a:pt x="84" y="84"/>
                  </a:lnTo>
                  <a:lnTo>
                    <a:pt x="90" y="84"/>
                  </a:lnTo>
                  <a:lnTo>
                    <a:pt x="84" y="90"/>
                  </a:lnTo>
                  <a:lnTo>
                    <a:pt x="90" y="90"/>
                  </a:lnTo>
                  <a:lnTo>
                    <a:pt x="84" y="90"/>
                  </a:lnTo>
                  <a:lnTo>
                    <a:pt x="84" y="96"/>
                  </a:lnTo>
                  <a:lnTo>
                    <a:pt x="90" y="96"/>
                  </a:lnTo>
                  <a:lnTo>
                    <a:pt x="96" y="102"/>
                  </a:lnTo>
                  <a:lnTo>
                    <a:pt x="102" y="102"/>
                  </a:lnTo>
                  <a:lnTo>
                    <a:pt x="108" y="102"/>
                  </a:lnTo>
                  <a:lnTo>
                    <a:pt x="108" y="108"/>
                  </a:lnTo>
                  <a:lnTo>
                    <a:pt x="114" y="108"/>
                  </a:lnTo>
                  <a:lnTo>
                    <a:pt x="114" y="114"/>
                  </a:lnTo>
                  <a:lnTo>
                    <a:pt x="120" y="114"/>
                  </a:lnTo>
                  <a:lnTo>
                    <a:pt x="120" y="120"/>
                  </a:lnTo>
                  <a:lnTo>
                    <a:pt x="114" y="120"/>
                  </a:lnTo>
                  <a:lnTo>
                    <a:pt x="114" y="126"/>
                  </a:lnTo>
                  <a:lnTo>
                    <a:pt x="108" y="132"/>
                  </a:lnTo>
                  <a:lnTo>
                    <a:pt x="108" y="138"/>
                  </a:lnTo>
                  <a:lnTo>
                    <a:pt x="102" y="138"/>
                  </a:lnTo>
                  <a:lnTo>
                    <a:pt x="96" y="138"/>
                  </a:lnTo>
                  <a:lnTo>
                    <a:pt x="96" y="144"/>
                  </a:lnTo>
                  <a:lnTo>
                    <a:pt x="90" y="144"/>
                  </a:lnTo>
                  <a:lnTo>
                    <a:pt x="84" y="144"/>
                  </a:lnTo>
                  <a:lnTo>
                    <a:pt x="84" y="150"/>
                  </a:lnTo>
                  <a:lnTo>
                    <a:pt x="78" y="150"/>
                  </a:lnTo>
                  <a:lnTo>
                    <a:pt x="78" y="156"/>
                  </a:lnTo>
                  <a:lnTo>
                    <a:pt x="72" y="156"/>
                  </a:lnTo>
                  <a:lnTo>
                    <a:pt x="72" y="162"/>
                  </a:lnTo>
                  <a:lnTo>
                    <a:pt x="72" y="168"/>
                  </a:lnTo>
                  <a:lnTo>
                    <a:pt x="66" y="168"/>
                  </a:lnTo>
                  <a:lnTo>
                    <a:pt x="66" y="174"/>
                  </a:lnTo>
                  <a:lnTo>
                    <a:pt x="66" y="180"/>
                  </a:lnTo>
                  <a:lnTo>
                    <a:pt x="60" y="180"/>
                  </a:lnTo>
                  <a:lnTo>
                    <a:pt x="66" y="180"/>
                  </a:lnTo>
                  <a:lnTo>
                    <a:pt x="60" y="180"/>
                  </a:lnTo>
                  <a:lnTo>
                    <a:pt x="60" y="186"/>
                  </a:lnTo>
                  <a:close/>
                </a:path>
              </a:pathLst>
            </a:custGeom>
            <a:solidFill>
              <a:srgbClr val="0000A0"/>
            </a:solidFill>
            <a:ln w="0">
              <a:solidFill>
                <a:srgbClr val="000000"/>
              </a:solidFill>
              <a:prstDash val="solid"/>
              <a:round/>
              <a:headEnd/>
              <a:tailEnd/>
            </a:ln>
          </p:spPr>
          <p:txBody>
            <a:bodyPr/>
            <a:lstStyle/>
            <a:p>
              <a:endParaRPr lang="es-MX"/>
            </a:p>
          </p:txBody>
        </p:sp>
        <p:sp>
          <p:nvSpPr>
            <p:cNvPr id="85" name="Freeform 87"/>
            <p:cNvSpPr>
              <a:spLocks/>
            </p:cNvSpPr>
            <p:nvPr/>
          </p:nvSpPr>
          <p:spPr bwMode="auto">
            <a:xfrm>
              <a:off x="3930" y="2166"/>
              <a:ext cx="276" cy="270"/>
            </a:xfrm>
            <a:custGeom>
              <a:avLst/>
              <a:gdLst>
                <a:gd name="T0" fmla="*/ 102 w 276"/>
                <a:gd name="T1" fmla="*/ 210 h 270"/>
                <a:gd name="T2" fmla="*/ 96 w 276"/>
                <a:gd name="T3" fmla="*/ 198 h 270"/>
                <a:gd name="T4" fmla="*/ 54 w 276"/>
                <a:gd name="T5" fmla="*/ 192 h 270"/>
                <a:gd name="T6" fmla="*/ 42 w 276"/>
                <a:gd name="T7" fmla="*/ 198 h 270"/>
                <a:gd name="T8" fmla="*/ 12 w 276"/>
                <a:gd name="T9" fmla="*/ 198 h 270"/>
                <a:gd name="T10" fmla="*/ 6 w 276"/>
                <a:gd name="T11" fmla="*/ 174 h 270"/>
                <a:gd name="T12" fmla="*/ 18 w 276"/>
                <a:gd name="T13" fmla="*/ 162 h 270"/>
                <a:gd name="T14" fmla="*/ 24 w 276"/>
                <a:gd name="T15" fmla="*/ 144 h 270"/>
                <a:gd name="T16" fmla="*/ 24 w 276"/>
                <a:gd name="T17" fmla="*/ 126 h 270"/>
                <a:gd name="T18" fmla="*/ 30 w 276"/>
                <a:gd name="T19" fmla="*/ 114 h 270"/>
                <a:gd name="T20" fmla="*/ 30 w 276"/>
                <a:gd name="T21" fmla="*/ 96 h 270"/>
                <a:gd name="T22" fmla="*/ 24 w 276"/>
                <a:gd name="T23" fmla="*/ 78 h 270"/>
                <a:gd name="T24" fmla="*/ 24 w 276"/>
                <a:gd name="T25" fmla="*/ 48 h 270"/>
                <a:gd name="T26" fmla="*/ 12 w 276"/>
                <a:gd name="T27" fmla="*/ 24 h 270"/>
                <a:gd name="T28" fmla="*/ 36 w 276"/>
                <a:gd name="T29" fmla="*/ 6 h 270"/>
                <a:gd name="T30" fmla="*/ 48 w 276"/>
                <a:gd name="T31" fmla="*/ 18 h 270"/>
                <a:gd name="T32" fmla="*/ 60 w 276"/>
                <a:gd name="T33" fmla="*/ 30 h 270"/>
                <a:gd name="T34" fmla="*/ 78 w 276"/>
                <a:gd name="T35" fmla="*/ 30 h 270"/>
                <a:gd name="T36" fmla="*/ 84 w 276"/>
                <a:gd name="T37" fmla="*/ 42 h 270"/>
                <a:gd name="T38" fmla="*/ 96 w 276"/>
                <a:gd name="T39" fmla="*/ 60 h 270"/>
                <a:gd name="T40" fmla="*/ 114 w 276"/>
                <a:gd name="T41" fmla="*/ 60 h 270"/>
                <a:gd name="T42" fmla="*/ 138 w 276"/>
                <a:gd name="T43" fmla="*/ 72 h 270"/>
                <a:gd name="T44" fmla="*/ 150 w 276"/>
                <a:gd name="T45" fmla="*/ 78 h 270"/>
                <a:gd name="T46" fmla="*/ 162 w 276"/>
                <a:gd name="T47" fmla="*/ 84 h 270"/>
                <a:gd name="T48" fmla="*/ 168 w 276"/>
                <a:gd name="T49" fmla="*/ 72 h 270"/>
                <a:gd name="T50" fmla="*/ 174 w 276"/>
                <a:gd name="T51" fmla="*/ 60 h 270"/>
                <a:gd name="T52" fmla="*/ 180 w 276"/>
                <a:gd name="T53" fmla="*/ 60 h 270"/>
                <a:gd name="T54" fmla="*/ 168 w 276"/>
                <a:gd name="T55" fmla="*/ 78 h 270"/>
                <a:gd name="T56" fmla="*/ 174 w 276"/>
                <a:gd name="T57" fmla="*/ 84 h 270"/>
                <a:gd name="T58" fmla="*/ 204 w 276"/>
                <a:gd name="T59" fmla="*/ 102 h 270"/>
                <a:gd name="T60" fmla="*/ 216 w 276"/>
                <a:gd name="T61" fmla="*/ 96 h 270"/>
                <a:gd name="T62" fmla="*/ 228 w 276"/>
                <a:gd name="T63" fmla="*/ 102 h 270"/>
                <a:gd name="T64" fmla="*/ 234 w 276"/>
                <a:gd name="T65" fmla="*/ 114 h 270"/>
                <a:gd name="T66" fmla="*/ 240 w 276"/>
                <a:gd name="T67" fmla="*/ 132 h 270"/>
                <a:gd name="T68" fmla="*/ 246 w 276"/>
                <a:gd name="T69" fmla="*/ 144 h 270"/>
                <a:gd name="T70" fmla="*/ 270 w 276"/>
                <a:gd name="T71" fmla="*/ 150 h 270"/>
                <a:gd name="T72" fmla="*/ 270 w 276"/>
                <a:gd name="T73" fmla="*/ 174 h 270"/>
                <a:gd name="T74" fmla="*/ 252 w 276"/>
                <a:gd name="T75" fmla="*/ 180 h 270"/>
                <a:gd name="T76" fmla="*/ 234 w 276"/>
                <a:gd name="T77" fmla="*/ 180 h 270"/>
                <a:gd name="T78" fmla="*/ 228 w 276"/>
                <a:gd name="T79" fmla="*/ 228 h 270"/>
                <a:gd name="T80" fmla="*/ 216 w 276"/>
                <a:gd name="T81" fmla="*/ 246 h 270"/>
                <a:gd name="T82" fmla="*/ 180 w 276"/>
                <a:gd name="T83" fmla="*/ 264 h 270"/>
                <a:gd name="T84" fmla="*/ 156 w 276"/>
                <a:gd name="T85" fmla="*/ 252 h 270"/>
                <a:gd name="T86" fmla="*/ 132 w 276"/>
                <a:gd name="T87" fmla="*/ 246 h 27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276"/>
                <a:gd name="T133" fmla="*/ 0 h 270"/>
                <a:gd name="T134" fmla="*/ 276 w 276"/>
                <a:gd name="T135" fmla="*/ 270 h 270"/>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276" h="270">
                  <a:moveTo>
                    <a:pt x="132" y="246"/>
                  </a:moveTo>
                  <a:lnTo>
                    <a:pt x="114" y="222"/>
                  </a:lnTo>
                  <a:lnTo>
                    <a:pt x="102" y="210"/>
                  </a:lnTo>
                  <a:lnTo>
                    <a:pt x="102" y="204"/>
                  </a:lnTo>
                  <a:lnTo>
                    <a:pt x="102" y="198"/>
                  </a:lnTo>
                  <a:lnTo>
                    <a:pt x="96" y="198"/>
                  </a:lnTo>
                  <a:lnTo>
                    <a:pt x="72" y="192"/>
                  </a:lnTo>
                  <a:lnTo>
                    <a:pt x="60" y="192"/>
                  </a:lnTo>
                  <a:lnTo>
                    <a:pt x="54" y="192"/>
                  </a:lnTo>
                  <a:lnTo>
                    <a:pt x="48" y="192"/>
                  </a:lnTo>
                  <a:lnTo>
                    <a:pt x="42" y="192"/>
                  </a:lnTo>
                  <a:lnTo>
                    <a:pt x="42" y="198"/>
                  </a:lnTo>
                  <a:lnTo>
                    <a:pt x="36" y="204"/>
                  </a:lnTo>
                  <a:lnTo>
                    <a:pt x="30" y="204"/>
                  </a:lnTo>
                  <a:lnTo>
                    <a:pt x="12" y="198"/>
                  </a:lnTo>
                  <a:lnTo>
                    <a:pt x="6" y="192"/>
                  </a:lnTo>
                  <a:lnTo>
                    <a:pt x="0" y="174"/>
                  </a:lnTo>
                  <a:lnTo>
                    <a:pt x="6" y="174"/>
                  </a:lnTo>
                  <a:lnTo>
                    <a:pt x="6" y="168"/>
                  </a:lnTo>
                  <a:lnTo>
                    <a:pt x="12" y="162"/>
                  </a:lnTo>
                  <a:lnTo>
                    <a:pt x="18" y="162"/>
                  </a:lnTo>
                  <a:lnTo>
                    <a:pt x="18" y="156"/>
                  </a:lnTo>
                  <a:lnTo>
                    <a:pt x="18" y="150"/>
                  </a:lnTo>
                  <a:lnTo>
                    <a:pt x="24" y="144"/>
                  </a:lnTo>
                  <a:lnTo>
                    <a:pt x="24" y="138"/>
                  </a:lnTo>
                  <a:lnTo>
                    <a:pt x="24" y="132"/>
                  </a:lnTo>
                  <a:lnTo>
                    <a:pt x="24" y="126"/>
                  </a:lnTo>
                  <a:lnTo>
                    <a:pt x="24" y="120"/>
                  </a:lnTo>
                  <a:lnTo>
                    <a:pt x="30" y="120"/>
                  </a:lnTo>
                  <a:lnTo>
                    <a:pt x="30" y="114"/>
                  </a:lnTo>
                  <a:lnTo>
                    <a:pt x="24" y="108"/>
                  </a:lnTo>
                  <a:lnTo>
                    <a:pt x="30" y="102"/>
                  </a:lnTo>
                  <a:lnTo>
                    <a:pt x="30" y="96"/>
                  </a:lnTo>
                  <a:lnTo>
                    <a:pt x="30" y="90"/>
                  </a:lnTo>
                  <a:lnTo>
                    <a:pt x="24" y="84"/>
                  </a:lnTo>
                  <a:lnTo>
                    <a:pt x="24" y="78"/>
                  </a:lnTo>
                  <a:lnTo>
                    <a:pt x="12" y="60"/>
                  </a:lnTo>
                  <a:lnTo>
                    <a:pt x="12" y="54"/>
                  </a:lnTo>
                  <a:lnTo>
                    <a:pt x="24" y="48"/>
                  </a:lnTo>
                  <a:lnTo>
                    <a:pt x="36" y="48"/>
                  </a:lnTo>
                  <a:lnTo>
                    <a:pt x="24" y="36"/>
                  </a:lnTo>
                  <a:lnTo>
                    <a:pt x="12" y="24"/>
                  </a:lnTo>
                  <a:lnTo>
                    <a:pt x="12" y="18"/>
                  </a:lnTo>
                  <a:lnTo>
                    <a:pt x="30" y="12"/>
                  </a:lnTo>
                  <a:lnTo>
                    <a:pt x="36" y="6"/>
                  </a:lnTo>
                  <a:lnTo>
                    <a:pt x="30" y="6"/>
                  </a:lnTo>
                  <a:lnTo>
                    <a:pt x="36" y="0"/>
                  </a:lnTo>
                  <a:lnTo>
                    <a:pt x="48" y="18"/>
                  </a:lnTo>
                  <a:lnTo>
                    <a:pt x="54" y="24"/>
                  </a:lnTo>
                  <a:lnTo>
                    <a:pt x="54" y="30"/>
                  </a:lnTo>
                  <a:lnTo>
                    <a:pt x="60" y="30"/>
                  </a:lnTo>
                  <a:lnTo>
                    <a:pt x="66" y="30"/>
                  </a:lnTo>
                  <a:lnTo>
                    <a:pt x="72" y="30"/>
                  </a:lnTo>
                  <a:lnTo>
                    <a:pt x="78" y="30"/>
                  </a:lnTo>
                  <a:lnTo>
                    <a:pt x="84" y="30"/>
                  </a:lnTo>
                  <a:lnTo>
                    <a:pt x="84" y="36"/>
                  </a:lnTo>
                  <a:lnTo>
                    <a:pt x="84" y="42"/>
                  </a:lnTo>
                  <a:lnTo>
                    <a:pt x="90" y="42"/>
                  </a:lnTo>
                  <a:lnTo>
                    <a:pt x="90" y="48"/>
                  </a:lnTo>
                  <a:lnTo>
                    <a:pt x="96" y="60"/>
                  </a:lnTo>
                  <a:lnTo>
                    <a:pt x="102" y="60"/>
                  </a:lnTo>
                  <a:lnTo>
                    <a:pt x="108" y="60"/>
                  </a:lnTo>
                  <a:lnTo>
                    <a:pt x="114" y="60"/>
                  </a:lnTo>
                  <a:lnTo>
                    <a:pt x="126" y="66"/>
                  </a:lnTo>
                  <a:lnTo>
                    <a:pt x="132" y="66"/>
                  </a:lnTo>
                  <a:lnTo>
                    <a:pt x="138" y="72"/>
                  </a:lnTo>
                  <a:lnTo>
                    <a:pt x="144" y="72"/>
                  </a:lnTo>
                  <a:lnTo>
                    <a:pt x="144" y="78"/>
                  </a:lnTo>
                  <a:lnTo>
                    <a:pt x="150" y="78"/>
                  </a:lnTo>
                  <a:lnTo>
                    <a:pt x="156" y="78"/>
                  </a:lnTo>
                  <a:lnTo>
                    <a:pt x="156" y="84"/>
                  </a:lnTo>
                  <a:lnTo>
                    <a:pt x="162" y="84"/>
                  </a:lnTo>
                  <a:lnTo>
                    <a:pt x="162" y="78"/>
                  </a:lnTo>
                  <a:lnTo>
                    <a:pt x="168" y="78"/>
                  </a:lnTo>
                  <a:lnTo>
                    <a:pt x="168" y="72"/>
                  </a:lnTo>
                  <a:lnTo>
                    <a:pt x="168" y="66"/>
                  </a:lnTo>
                  <a:lnTo>
                    <a:pt x="174" y="66"/>
                  </a:lnTo>
                  <a:lnTo>
                    <a:pt x="174" y="60"/>
                  </a:lnTo>
                  <a:lnTo>
                    <a:pt x="180" y="60"/>
                  </a:lnTo>
                  <a:lnTo>
                    <a:pt x="180" y="54"/>
                  </a:lnTo>
                  <a:lnTo>
                    <a:pt x="180" y="60"/>
                  </a:lnTo>
                  <a:lnTo>
                    <a:pt x="174" y="66"/>
                  </a:lnTo>
                  <a:lnTo>
                    <a:pt x="174" y="72"/>
                  </a:lnTo>
                  <a:lnTo>
                    <a:pt x="168" y="78"/>
                  </a:lnTo>
                  <a:lnTo>
                    <a:pt x="174" y="78"/>
                  </a:lnTo>
                  <a:lnTo>
                    <a:pt x="180" y="78"/>
                  </a:lnTo>
                  <a:lnTo>
                    <a:pt x="174" y="84"/>
                  </a:lnTo>
                  <a:lnTo>
                    <a:pt x="198" y="102"/>
                  </a:lnTo>
                  <a:lnTo>
                    <a:pt x="204" y="108"/>
                  </a:lnTo>
                  <a:lnTo>
                    <a:pt x="204" y="102"/>
                  </a:lnTo>
                  <a:lnTo>
                    <a:pt x="210" y="102"/>
                  </a:lnTo>
                  <a:lnTo>
                    <a:pt x="210" y="96"/>
                  </a:lnTo>
                  <a:lnTo>
                    <a:pt x="216" y="96"/>
                  </a:lnTo>
                  <a:lnTo>
                    <a:pt x="222" y="96"/>
                  </a:lnTo>
                  <a:lnTo>
                    <a:pt x="228" y="96"/>
                  </a:lnTo>
                  <a:lnTo>
                    <a:pt x="228" y="102"/>
                  </a:lnTo>
                  <a:lnTo>
                    <a:pt x="228" y="108"/>
                  </a:lnTo>
                  <a:lnTo>
                    <a:pt x="234" y="108"/>
                  </a:lnTo>
                  <a:lnTo>
                    <a:pt x="234" y="114"/>
                  </a:lnTo>
                  <a:lnTo>
                    <a:pt x="234" y="120"/>
                  </a:lnTo>
                  <a:lnTo>
                    <a:pt x="234" y="126"/>
                  </a:lnTo>
                  <a:lnTo>
                    <a:pt x="240" y="132"/>
                  </a:lnTo>
                  <a:lnTo>
                    <a:pt x="240" y="138"/>
                  </a:lnTo>
                  <a:lnTo>
                    <a:pt x="246" y="138"/>
                  </a:lnTo>
                  <a:lnTo>
                    <a:pt x="246" y="144"/>
                  </a:lnTo>
                  <a:lnTo>
                    <a:pt x="252" y="144"/>
                  </a:lnTo>
                  <a:lnTo>
                    <a:pt x="258" y="144"/>
                  </a:lnTo>
                  <a:lnTo>
                    <a:pt x="270" y="150"/>
                  </a:lnTo>
                  <a:lnTo>
                    <a:pt x="276" y="144"/>
                  </a:lnTo>
                  <a:lnTo>
                    <a:pt x="270" y="162"/>
                  </a:lnTo>
                  <a:lnTo>
                    <a:pt x="270" y="174"/>
                  </a:lnTo>
                  <a:lnTo>
                    <a:pt x="264" y="180"/>
                  </a:lnTo>
                  <a:lnTo>
                    <a:pt x="258" y="180"/>
                  </a:lnTo>
                  <a:lnTo>
                    <a:pt x="252" y="180"/>
                  </a:lnTo>
                  <a:lnTo>
                    <a:pt x="246" y="180"/>
                  </a:lnTo>
                  <a:lnTo>
                    <a:pt x="240" y="180"/>
                  </a:lnTo>
                  <a:lnTo>
                    <a:pt x="234" y="180"/>
                  </a:lnTo>
                  <a:lnTo>
                    <a:pt x="228" y="180"/>
                  </a:lnTo>
                  <a:lnTo>
                    <a:pt x="222" y="210"/>
                  </a:lnTo>
                  <a:lnTo>
                    <a:pt x="228" y="228"/>
                  </a:lnTo>
                  <a:lnTo>
                    <a:pt x="228" y="240"/>
                  </a:lnTo>
                  <a:lnTo>
                    <a:pt x="216" y="240"/>
                  </a:lnTo>
                  <a:lnTo>
                    <a:pt x="216" y="246"/>
                  </a:lnTo>
                  <a:lnTo>
                    <a:pt x="204" y="252"/>
                  </a:lnTo>
                  <a:lnTo>
                    <a:pt x="192" y="270"/>
                  </a:lnTo>
                  <a:lnTo>
                    <a:pt x="180" y="264"/>
                  </a:lnTo>
                  <a:lnTo>
                    <a:pt x="174" y="264"/>
                  </a:lnTo>
                  <a:lnTo>
                    <a:pt x="168" y="264"/>
                  </a:lnTo>
                  <a:lnTo>
                    <a:pt x="156" y="252"/>
                  </a:lnTo>
                  <a:lnTo>
                    <a:pt x="150" y="246"/>
                  </a:lnTo>
                  <a:lnTo>
                    <a:pt x="138" y="246"/>
                  </a:lnTo>
                  <a:lnTo>
                    <a:pt x="132" y="246"/>
                  </a:lnTo>
                  <a:close/>
                </a:path>
              </a:pathLst>
            </a:custGeom>
            <a:solidFill>
              <a:srgbClr val="0000A0"/>
            </a:solidFill>
            <a:ln w="0">
              <a:solidFill>
                <a:srgbClr val="000000"/>
              </a:solidFill>
              <a:prstDash val="solid"/>
              <a:round/>
              <a:headEnd/>
              <a:tailEnd/>
            </a:ln>
          </p:spPr>
          <p:txBody>
            <a:bodyPr/>
            <a:lstStyle/>
            <a:p>
              <a:endParaRPr lang="es-MX"/>
            </a:p>
          </p:txBody>
        </p:sp>
        <p:sp>
          <p:nvSpPr>
            <p:cNvPr id="86" name="Freeform 88"/>
            <p:cNvSpPr>
              <a:spLocks/>
            </p:cNvSpPr>
            <p:nvPr/>
          </p:nvSpPr>
          <p:spPr bwMode="auto">
            <a:xfrm>
              <a:off x="3108" y="2100"/>
              <a:ext cx="300" cy="168"/>
            </a:xfrm>
            <a:custGeom>
              <a:avLst/>
              <a:gdLst>
                <a:gd name="T0" fmla="*/ 0 w 300"/>
                <a:gd name="T1" fmla="*/ 132 h 168"/>
                <a:gd name="T2" fmla="*/ 0 w 300"/>
                <a:gd name="T3" fmla="*/ 120 h 168"/>
                <a:gd name="T4" fmla="*/ 6 w 300"/>
                <a:gd name="T5" fmla="*/ 114 h 168"/>
                <a:gd name="T6" fmla="*/ 12 w 300"/>
                <a:gd name="T7" fmla="*/ 108 h 168"/>
                <a:gd name="T8" fmla="*/ 12 w 300"/>
                <a:gd name="T9" fmla="*/ 96 h 168"/>
                <a:gd name="T10" fmla="*/ 18 w 300"/>
                <a:gd name="T11" fmla="*/ 90 h 168"/>
                <a:gd name="T12" fmla="*/ 12 w 300"/>
                <a:gd name="T13" fmla="*/ 84 h 168"/>
                <a:gd name="T14" fmla="*/ 18 w 300"/>
                <a:gd name="T15" fmla="*/ 72 h 168"/>
                <a:gd name="T16" fmla="*/ 30 w 300"/>
                <a:gd name="T17" fmla="*/ 66 h 168"/>
                <a:gd name="T18" fmla="*/ 54 w 300"/>
                <a:gd name="T19" fmla="*/ 66 h 168"/>
                <a:gd name="T20" fmla="*/ 66 w 300"/>
                <a:gd name="T21" fmla="*/ 66 h 168"/>
                <a:gd name="T22" fmla="*/ 72 w 300"/>
                <a:gd name="T23" fmla="*/ 60 h 168"/>
                <a:gd name="T24" fmla="*/ 84 w 300"/>
                <a:gd name="T25" fmla="*/ 60 h 168"/>
                <a:gd name="T26" fmla="*/ 96 w 300"/>
                <a:gd name="T27" fmla="*/ 54 h 168"/>
                <a:gd name="T28" fmla="*/ 102 w 300"/>
                <a:gd name="T29" fmla="*/ 48 h 168"/>
                <a:gd name="T30" fmla="*/ 114 w 300"/>
                <a:gd name="T31" fmla="*/ 36 h 168"/>
                <a:gd name="T32" fmla="*/ 120 w 300"/>
                <a:gd name="T33" fmla="*/ 30 h 168"/>
                <a:gd name="T34" fmla="*/ 186 w 300"/>
                <a:gd name="T35" fmla="*/ 12 h 168"/>
                <a:gd name="T36" fmla="*/ 252 w 300"/>
                <a:gd name="T37" fmla="*/ 6 h 168"/>
                <a:gd name="T38" fmla="*/ 258 w 300"/>
                <a:gd name="T39" fmla="*/ 30 h 168"/>
                <a:gd name="T40" fmla="*/ 264 w 300"/>
                <a:gd name="T41" fmla="*/ 54 h 168"/>
                <a:gd name="T42" fmla="*/ 282 w 300"/>
                <a:gd name="T43" fmla="*/ 102 h 168"/>
                <a:gd name="T44" fmla="*/ 288 w 300"/>
                <a:gd name="T45" fmla="*/ 114 h 168"/>
                <a:gd name="T46" fmla="*/ 294 w 300"/>
                <a:gd name="T47" fmla="*/ 126 h 168"/>
                <a:gd name="T48" fmla="*/ 300 w 300"/>
                <a:gd name="T49" fmla="*/ 144 h 168"/>
                <a:gd name="T50" fmla="*/ 294 w 300"/>
                <a:gd name="T51" fmla="*/ 156 h 168"/>
                <a:gd name="T52" fmla="*/ 282 w 300"/>
                <a:gd name="T53" fmla="*/ 156 h 168"/>
                <a:gd name="T54" fmla="*/ 240 w 300"/>
                <a:gd name="T55" fmla="*/ 150 h 168"/>
                <a:gd name="T56" fmla="*/ 210 w 300"/>
                <a:gd name="T57" fmla="*/ 162 h 168"/>
                <a:gd name="T58" fmla="*/ 198 w 300"/>
                <a:gd name="T59" fmla="*/ 162 h 168"/>
                <a:gd name="T60" fmla="*/ 168 w 300"/>
                <a:gd name="T61" fmla="*/ 156 h 168"/>
                <a:gd name="T62" fmla="*/ 96 w 300"/>
                <a:gd name="T63" fmla="*/ 132 h 168"/>
                <a:gd name="T64" fmla="*/ 84 w 300"/>
                <a:gd name="T65" fmla="*/ 132 h 168"/>
                <a:gd name="T66" fmla="*/ 72 w 300"/>
                <a:gd name="T67" fmla="*/ 132 h 168"/>
                <a:gd name="T68" fmla="*/ 60 w 300"/>
                <a:gd name="T69" fmla="*/ 132 h 168"/>
                <a:gd name="T70" fmla="*/ 36 w 300"/>
                <a:gd name="T71" fmla="*/ 132 h 168"/>
                <a:gd name="T72" fmla="*/ 12 w 300"/>
                <a:gd name="T73" fmla="*/ 132 h 16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300"/>
                <a:gd name="T112" fmla="*/ 0 h 168"/>
                <a:gd name="T113" fmla="*/ 300 w 300"/>
                <a:gd name="T114" fmla="*/ 168 h 168"/>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300" h="168">
                  <a:moveTo>
                    <a:pt x="12" y="132"/>
                  </a:moveTo>
                  <a:lnTo>
                    <a:pt x="0" y="132"/>
                  </a:lnTo>
                  <a:lnTo>
                    <a:pt x="0" y="126"/>
                  </a:lnTo>
                  <a:lnTo>
                    <a:pt x="0" y="120"/>
                  </a:lnTo>
                  <a:lnTo>
                    <a:pt x="6" y="120"/>
                  </a:lnTo>
                  <a:lnTo>
                    <a:pt x="6" y="114"/>
                  </a:lnTo>
                  <a:lnTo>
                    <a:pt x="6" y="108"/>
                  </a:lnTo>
                  <a:lnTo>
                    <a:pt x="12" y="108"/>
                  </a:lnTo>
                  <a:lnTo>
                    <a:pt x="12" y="102"/>
                  </a:lnTo>
                  <a:lnTo>
                    <a:pt x="12" y="96"/>
                  </a:lnTo>
                  <a:lnTo>
                    <a:pt x="18" y="96"/>
                  </a:lnTo>
                  <a:lnTo>
                    <a:pt x="18" y="90"/>
                  </a:lnTo>
                  <a:lnTo>
                    <a:pt x="12" y="90"/>
                  </a:lnTo>
                  <a:lnTo>
                    <a:pt x="12" y="84"/>
                  </a:lnTo>
                  <a:lnTo>
                    <a:pt x="18" y="78"/>
                  </a:lnTo>
                  <a:lnTo>
                    <a:pt x="18" y="72"/>
                  </a:lnTo>
                  <a:lnTo>
                    <a:pt x="24" y="72"/>
                  </a:lnTo>
                  <a:lnTo>
                    <a:pt x="30" y="66"/>
                  </a:lnTo>
                  <a:lnTo>
                    <a:pt x="36" y="66"/>
                  </a:lnTo>
                  <a:lnTo>
                    <a:pt x="54" y="66"/>
                  </a:lnTo>
                  <a:lnTo>
                    <a:pt x="60" y="66"/>
                  </a:lnTo>
                  <a:lnTo>
                    <a:pt x="66" y="66"/>
                  </a:lnTo>
                  <a:lnTo>
                    <a:pt x="66" y="60"/>
                  </a:lnTo>
                  <a:lnTo>
                    <a:pt x="72" y="60"/>
                  </a:lnTo>
                  <a:lnTo>
                    <a:pt x="78" y="60"/>
                  </a:lnTo>
                  <a:lnTo>
                    <a:pt x="84" y="60"/>
                  </a:lnTo>
                  <a:lnTo>
                    <a:pt x="90" y="60"/>
                  </a:lnTo>
                  <a:lnTo>
                    <a:pt x="96" y="54"/>
                  </a:lnTo>
                  <a:lnTo>
                    <a:pt x="102" y="54"/>
                  </a:lnTo>
                  <a:lnTo>
                    <a:pt x="102" y="48"/>
                  </a:lnTo>
                  <a:lnTo>
                    <a:pt x="108" y="42"/>
                  </a:lnTo>
                  <a:lnTo>
                    <a:pt x="114" y="36"/>
                  </a:lnTo>
                  <a:lnTo>
                    <a:pt x="114" y="30"/>
                  </a:lnTo>
                  <a:lnTo>
                    <a:pt x="120" y="30"/>
                  </a:lnTo>
                  <a:lnTo>
                    <a:pt x="120" y="24"/>
                  </a:lnTo>
                  <a:lnTo>
                    <a:pt x="186" y="12"/>
                  </a:lnTo>
                  <a:lnTo>
                    <a:pt x="246" y="0"/>
                  </a:lnTo>
                  <a:lnTo>
                    <a:pt x="252" y="6"/>
                  </a:lnTo>
                  <a:lnTo>
                    <a:pt x="252" y="24"/>
                  </a:lnTo>
                  <a:lnTo>
                    <a:pt x="258" y="30"/>
                  </a:lnTo>
                  <a:lnTo>
                    <a:pt x="258" y="54"/>
                  </a:lnTo>
                  <a:lnTo>
                    <a:pt x="264" y="54"/>
                  </a:lnTo>
                  <a:lnTo>
                    <a:pt x="264" y="60"/>
                  </a:lnTo>
                  <a:lnTo>
                    <a:pt x="282" y="102"/>
                  </a:lnTo>
                  <a:lnTo>
                    <a:pt x="288" y="108"/>
                  </a:lnTo>
                  <a:lnTo>
                    <a:pt x="288" y="114"/>
                  </a:lnTo>
                  <a:lnTo>
                    <a:pt x="294" y="120"/>
                  </a:lnTo>
                  <a:lnTo>
                    <a:pt x="294" y="126"/>
                  </a:lnTo>
                  <a:lnTo>
                    <a:pt x="294" y="132"/>
                  </a:lnTo>
                  <a:lnTo>
                    <a:pt x="300" y="144"/>
                  </a:lnTo>
                  <a:lnTo>
                    <a:pt x="300" y="156"/>
                  </a:lnTo>
                  <a:lnTo>
                    <a:pt x="294" y="156"/>
                  </a:lnTo>
                  <a:lnTo>
                    <a:pt x="282" y="162"/>
                  </a:lnTo>
                  <a:lnTo>
                    <a:pt x="282" y="156"/>
                  </a:lnTo>
                  <a:lnTo>
                    <a:pt x="246" y="156"/>
                  </a:lnTo>
                  <a:lnTo>
                    <a:pt x="240" y="150"/>
                  </a:lnTo>
                  <a:lnTo>
                    <a:pt x="228" y="168"/>
                  </a:lnTo>
                  <a:lnTo>
                    <a:pt x="210" y="162"/>
                  </a:lnTo>
                  <a:lnTo>
                    <a:pt x="204" y="162"/>
                  </a:lnTo>
                  <a:lnTo>
                    <a:pt x="198" y="162"/>
                  </a:lnTo>
                  <a:lnTo>
                    <a:pt x="186" y="162"/>
                  </a:lnTo>
                  <a:lnTo>
                    <a:pt x="168" y="156"/>
                  </a:lnTo>
                  <a:lnTo>
                    <a:pt x="144" y="150"/>
                  </a:lnTo>
                  <a:lnTo>
                    <a:pt x="96" y="132"/>
                  </a:lnTo>
                  <a:lnTo>
                    <a:pt x="90" y="132"/>
                  </a:lnTo>
                  <a:lnTo>
                    <a:pt x="84" y="132"/>
                  </a:lnTo>
                  <a:lnTo>
                    <a:pt x="78" y="132"/>
                  </a:lnTo>
                  <a:lnTo>
                    <a:pt x="72" y="132"/>
                  </a:lnTo>
                  <a:lnTo>
                    <a:pt x="66" y="132"/>
                  </a:lnTo>
                  <a:lnTo>
                    <a:pt x="60" y="132"/>
                  </a:lnTo>
                  <a:lnTo>
                    <a:pt x="42" y="132"/>
                  </a:lnTo>
                  <a:lnTo>
                    <a:pt x="36" y="132"/>
                  </a:lnTo>
                  <a:lnTo>
                    <a:pt x="24" y="132"/>
                  </a:lnTo>
                  <a:lnTo>
                    <a:pt x="12" y="132"/>
                  </a:lnTo>
                  <a:close/>
                </a:path>
              </a:pathLst>
            </a:custGeom>
            <a:solidFill>
              <a:srgbClr val="0000A0"/>
            </a:solidFill>
            <a:ln w="0">
              <a:solidFill>
                <a:srgbClr val="000000"/>
              </a:solidFill>
              <a:prstDash val="solid"/>
              <a:round/>
              <a:headEnd/>
              <a:tailEnd/>
            </a:ln>
          </p:spPr>
          <p:txBody>
            <a:bodyPr/>
            <a:lstStyle/>
            <a:p>
              <a:endParaRPr lang="es-MX"/>
            </a:p>
          </p:txBody>
        </p:sp>
        <p:sp>
          <p:nvSpPr>
            <p:cNvPr id="87" name="Freeform 89"/>
            <p:cNvSpPr>
              <a:spLocks/>
            </p:cNvSpPr>
            <p:nvPr/>
          </p:nvSpPr>
          <p:spPr bwMode="auto">
            <a:xfrm>
              <a:off x="3024" y="2052"/>
              <a:ext cx="162" cy="114"/>
            </a:xfrm>
            <a:custGeom>
              <a:avLst/>
              <a:gdLst>
                <a:gd name="T0" fmla="*/ 156 w 162"/>
                <a:gd name="T1" fmla="*/ 48 h 114"/>
                <a:gd name="T2" fmla="*/ 144 w 162"/>
                <a:gd name="T3" fmla="*/ 54 h 114"/>
                <a:gd name="T4" fmla="*/ 132 w 162"/>
                <a:gd name="T5" fmla="*/ 54 h 114"/>
                <a:gd name="T6" fmla="*/ 132 w 162"/>
                <a:gd name="T7" fmla="*/ 66 h 114"/>
                <a:gd name="T8" fmla="*/ 132 w 162"/>
                <a:gd name="T9" fmla="*/ 78 h 114"/>
                <a:gd name="T10" fmla="*/ 114 w 162"/>
                <a:gd name="T11" fmla="*/ 78 h 114"/>
                <a:gd name="T12" fmla="*/ 102 w 162"/>
                <a:gd name="T13" fmla="*/ 84 h 114"/>
                <a:gd name="T14" fmla="*/ 90 w 162"/>
                <a:gd name="T15" fmla="*/ 84 h 114"/>
                <a:gd name="T16" fmla="*/ 84 w 162"/>
                <a:gd name="T17" fmla="*/ 78 h 114"/>
                <a:gd name="T18" fmla="*/ 90 w 162"/>
                <a:gd name="T19" fmla="*/ 84 h 114"/>
                <a:gd name="T20" fmla="*/ 96 w 162"/>
                <a:gd name="T21" fmla="*/ 90 h 114"/>
                <a:gd name="T22" fmla="*/ 102 w 162"/>
                <a:gd name="T23" fmla="*/ 96 h 114"/>
                <a:gd name="T24" fmla="*/ 108 w 162"/>
                <a:gd name="T25" fmla="*/ 108 h 114"/>
                <a:gd name="T26" fmla="*/ 96 w 162"/>
                <a:gd name="T27" fmla="*/ 114 h 114"/>
                <a:gd name="T28" fmla="*/ 84 w 162"/>
                <a:gd name="T29" fmla="*/ 114 h 114"/>
                <a:gd name="T30" fmla="*/ 72 w 162"/>
                <a:gd name="T31" fmla="*/ 114 h 114"/>
                <a:gd name="T32" fmla="*/ 60 w 162"/>
                <a:gd name="T33" fmla="*/ 114 h 114"/>
                <a:gd name="T34" fmla="*/ 48 w 162"/>
                <a:gd name="T35" fmla="*/ 114 h 114"/>
                <a:gd name="T36" fmla="*/ 42 w 162"/>
                <a:gd name="T37" fmla="*/ 108 h 114"/>
                <a:gd name="T38" fmla="*/ 42 w 162"/>
                <a:gd name="T39" fmla="*/ 96 h 114"/>
                <a:gd name="T40" fmla="*/ 42 w 162"/>
                <a:gd name="T41" fmla="*/ 84 h 114"/>
                <a:gd name="T42" fmla="*/ 42 w 162"/>
                <a:gd name="T43" fmla="*/ 72 h 114"/>
                <a:gd name="T44" fmla="*/ 48 w 162"/>
                <a:gd name="T45" fmla="*/ 48 h 114"/>
                <a:gd name="T46" fmla="*/ 36 w 162"/>
                <a:gd name="T47" fmla="*/ 66 h 114"/>
                <a:gd name="T48" fmla="*/ 6 w 162"/>
                <a:gd name="T49" fmla="*/ 48 h 114"/>
                <a:gd name="T50" fmla="*/ 0 w 162"/>
                <a:gd name="T51" fmla="*/ 0 h 114"/>
                <a:gd name="T52" fmla="*/ 30 w 162"/>
                <a:gd name="T53" fmla="*/ 36 h 114"/>
                <a:gd name="T54" fmla="*/ 42 w 162"/>
                <a:gd name="T55" fmla="*/ 48 h 114"/>
                <a:gd name="T56" fmla="*/ 66 w 162"/>
                <a:gd name="T57" fmla="*/ 48 h 114"/>
                <a:gd name="T58" fmla="*/ 60 w 162"/>
                <a:gd name="T59" fmla="*/ 36 h 114"/>
                <a:gd name="T60" fmla="*/ 54 w 162"/>
                <a:gd name="T61" fmla="*/ 24 h 114"/>
                <a:gd name="T62" fmla="*/ 84 w 162"/>
                <a:gd name="T63" fmla="*/ 30 h 114"/>
                <a:gd name="T64" fmla="*/ 90 w 162"/>
                <a:gd name="T65" fmla="*/ 30 h 114"/>
                <a:gd name="T66" fmla="*/ 144 w 162"/>
                <a:gd name="T67" fmla="*/ 24 h 114"/>
                <a:gd name="T68" fmla="*/ 156 w 162"/>
                <a:gd name="T69" fmla="*/ 18 h 114"/>
                <a:gd name="T70" fmla="*/ 156 w 162"/>
                <a:gd name="T71" fmla="*/ 30 h 114"/>
                <a:gd name="T72" fmla="*/ 162 w 162"/>
                <a:gd name="T73" fmla="*/ 48 h 11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62"/>
                <a:gd name="T112" fmla="*/ 0 h 114"/>
                <a:gd name="T113" fmla="*/ 162 w 162"/>
                <a:gd name="T114" fmla="*/ 114 h 11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62" h="114">
                  <a:moveTo>
                    <a:pt x="162" y="48"/>
                  </a:moveTo>
                  <a:lnTo>
                    <a:pt x="156" y="48"/>
                  </a:lnTo>
                  <a:lnTo>
                    <a:pt x="150" y="48"/>
                  </a:lnTo>
                  <a:lnTo>
                    <a:pt x="144" y="54"/>
                  </a:lnTo>
                  <a:lnTo>
                    <a:pt x="138" y="54"/>
                  </a:lnTo>
                  <a:lnTo>
                    <a:pt x="132" y="54"/>
                  </a:lnTo>
                  <a:lnTo>
                    <a:pt x="126" y="60"/>
                  </a:lnTo>
                  <a:lnTo>
                    <a:pt x="132" y="66"/>
                  </a:lnTo>
                  <a:lnTo>
                    <a:pt x="132" y="72"/>
                  </a:lnTo>
                  <a:lnTo>
                    <a:pt x="132" y="78"/>
                  </a:lnTo>
                  <a:lnTo>
                    <a:pt x="126" y="78"/>
                  </a:lnTo>
                  <a:lnTo>
                    <a:pt x="114" y="78"/>
                  </a:lnTo>
                  <a:lnTo>
                    <a:pt x="108" y="84"/>
                  </a:lnTo>
                  <a:lnTo>
                    <a:pt x="102" y="84"/>
                  </a:lnTo>
                  <a:lnTo>
                    <a:pt x="96" y="84"/>
                  </a:lnTo>
                  <a:lnTo>
                    <a:pt x="90" y="84"/>
                  </a:lnTo>
                  <a:lnTo>
                    <a:pt x="90" y="78"/>
                  </a:lnTo>
                  <a:lnTo>
                    <a:pt x="84" y="78"/>
                  </a:lnTo>
                  <a:lnTo>
                    <a:pt x="84" y="84"/>
                  </a:lnTo>
                  <a:lnTo>
                    <a:pt x="90" y="84"/>
                  </a:lnTo>
                  <a:lnTo>
                    <a:pt x="90" y="90"/>
                  </a:lnTo>
                  <a:lnTo>
                    <a:pt x="96" y="90"/>
                  </a:lnTo>
                  <a:lnTo>
                    <a:pt x="102" y="90"/>
                  </a:lnTo>
                  <a:lnTo>
                    <a:pt x="102" y="96"/>
                  </a:lnTo>
                  <a:lnTo>
                    <a:pt x="102" y="102"/>
                  </a:lnTo>
                  <a:lnTo>
                    <a:pt x="108" y="108"/>
                  </a:lnTo>
                  <a:lnTo>
                    <a:pt x="102" y="108"/>
                  </a:lnTo>
                  <a:lnTo>
                    <a:pt x="96" y="114"/>
                  </a:lnTo>
                  <a:lnTo>
                    <a:pt x="90" y="114"/>
                  </a:lnTo>
                  <a:lnTo>
                    <a:pt x="84" y="114"/>
                  </a:lnTo>
                  <a:lnTo>
                    <a:pt x="78" y="114"/>
                  </a:lnTo>
                  <a:lnTo>
                    <a:pt x="72" y="114"/>
                  </a:lnTo>
                  <a:lnTo>
                    <a:pt x="66" y="114"/>
                  </a:lnTo>
                  <a:lnTo>
                    <a:pt x="60" y="114"/>
                  </a:lnTo>
                  <a:lnTo>
                    <a:pt x="54" y="114"/>
                  </a:lnTo>
                  <a:lnTo>
                    <a:pt x="48" y="114"/>
                  </a:lnTo>
                  <a:lnTo>
                    <a:pt x="48" y="108"/>
                  </a:lnTo>
                  <a:lnTo>
                    <a:pt x="42" y="108"/>
                  </a:lnTo>
                  <a:lnTo>
                    <a:pt x="42" y="102"/>
                  </a:lnTo>
                  <a:lnTo>
                    <a:pt x="42" y="96"/>
                  </a:lnTo>
                  <a:lnTo>
                    <a:pt x="42" y="90"/>
                  </a:lnTo>
                  <a:lnTo>
                    <a:pt x="42" y="84"/>
                  </a:lnTo>
                  <a:lnTo>
                    <a:pt x="42" y="78"/>
                  </a:lnTo>
                  <a:lnTo>
                    <a:pt x="42" y="72"/>
                  </a:lnTo>
                  <a:lnTo>
                    <a:pt x="42" y="66"/>
                  </a:lnTo>
                  <a:lnTo>
                    <a:pt x="48" y="48"/>
                  </a:lnTo>
                  <a:lnTo>
                    <a:pt x="42" y="48"/>
                  </a:lnTo>
                  <a:lnTo>
                    <a:pt x="36" y="66"/>
                  </a:lnTo>
                  <a:lnTo>
                    <a:pt x="6" y="54"/>
                  </a:lnTo>
                  <a:lnTo>
                    <a:pt x="6" y="48"/>
                  </a:lnTo>
                  <a:lnTo>
                    <a:pt x="6" y="24"/>
                  </a:lnTo>
                  <a:lnTo>
                    <a:pt x="0" y="0"/>
                  </a:lnTo>
                  <a:lnTo>
                    <a:pt x="12" y="0"/>
                  </a:lnTo>
                  <a:lnTo>
                    <a:pt x="30" y="36"/>
                  </a:lnTo>
                  <a:lnTo>
                    <a:pt x="36" y="42"/>
                  </a:lnTo>
                  <a:lnTo>
                    <a:pt x="42" y="48"/>
                  </a:lnTo>
                  <a:lnTo>
                    <a:pt x="48" y="48"/>
                  </a:lnTo>
                  <a:lnTo>
                    <a:pt x="66" y="48"/>
                  </a:lnTo>
                  <a:lnTo>
                    <a:pt x="60" y="42"/>
                  </a:lnTo>
                  <a:lnTo>
                    <a:pt x="60" y="36"/>
                  </a:lnTo>
                  <a:lnTo>
                    <a:pt x="60" y="30"/>
                  </a:lnTo>
                  <a:lnTo>
                    <a:pt x="54" y="24"/>
                  </a:lnTo>
                  <a:lnTo>
                    <a:pt x="84" y="24"/>
                  </a:lnTo>
                  <a:lnTo>
                    <a:pt x="84" y="30"/>
                  </a:lnTo>
                  <a:lnTo>
                    <a:pt x="90" y="24"/>
                  </a:lnTo>
                  <a:lnTo>
                    <a:pt x="90" y="30"/>
                  </a:lnTo>
                  <a:lnTo>
                    <a:pt x="96" y="36"/>
                  </a:lnTo>
                  <a:lnTo>
                    <a:pt x="144" y="24"/>
                  </a:lnTo>
                  <a:lnTo>
                    <a:pt x="150" y="18"/>
                  </a:lnTo>
                  <a:lnTo>
                    <a:pt x="156" y="18"/>
                  </a:lnTo>
                  <a:lnTo>
                    <a:pt x="156" y="24"/>
                  </a:lnTo>
                  <a:lnTo>
                    <a:pt x="156" y="30"/>
                  </a:lnTo>
                  <a:lnTo>
                    <a:pt x="156" y="36"/>
                  </a:lnTo>
                  <a:lnTo>
                    <a:pt x="162" y="48"/>
                  </a:lnTo>
                  <a:close/>
                </a:path>
              </a:pathLst>
            </a:custGeom>
            <a:solidFill>
              <a:srgbClr val="B8220E"/>
            </a:solidFill>
            <a:ln w="0">
              <a:solidFill>
                <a:srgbClr val="000000"/>
              </a:solidFill>
              <a:prstDash val="solid"/>
              <a:round/>
              <a:headEnd/>
              <a:tailEnd/>
            </a:ln>
          </p:spPr>
          <p:txBody>
            <a:bodyPr/>
            <a:lstStyle/>
            <a:p>
              <a:endParaRPr lang="es-MX"/>
            </a:p>
          </p:txBody>
        </p:sp>
        <p:sp>
          <p:nvSpPr>
            <p:cNvPr id="88" name="Freeform 90"/>
            <p:cNvSpPr>
              <a:spLocks/>
            </p:cNvSpPr>
            <p:nvPr/>
          </p:nvSpPr>
          <p:spPr bwMode="auto">
            <a:xfrm>
              <a:off x="2352" y="1914"/>
              <a:ext cx="348" cy="474"/>
            </a:xfrm>
            <a:custGeom>
              <a:avLst/>
              <a:gdLst>
                <a:gd name="T0" fmla="*/ 42 w 348"/>
                <a:gd name="T1" fmla="*/ 144 h 474"/>
                <a:gd name="T2" fmla="*/ 66 w 348"/>
                <a:gd name="T3" fmla="*/ 162 h 474"/>
                <a:gd name="T4" fmla="*/ 72 w 348"/>
                <a:gd name="T5" fmla="*/ 138 h 474"/>
                <a:gd name="T6" fmla="*/ 72 w 348"/>
                <a:gd name="T7" fmla="*/ 108 h 474"/>
                <a:gd name="T8" fmla="*/ 78 w 348"/>
                <a:gd name="T9" fmla="*/ 72 h 474"/>
                <a:gd name="T10" fmla="*/ 78 w 348"/>
                <a:gd name="T11" fmla="*/ 42 h 474"/>
                <a:gd name="T12" fmla="*/ 102 w 348"/>
                <a:gd name="T13" fmla="*/ 48 h 474"/>
                <a:gd name="T14" fmla="*/ 120 w 348"/>
                <a:gd name="T15" fmla="*/ 30 h 474"/>
                <a:gd name="T16" fmla="*/ 132 w 348"/>
                <a:gd name="T17" fmla="*/ 24 h 474"/>
                <a:gd name="T18" fmla="*/ 150 w 348"/>
                <a:gd name="T19" fmla="*/ 36 h 474"/>
                <a:gd name="T20" fmla="*/ 144 w 348"/>
                <a:gd name="T21" fmla="*/ 60 h 474"/>
                <a:gd name="T22" fmla="*/ 150 w 348"/>
                <a:gd name="T23" fmla="*/ 72 h 474"/>
                <a:gd name="T24" fmla="*/ 174 w 348"/>
                <a:gd name="T25" fmla="*/ 78 h 474"/>
                <a:gd name="T26" fmla="*/ 204 w 348"/>
                <a:gd name="T27" fmla="*/ 78 h 474"/>
                <a:gd name="T28" fmla="*/ 228 w 348"/>
                <a:gd name="T29" fmla="*/ 84 h 474"/>
                <a:gd name="T30" fmla="*/ 240 w 348"/>
                <a:gd name="T31" fmla="*/ 66 h 474"/>
                <a:gd name="T32" fmla="*/ 240 w 348"/>
                <a:gd name="T33" fmla="*/ 48 h 474"/>
                <a:gd name="T34" fmla="*/ 234 w 348"/>
                <a:gd name="T35" fmla="*/ 36 h 474"/>
                <a:gd name="T36" fmla="*/ 216 w 348"/>
                <a:gd name="T37" fmla="*/ 24 h 474"/>
                <a:gd name="T38" fmla="*/ 240 w 348"/>
                <a:gd name="T39" fmla="*/ 0 h 474"/>
                <a:gd name="T40" fmla="*/ 276 w 348"/>
                <a:gd name="T41" fmla="*/ 12 h 474"/>
                <a:gd name="T42" fmla="*/ 288 w 348"/>
                <a:gd name="T43" fmla="*/ 6 h 474"/>
                <a:gd name="T44" fmla="*/ 294 w 348"/>
                <a:gd name="T45" fmla="*/ 18 h 474"/>
                <a:gd name="T46" fmla="*/ 306 w 348"/>
                <a:gd name="T47" fmla="*/ 12 h 474"/>
                <a:gd name="T48" fmla="*/ 312 w 348"/>
                <a:gd name="T49" fmla="*/ 36 h 474"/>
                <a:gd name="T50" fmla="*/ 330 w 348"/>
                <a:gd name="T51" fmla="*/ 36 h 474"/>
                <a:gd name="T52" fmla="*/ 342 w 348"/>
                <a:gd name="T53" fmla="*/ 60 h 474"/>
                <a:gd name="T54" fmla="*/ 342 w 348"/>
                <a:gd name="T55" fmla="*/ 78 h 474"/>
                <a:gd name="T56" fmla="*/ 330 w 348"/>
                <a:gd name="T57" fmla="*/ 96 h 474"/>
                <a:gd name="T58" fmla="*/ 312 w 348"/>
                <a:gd name="T59" fmla="*/ 114 h 474"/>
                <a:gd name="T60" fmla="*/ 306 w 348"/>
                <a:gd name="T61" fmla="*/ 144 h 474"/>
                <a:gd name="T62" fmla="*/ 306 w 348"/>
                <a:gd name="T63" fmla="*/ 162 h 474"/>
                <a:gd name="T64" fmla="*/ 312 w 348"/>
                <a:gd name="T65" fmla="*/ 174 h 474"/>
                <a:gd name="T66" fmla="*/ 300 w 348"/>
                <a:gd name="T67" fmla="*/ 198 h 474"/>
                <a:gd name="T68" fmla="*/ 276 w 348"/>
                <a:gd name="T69" fmla="*/ 210 h 474"/>
                <a:gd name="T70" fmla="*/ 264 w 348"/>
                <a:gd name="T71" fmla="*/ 246 h 474"/>
                <a:gd name="T72" fmla="*/ 228 w 348"/>
                <a:gd name="T73" fmla="*/ 318 h 474"/>
                <a:gd name="T74" fmla="*/ 222 w 348"/>
                <a:gd name="T75" fmla="*/ 348 h 474"/>
                <a:gd name="T76" fmla="*/ 234 w 348"/>
                <a:gd name="T77" fmla="*/ 366 h 474"/>
                <a:gd name="T78" fmla="*/ 210 w 348"/>
                <a:gd name="T79" fmla="*/ 420 h 474"/>
                <a:gd name="T80" fmla="*/ 234 w 348"/>
                <a:gd name="T81" fmla="*/ 438 h 474"/>
                <a:gd name="T82" fmla="*/ 132 w 348"/>
                <a:gd name="T83" fmla="*/ 462 h 474"/>
                <a:gd name="T84" fmla="*/ 96 w 348"/>
                <a:gd name="T85" fmla="*/ 462 h 474"/>
                <a:gd name="T86" fmla="*/ 120 w 348"/>
                <a:gd name="T87" fmla="*/ 414 h 474"/>
                <a:gd name="T88" fmla="*/ 114 w 348"/>
                <a:gd name="T89" fmla="*/ 324 h 474"/>
                <a:gd name="T90" fmla="*/ 90 w 348"/>
                <a:gd name="T91" fmla="*/ 318 h 474"/>
                <a:gd name="T92" fmla="*/ 60 w 348"/>
                <a:gd name="T93" fmla="*/ 318 h 474"/>
                <a:gd name="T94" fmla="*/ 48 w 348"/>
                <a:gd name="T95" fmla="*/ 312 h 474"/>
                <a:gd name="T96" fmla="*/ 84 w 348"/>
                <a:gd name="T97" fmla="*/ 300 h 474"/>
                <a:gd name="T98" fmla="*/ 96 w 348"/>
                <a:gd name="T99" fmla="*/ 282 h 474"/>
                <a:gd name="T100" fmla="*/ 78 w 348"/>
                <a:gd name="T101" fmla="*/ 240 h 474"/>
                <a:gd name="T102" fmla="*/ 42 w 348"/>
                <a:gd name="T103" fmla="*/ 210 h 474"/>
                <a:gd name="T104" fmla="*/ 6 w 348"/>
                <a:gd name="T105" fmla="*/ 198 h 474"/>
                <a:gd name="T106" fmla="*/ 0 w 348"/>
                <a:gd name="T107" fmla="*/ 132 h 474"/>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348"/>
                <a:gd name="T163" fmla="*/ 0 h 474"/>
                <a:gd name="T164" fmla="*/ 348 w 348"/>
                <a:gd name="T165" fmla="*/ 474 h 474"/>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348" h="474">
                  <a:moveTo>
                    <a:pt x="0" y="132"/>
                  </a:moveTo>
                  <a:lnTo>
                    <a:pt x="0" y="138"/>
                  </a:lnTo>
                  <a:lnTo>
                    <a:pt x="42" y="132"/>
                  </a:lnTo>
                  <a:lnTo>
                    <a:pt x="42" y="138"/>
                  </a:lnTo>
                  <a:lnTo>
                    <a:pt x="42" y="144"/>
                  </a:lnTo>
                  <a:lnTo>
                    <a:pt x="42" y="150"/>
                  </a:lnTo>
                  <a:lnTo>
                    <a:pt x="54" y="168"/>
                  </a:lnTo>
                  <a:lnTo>
                    <a:pt x="54" y="162"/>
                  </a:lnTo>
                  <a:lnTo>
                    <a:pt x="60" y="162"/>
                  </a:lnTo>
                  <a:lnTo>
                    <a:pt x="66" y="162"/>
                  </a:lnTo>
                  <a:lnTo>
                    <a:pt x="66" y="156"/>
                  </a:lnTo>
                  <a:lnTo>
                    <a:pt x="66" y="150"/>
                  </a:lnTo>
                  <a:lnTo>
                    <a:pt x="66" y="144"/>
                  </a:lnTo>
                  <a:lnTo>
                    <a:pt x="66" y="138"/>
                  </a:lnTo>
                  <a:lnTo>
                    <a:pt x="72" y="138"/>
                  </a:lnTo>
                  <a:lnTo>
                    <a:pt x="72" y="132"/>
                  </a:lnTo>
                  <a:lnTo>
                    <a:pt x="72" y="126"/>
                  </a:lnTo>
                  <a:lnTo>
                    <a:pt x="72" y="120"/>
                  </a:lnTo>
                  <a:lnTo>
                    <a:pt x="72" y="114"/>
                  </a:lnTo>
                  <a:lnTo>
                    <a:pt x="72" y="108"/>
                  </a:lnTo>
                  <a:lnTo>
                    <a:pt x="72" y="102"/>
                  </a:lnTo>
                  <a:lnTo>
                    <a:pt x="78" y="96"/>
                  </a:lnTo>
                  <a:lnTo>
                    <a:pt x="78" y="84"/>
                  </a:lnTo>
                  <a:lnTo>
                    <a:pt x="78" y="78"/>
                  </a:lnTo>
                  <a:lnTo>
                    <a:pt x="78" y="72"/>
                  </a:lnTo>
                  <a:lnTo>
                    <a:pt x="78" y="66"/>
                  </a:lnTo>
                  <a:lnTo>
                    <a:pt x="78" y="60"/>
                  </a:lnTo>
                  <a:lnTo>
                    <a:pt x="78" y="54"/>
                  </a:lnTo>
                  <a:lnTo>
                    <a:pt x="78" y="48"/>
                  </a:lnTo>
                  <a:lnTo>
                    <a:pt x="78" y="42"/>
                  </a:lnTo>
                  <a:lnTo>
                    <a:pt x="84" y="42"/>
                  </a:lnTo>
                  <a:lnTo>
                    <a:pt x="90" y="42"/>
                  </a:lnTo>
                  <a:lnTo>
                    <a:pt x="96" y="42"/>
                  </a:lnTo>
                  <a:lnTo>
                    <a:pt x="102" y="42"/>
                  </a:lnTo>
                  <a:lnTo>
                    <a:pt x="102" y="48"/>
                  </a:lnTo>
                  <a:lnTo>
                    <a:pt x="108" y="48"/>
                  </a:lnTo>
                  <a:lnTo>
                    <a:pt x="108" y="42"/>
                  </a:lnTo>
                  <a:lnTo>
                    <a:pt x="114" y="42"/>
                  </a:lnTo>
                  <a:lnTo>
                    <a:pt x="120" y="36"/>
                  </a:lnTo>
                  <a:lnTo>
                    <a:pt x="120" y="30"/>
                  </a:lnTo>
                  <a:lnTo>
                    <a:pt x="126" y="30"/>
                  </a:lnTo>
                  <a:lnTo>
                    <a:pt x="126" y="24"/>
                  </a:lnTo>
                  <a:lnTo>
                    <a:pt x="126" y="18"/>
                  </a:lnTo>
                  <a:lnTo>
                    <a:pt x="132" y="18"/>
                  </a:lnTo>
                  <a:lnTo>
                    <a:pt x="132" y="24"/>
                  </a:lnTo>
                  <a:lnTo>
                    <a:pt x="138" y="24"/>
                  </a:lnTo>
                  <a:lnTo>
                    <a:pt x="144" y="24"/>
                  </a:lnTo>
                  <a:lnTo>
                    <a:pt x="156" y="24"/>
                  </a:lnTo>
                  <a:lnTo>
                    <a:pt x="150" y="30"/>
                  </a:lnTo>
                  <a:lnTo>
                    <a:pt x="150" y="36"/>
                  </a:lnTo>
                  <a:lnTo>
                    <a:pt x="150" y="42"/>
                  </a:lnTo>
                  <a:lnTo>
                    <a:pt x="150" y="48"/>
                  </a:lnTo>
                  <a:lnTo>
                    <a:pt x="150" y="54"/>
                  </a:lnTo>
                  <a:lnTo>
                    <a:pt x="150" y="60"/>
                  </a:lnTo>
                  <a:lnTo>
                    <a:pt x="144" y="60"/>
                  </a:lnTo>
                  <a:lnTo>
                    <a:pt x="144" y="66"/>
                  </a:lnTo>
                  <a:lnTo>
                    <a:pt x="144" y="72"/>
                  </a:lnTo>
                  <a:lnTo>
                    <a:pt x="144" y="78"/>
                  </a:lnTo>
                  <a:lnTo>
                    <a:pt x="150" y="78"/>
                  </a:lnTo>
                  <a:lnTo>
                    <a:pt x="150" y="72"/>
                  </a:lnTo>
                  <a:lnTo>
                    <a:pt x="156" y="72"/>
                  </a:lnTo>
                  <a:lnTo>
                    <a:pt x="162" y="72"/>
                  </a:lnTo>
                  <a:lnTo>
                    <a:pt x="168" y="66"/>
                  </a:lnTo>
                  <a:lnTo>
                    <a:pt x="168" y="72"/>
                  </a:lnTo>
                  <a:lnTo>
                    <a:pt x="174" y="78"/>
                  </a:lnTo>
                  <a:lnTo>
                    <a:pt x="180" y="78"/>
                  </a:lnTo>
                  <a:lnTo>
                    <a:pt x="186" y="78"/>
                  </a:lnTo>
                  <a:lnTo>
                    <a:pt x="192" y="78"/>
                  </a:lnTo>
                  <a:lnTo>
                    <a:pt x="198" y="78"/>
                  </a:lnTo>
                  <a:lnTo>
                    <a:pt x="204" y="78"/>
                  </a:lnTo>
                  <a:lnTo>
                    <a:pt x="204" y="84"/>
                  </a:lnTo>
                  <a:lnTo>
                    <a:pt x="210" y="84"/>
                  </a:lnTo>
                  <a:lnTo>
                    <a:pt x="216" y="84"/>
                  </a:lnTo>
                  <a:lnTo>
                    <a:pt x="222" y="84"/>
                  </a:lnTo>
                  <a:lnTo>
                    <a:pt x="228" y="84"/>
                  </a:lnTo>
                  <a:lnTo>
                    <a:pt x="228" y="78"/>
                  </a:lnTo>
                  <a:lnTo>
                    <a:pt x="228" y="72"/>
                  </a:lnTo>
                  <a:lnTo>
                    <a:pt x="234" y="72"/>
                  </a:lnTo>
                  <a:lnTo>
                    <a:pt x="240" y="72"/>
                  </a:lnTo>
                  <a:lnTo>
                    <a:pt x="240" y="66"/>
                  </a:lnTo>
                  <a:lnTo>
                    <a:pt x="240" y="60"/>
                  </a:lnTo>
                  <a:lnTo>
                    <a:pt x="246" y="60"/>
                  </a:lnTo>
                  <a:lnTo>
                    <a:pt x="246" y="54"/>
                  </a:lnTo>
                  <a:lnTo>
                    <a:pt x="246" y="48"/>
                  </a:lnTo>
                  <a:lnTo>
                    <a:pt x="240" y="48"/>
                  </a:lnTo>
                  <a:lnTo>
                    <a:pt x="240" y="42"/>
                  </a:lnTo>
                  <a:lnTo>
                    <a:pt x="240" y="36"/>
                  </a:lnTo>
                  <a:lnTo>
                    <a:pt x="240" y="30"/>
                  </a:lnTo>
                  <a:lnTo>
                    <a:pt x="234" y="30"/>
                  </a:lnTo>
                  <a:lnTo>
                    <a:pt x="234" y="36"/>
                  </a:lnTo>
                  <a:lnTo>
                    <a:pt x="228" y="36"/>
                  </a:lnTo>
                  <a:lnTo>
                    <a:pt x="222" y="36"/>
                  </a:lnTo>
                  <a:lnTo>
                    <a:pt x="222" y="30"/>
                  </a:lnTo>
                  <a:lnTo>
                    <a:pt x="222" y="24"/>
                  </a:lnTo>
                  <a:lnTo>
                    <a:pt x="216" y="24"/>
                  </a:lnTo>
                  <a:lnTo>
                    <a:pt x="216" y="18"/>
                  </a:lnTo>
                  <a:lnTo>
                    <a:pt x="216" y="0"/>
                  </a:lnTo>
                  <a:lnTo>
                    <a:pt x="234" y="6"/>
                  </a:lnTo>
                  <a:lnTo>
                    <a:pt x="234" y="0"/>
                  </a:lnTo>
                  <a:lnTo>
                    <a:pt x="240" y="0"/>
                  </a:lnTo>
                  <a:lnTo>
                    <a:pt x="246" y="0"/>
                  </a:lnTo>
                  <a:lnTo>
                    <a:pt x="252" y="0"/>
                  </a:lnTo>
                  <a:lnTo>
                    <a:pt x="252" y="6"/>
                  </a:lnTo>
                  <a:lnTo>
                    <a:pt x="270" y="12"/>
                  </a:lnTo>
                  <a:lnTo>
                    <a:pt x="276" y="12"/>
                  </a:lnTo>
                  <a:lnTo>
                    <a:pt x="276" y="6"/>
                  </a:lnTo>
                  <a:lnTo>
                    <a:pt x="276" y="0"/>
                  </a:lnTo>
                  <a:lnTo>
                    <a:pt x="282" y="0"/>
                  </a:lnTo>
                  <a:lnTo>
                    <a:pt x="282" y="6"/>
                  </a:lnTo>
                  <a:lnTo>
                    <a:pt x="288" y="6"/>
                  </a:lnTo>
                  <a:lnTo>
                    <a:pt x="288" y="12"/>
                  </a:lnTo>
                  <a:lnTo>
                    <a:pt x="288" y="18"/>
                  </a:lnTo>
                  <a:lnTo>
                    <a:pt x="288" y="24"/>
                  </a:lnTo>
                  <a:lnTo>
                    <a:pt x="294" y="24"/>
                  </a:lnTo>
                  <a:lnTo>
                    <a:pt x="294" y="18"/>
                  </a:lnTo>
                  <a:lnTo>
                    <a:pt x="300" y="18"/>
                  </a:lnTo>
                  <a:lnTo>
                    <a:pt x="300" y="12"/>
                  </a:lnTo>
                  <a:lnTo>
                    <a:pt x="306" y="12"/>
                  </a:lnTo>
                  <a:lnTo>
                    <a:pt x="306" y="6"/>
                  </a:lnTo>
                  <a:lnTo>
                    <a:pt x="306" y="12"/>
                  </a:lnTo>
                  <a:lnTo>
                    <a:pt x="306" y="18"/>
                  </a:lnTo>
                  <a:lnTo>
                    <a:pt x="306" y="24"/>
                  </a:lnTo>
                  <a:lnTo>
                    <a:pt x="306" y="30"/>
                  </a:lnTo>
                  <a:lnTo>
                    <a:pt x="306" y="36"/>
                  </a:lnTo>
                  <a:lnTo>
                    <a:pt x="312" y="36"/>
                  </a:lnTo>
                  <a:lnTo>
                    <a:pt x="312" y="42"/>
                  </a:lnTo>
                  <a:lnTo>
                    <a:pt x="318" y="42"/>
                  </a:lnTo>
                  <a:lnTo>
                    <a:pt x="324" y="42"/>
                  </a:lnTo>
                  <a:lnTo>
                    <a:pt x="324" y="36"/>
                  </a:lnTo>
                  <a:lnTo>
                    <a:pt x="330" y="36"/>
                  </a:lnTo>
                  <a:lnTo>
                    <a:pt x="336" y="36"/>
                  </a:lnTo>
                  <a:lnTo>
                    <a:pt x="342" y="42"/>
                  </a:lnTo>
                  <a:lnTo>
                    <a:pt x="342" y="48"/>
                  </a:lnTo>
                  <a:lnTo>
                    <a:pt x="342" y="54"/>
                  </a:lnTo>
                  <a:lnTo>
                    <a:pt x="342" y="60"/>
                  </a:lnTo>
                  <a:lnTo>
                    <a:pt x="348" y="60"/>
                  </a:lnTo>
                  <a:lnTo>
                    <a:pt x="348" y="66"/>
                  </a:lnTo>
                  <a:lnTo>
                    <a:pt x="348" y="72"/>
                  </a:lnTo>
                  <a:lnTo>
                    <a:pt x="348" y="78"/>
                  </a:lnTo>
                  <a:lnTo>
                    <a:pt x="342" y="78"/>
                  </a:lnTo>
                  <a:lnTo>
                    <a:pt x="342" y="84"/>
                  </a:lnTo>
                  <a:lnTo>
                    <a:pt x="342" y="90"/>
                  </a:lnTo>
                  <a:lnTo>
                    <a:pt x="336" y="90"/>
                  </a:lnTo>
                  <a:lnTo>
                    <a:pt x="336" y="96"/>
                  </a:lnTo>
                  <a:lnTo>
                    <a:pt x="330" y="96"/>
                  </a:lnTo>
                  <a:lnTo>
                    <a:pt x="330" y="102"/>
                  </a:lnTo>
                  <a:lnTo>
                    <a:pt x="330" y="108"/>
                  </a:lnTo>
                  <a:lnTo>
                    <a:pt x="324" y="114"/>
                  </a:lnTo>
                  <a:lnTo>
                    <a:pt x="318" y="114"/>
                  </a:lnTo>
                  <a:lnTo>
                    <a:pt x="312" y="114"/>
                  </a:lnTo>
                  <a:lnTo>
                    <a:pt x="312" y="120"/>
                  </a:lnTo>
                  <a:lnTo>
                    <a:pt x="312" y="126"/>
                  </a:lnTo>
                  <a:lnTo>
                    <a:pt x="312" y="132"/>
                  </a:lnTo>
                  <a:lnTo>
                    <a:pt x="306" y="138"/>
                  </a:lnTo>
                  <a:lnTo>
                    <a:pt x="306" y="144"/>
                  </a:lnTo>
                  <a:lnTo>
                    <a:pt x="312" y="144"/>
                  </a:lnTo>
                  <a:lnTo>
                    <a:pt x="312" y="150"/>
                  </a:lnTo>
                  <a:lnTo>
                    <a:pt x="312" y="156"/>
                  </a:lnTo>
                  <a:lnTo>
                    <a:pt x="306" y="156"/>
                  </a:lnTo>
                  <a:lnTo>
                    <a:pt x="306" y="162"/>
                  </a:lnTo>
                  <a:lnTo>
                    <a:pt x="306" y="168"/>
                  </a:lnTo>
                  <a:lnTo>
                    <a:pt x="300" y="168"/>
                  </a:lnTo>
                  <a:lnTo>
                    <a:pt x="306" y="168"/>
                  </a:lnTo>
                  <a:lnTo>
                    <a:pt x="306" y="174"/>
                  </a:lnTo>
                  <a:lnTo>
                    <a:pt x="312" y="174"/>
                  </a:lnTo>
                  <a:lnTo>
                    <a:pt x="306" y="180"/>
                  </a:lnTo>
                  <a:lnTo>
                    <a:pt x="306" y="186"/>
                  </a:lnTo>
                  <a:lnTo>
                    <a:pt x="300" y="186"/>
                  </a:lnTo>
                  <a:lnTo>
                    <a:pt x="300" y="192"/>
                  </a:lnTo>
                  <a:lnTo>
                    <a:pt x="300" y="198"/>
                  </a:lnTo>
                  <a:lnTo>
                    <a:pt x="294" y="198"/>
                  </a:lnTo>
                  <a:lnTo>
                    <a:pt x="294" y="204"/>
                  </a:lnTo>
                  <a:lnTo>
                    <a:pt x="288" y="210"/>
                  </a:lnTo>
                  <a:lnTo>
                    <a:pt x="282" y="210"/>
                  </a:lnTo>
                  <a:lnTo>
                    <a:pt x="276" y="210"/>
                  </a:lnTo>
                  <a:lnTo>
                    <a:pt x="270" y="216"/>
                  </a:lnTo>
                  <a:lnTo>
                    <a:pt x="270" y="222"/>
                  </a:lnTo>
                  <a:lnTo>
                    <a:pt x="264" y="228"/>
                  </a:lnTo>
                  <a:lnTo>
                    <a:pt x="264" y="234"/>
                  </a:lnTo>
                  <a:lnTo>
                    <a:pt x="264" y="246"/>
                  </a:lnTo>
                  <a:lnTo>
                    <a:pt x="264" y="252"/>
                  </a:lnTo>
                  <a:lnTo>
                    <a:pt x="228" y="300"/>
                  </a:lnTo>
                  <a:lnTo>
                    <a:pt x="228" y="306"/>
                  </a:lnTo>
                  <a:lnTo>
                    <a:pt x="228" y="312"/>
                  </a:lnTo>
                  <a:lnTo>
                    <a:pt x="228" y="318"/>
                  </a:lnTo>
                  <a:lnTo>
                    <a:pt x="228" y="324"/>
                  </a:lnTo>
                  <a:lnTo>
                    <a:pt x="222" y="330"/>
                  </a:lnTo>
                  <a:lnTo>
                    <a:pt x="222" y="336"/>
                  </a:lnTo>
                  <a:lnTo>
                    <a:pt x="222" y="342"/>
                  </a:lnTo>
                  <a:lnTo>
                    <a:pt x="222" y="348"/>
                  </a:lnTo>
                  <a:lnTo>
                    <a:pt x="228" y="348"/>
                  </a:lnTo>
                  <a:lnTo>
                    <a:pt x="228" y="354"/>
                  </a:lnTo>
                  <a:lnTo>
                    <a:pt x="228" y="360"/>
                  </a:lnTo>
                  <a:lnTo>
                    <a:pt x="234" y="360"/>
                  </a:lnTo>
                  <a:lnTo>
                    <a:pt x="234" y="366"/>
                  </a:lnTo>
                  <a:lnTo>
                    <a:pt x="210" y="396"/>
                  </a:lnTo>
                  <a:lnTo>
                    <a:pt x="210" y="402"/>
                  </a:lnTo>
                  <a:lnTo>
                    <a:pt x="210" y="408"/>
                  </a:lnTo>
                  <a:lnTo>
                    <a:pt x="210" y="414"/>
                  </a:lnTo>
                  <a:lnTo>
                    <a:pt x="210" y="420"/>
                  </a:lnTo>
                  <a:lnTo>
                    <a:pt x="216" y="426"/>
                  </a:lnTo>
                  <a:lnTo>
                    <a:pt x="222" y="426"/>
                  </a:lnTo>
                  <a:lnTo>
                    <a:pt x="222" y="432"/>
                  </a:lnTo>
                  <a:lnTo>
                    <a:pt x="228" y="432"/>
                  </a:lnTo>
                  <a:lnTo>
                    <a:pt x="234" y="438"/>
                  </a:lnTo>
                  <a:lnTo>
                    <a:pt x="234" y="456"/>
                  </a:lnTo>
                  <a:lnTo>
                    <a:pt x="234" y="468"/>
                  </a:lnTo>
                  <a:lnTo>
                    <a:pt x="234" y="474"/>
                  </a:lnTo>
                  <a:lnTo>
                    <a:pt x="204" y="474"/>
                  </a:lnTo>
                  <a:lnTo>
                    <a:pt x="132" y="462"/>
                  </a:lnTo>
                  <a:lnTo>
                    <a:pt x="126" y="462"/>
                  </a:lnTo>
                  <a:lnTo>
                    <a:pt x="120" y="456"/>
                  </a:lnTo>
                  <a:lnTo>
                    <a:pt x="114" y="456"/>
                  </a:lnTo>
                  <a:lnTo>
                    <a:pt x="108" y="456"/>
                  </a:lnTo>
                  <a:lnTo>
                    <a:pt x="96" y="462"/>
                  </a:lnTo>
                  <a:lnTo>
                    <a:pt x="96" y="456"/>
                  </a:lnTo>
                  <a:lnTo>
                    <a:pt x="102" y="456"/>
                  </a:lnTo>
                  <a:lnTo>
                    <a:pt x="108" y="456"/>
                  </a:lnTo>
                  <a:lnTo>
                    <a:pt x="108" y="450"/>
                  </a:lnTo>
                  <a:lnTo>
                    <a:pt x="120" y="414"/>
                  </a:lnTo>
                  <a:lnTo>
                    <a:pt x="120" y="396"/>
                  </a:lnTo>
                  <a:lnTo>
                    <a:pt x="126" y="378"/>
                  </a:lnTo>
                  <a:lnTo>
                    <a:pt x="132" y="354"/>
                  </a:lnTo>
                  <a:lnTo>
                    <a:pt x="120" y="336"/>
                  </a:lnTo>
                  <a:lnTo>
                    <a:pt x="114" y="324"/>
                  </a:lnTo>
                  <a:lnTo>
                    <a:pt x="114" y="318"/>
                  </a:lnTo>
                  <a:lnTo>
                    <a:pt x="108" y="318"/>
                  </a:lnTo>
                  <a:lnTo>
                    <a:pt x="102" y="318"/>
                  </a:lnTo>
                  <a:lnTo>
                    <a:pt x="96" y="318"/>
                  </a:lnTo>
                  <a:lnTo>
                    <a:pt x="90" y="318"/>
                  </a:lnTo>
                  <a:lnTo>
                    <a:pt x="84" y="318"/>
                  </a:lnTo>
                  <a:lnTo>
                    <a:pt x="78" y="318"/>
                  </a:lnTo>
                  <a:lnTo>
                    <a:pt x="72" y="318"/>
                  </a:lnTo>
                  <a:lnTo>
                    <a:pt x="66" y="318"/>
                  </a:lnTo>
                  <a:lnTo>
                    <a:pt x="60" y="318"/>
                  </a:lnTo>
                  <a:lnTo>
                    <a:pt x="60" y="312"/>
                  </a:lnTo>
                  <a:lnTo>
                    <a:pt x="54" y="312"/>
                  </a:lnTo>
                  <a:lnTo>
                    <a:pt x="48" y="312"/>
                  </a:lnTo>
                  <a:lnTo>
                    <a:pt x="42" y="312"/>
                  </a:lnTo>
                  <a:lnTo>
                    <a:pt x="48" y="312"/>
                  </a:lnTo>
                  <a:lnTo>
                    <a:pt x="54" y="312"/>
                  </a:lnTo>
                  <a:lnTo>
                    <a:pt x="60" y="306"/>
                  </a:lnTo>
                  <a:lnTo>
                    <a:pt x="66" y="306"/>
                  </a:lnTo>
                  <a:lnTo>
                    <a:pt x="78" y="300"/>
                  </a:lnTo>
                  <a:lnTo>
                    <a:pt x="84" y="300"/>
                  </a:lnTo>
                  <a:lnTo>
                    <a:pt x="84" y="294"/>
                  </a:lnTo>
                  <a:lnTo>
                    <a:pt x="90" y="300"/>
                  </a:lnTo>
                  <a:lnTo>
                    <a:pt x="90" y="294"/>
                  </a:lnTo>
                  <a:lnTo>
                    <a:pt x="96" y="294"/>
                  </a:lnTo>
                  <a:lnTo>
                    <a:pt x="96" y="282"/>
                  </a:lnTo>
                  <a:lnTo>
                    <a:pt x="90" y="276"/>
                  </a:lnTo>
                  <a:lnTo>
                    <a:pt x="90" y="264"/>
                  </a:lnTo>
                  <a:lnTo>
                    <a:pt x="96" y="264"/>
                  </a:lnTo>
                  <a:lnTo>
                    <a:pt x="84" y="252"/>
                  </a:lnTo>
                  <a:lnTo>
                    <a:pt x="78" y="240"/>
                  </a:lnTo>
                  <a:lnTo>
                    <a:pt x="72" y="252"/>
                  </a:lnTo>
                  <a:lnTo>
                    <a:pt x="60" y="240"/>
                  </a:lnTo>
                  <a:lnTo>
                    <a:pt x="54" y="234"/>
                  </a:lnTo>
                  <a:lnTo>
                    <a:pt x="30" y="228"/>
                  </a:lnTo>
                  <a:lnTo>
                    <a:pt x="42" y="210"/>
                  </a:lnTo>
                  <a:lnTo>
                    <a:pt x="60" y="204"/>
                  </a:lnTo>
                  <a:lnTo>
                    <a:pt x="48" y="174"/>
                  </a:lnTo>
                  <a:lnTo>
                    <a:pt x="36" y="174"/>
                  </a:lnTo>
                  <a:lnTo>
                    <a:pt x="36" y="186"/>
                  </a:lnTo>
                  <a:lnTo>
                    <a:pt x="6" y="198"/>
                  </a:lnTo>
                  <a:lnTo>
                    <a:pt x="0" y="192"/>
                  </a:lnTo>
                  <a:lnTo>
                    <a:pt x="0" y="180"/>
                  </a:lnTo>
                  <a:lnTo>
                    <a:pt x="0" y="168"/>
                  </a:lnTo>
                  <a:lnTo>
                    <a:pt x="0" y="150"/>
                  </a:lnTo>
                  <a:lnTo>
                    <a:pt x="0" y="132"/>
                  </a:lnTo>
                  <a:close/>
                </a:path>
              </a:pathLst>
            </a:custGeom>
            <a:solidFill>
              <a:srgbClr val="0000A0"/>
            </a:solidFill>
            <a:ln w="0">
              <a:solidFill>
                <a:srgbClr val="000000"/>
              </a:solidFill>
              <a:prstDash val="solid"/>
              <a:round/>
              <a:headEnd/>
              <a:tailEnd/>
            </a:ln>
          </p:spPr>
          <p:txBody>
            <a:bodyPr/>
            <a:lstStyle/>
            <a:p>
              <a:endParaRPr lang="es-MX"/>
            </a:p>
          </p:txBody>
        </p:sp>
        <p:sp>
          <p:nvSpPr>
            <p:cNvPr id="89" name="Freeform 91"/>
            <p:cNvSpPr>
              <a:spLocks/>
            </p:cNvSpPr>
            <p:nvPr/>
          </p:nvSpPr>
          <p:spPr bwMode="auto">
            <a:xfrm>
              <a:off x="2556" y="1650"/>
              <a:ext cx="426" cy="882"/>
            </a:xfrm>
            <a:custGeom>
              <a:avLst/>
              <a:gdLst>
                <a:gd name="T0" fmla="*/ 378 w 426"/>
                <a:gd name="T1" fmla="*/ 174 h 882"/>
                <a:gd name="T2" fmla="*/ 414 w 426"/>
                <a:gd name="T3" fmla="*/ 234 h 882"/>
                <a:gd name="T4" fmla="*/ 396 w 426"/>
                <a:gd name="T5" fmla="*/ 282 h 882"/>
                <a:gd name="T6" fmla="*/ 372 w 426"/>
                <a:gd name="T7" fmla="*/ 312 h 882"/>
                <a:gd name="T8" fmla="*/ 366 w 426"/>
                <a:gd name="T9" fmla="*/ 336 h 882"/>
                <a:gd name="T10" fmla="*/ 324 w 426"/>
                <a:gd name="T11" fmla="*/ 336 h 882"/>
                <a:gd name="T12" fmla="*/ 294 w 426"/>
                <a:gd name="T13" fmla="*/ 348 h 882"/>
                <a:gd name="T14" fmla="*/ 264 w 426"/>
                <a:gd name="T15" fmla="*/ 360 h 882"/>
                <a:gd name="T16" fmla="*/ 246 w 426"/>
                <a:gd name="T17" fmla="*/ 372 h 882"/>
                <a:gd name="T18" fmla="*/ 240 w 426"/>
                <a:gd name="T19" fmla="*/ 390 h 882"/>
                <a:gd name="T20" fmla="*/ 258 w 426"/>
                <a:gd name="T21" fmla="*/ 414 h 882"/>
                <a:gd name="T22" fmla="*/ 246 w 426"/>
                <a:gd name="T23" fmla="*/ 432 h 882"/>
                <a:gd name="T24" fmla="*/ 234 w 426"/>
                <a:gd name="T25" fmla="*/ 462 h 882"/>
                <a:gd name="T26" fmla="*/ 216 w 426"/>
                <a:gd name="T27" fmla="*/ 504 h 882"/>
                <a:gd name="T28" fmla="*/ 90 w 426"/>
                <a:gd name="T29" fmla="*/ 636 h 882"/>
                <a:gd name="T30" fmla="*/ 72 w 426"/>
                <a:gd name="T31" fmla="*/ 690 h 882"/>
                <a:gd name="T32" fmla="*/ 66 w 426"/>
                <a:gd name="T33" fmla="*/ 720 h 882"/>
                <a:gd name="T34" fmla="*/ 90 w 426"/>
                <a:gd name="T35" fmla="*/ 750 h 882"/>
                <a:gd name="T36" fmla="*/ 84 w 426"/>
                <a:gd name="T37" fmla="*/ 786 h 882"/>
                <a:gd name="T38" fmla="*/ 54 w 426"/>
                <a:gd name="T39" fmla="*/ 804 h 882"/>
                <a:gd name="T40" fmla="*/ 60 w 426"/>
                <a:gd name="T41" fmla="*/ 840 h 882"/>
                <a:gd name="T42" fmla="*/ 66 w 426"/>
                <a:gd name="T43" fmla="*/ 870 h 882"/>
                <a:gd name="T44" fmla="*/ 42 w 426"/>
                <a:gd name="T45" fmla="*/ 858 h 882"/>
                <a:gd name="T46" fmla="*/ 30 w 426"/>
                <a:gd name="T47" fmla="*/ 822 h 882"/>
                <a:gd name="T48" fmla="*/ 24 w 426"/>
                <a:gd name="T49" fmla="*/ 786 h 882"/>
                <a:gd name="T50" fmla="*/ 12 w 426"/>
                <a:gd name="T51" fmla="*/ 744 h 882"/>
                <a:gd name="T52" fmla="*/ 30 w 426"/>
                <a:gd name="T53" fmla="*/ 702 h 882"/>
                <a:gd name="T54" fmla="*/ 6 w 426"/>
                <a:gd name="T55" fmla="*/ 672 h 882"/>
                <a:gd name="T56" fmla="*/ 24 w 426"/>
                <a:gd name="T57" fmla="*/ 612 h 882"/>
                <a:gd name="T58" fmla="*/ 24 w 426"/>
                <a:gd name="T59" fmla="*/ 576 h 882"/>
                <a:gd name="T60" fmla="*/ 66 w 426"/>
                <a:gd name="T61" fmla="*/ 486 h 882"/>
                <a:gd name="T62" fmla="*/ 96 w 426"/>
                <a:gd name="T63" fmla="*/ 462 h 882"/>
                <a:gd name="T64" fmla="*/ 102 w 426"/>
                <a:gd name="T65" fmla="*/ 432 h 882"/>
                <a:gd name="T66" fmla="*/ 108 w 426"/>
                <a:gd name="T67" fmla="*/ 408 h 882"/>
                <a:gd name="T68" fmla="*/ 114 w 426"/>
                <a:gd name="T69" fmla="*/ 378 h 882"/>
                <a:gd name="T70" fmla="*/ 138 w 426"/>
                <a:gd name="T71" fmla="*/ 354 h 882"/>
                <a:gd name="T72" fmla="*/ 138 w 426"/>
                <a:gd name="T73" fmla="*/ 324 h 882"/>
                <a:gd name="T74" fmla="*/ 120 w 426"/>
                <a:gd name="T75" fmla="*/ 306 h 882"/>
                <a:gd name="T76" fmla="*/ 102 w 426"/>
                <a:gd name="T77" fmla="*/ 282 h 882"/>
                <a:gd name="T78" fmla="*/ 90 w 426"/>
                <a:gd name="T79" fmla="*/ 288 h 882"/>
                <a:gd name="T80" fmla="*/ 78 w 426"/>
                <a:gd name="T81" fmla="*/ 258 h 882"/>
                <a:gd name="T82" fmla="*/ 96 w 426"/>
                <a:gd name="T83" fmla="*/ 234 h 882"/>
                <a:gd name="T84" fmla="*/ 84 w 426"/>
                <a:gd name="T85" fmla="*/ 198 h 882"/>
                <a:gd name="T86" fmla="*/ 78 w 426"/>
                <a:gd name="T87" fmla="*/ 174 h 882"/>
                <a:gd name="T88" fmla="*/ 78 w 426"/>
                <a:gd name="T89" fmla="*/ 156 h 882"/>
                <a:gd name="T90" fmla="*/ 84 w 426"/>
                <a:gd name="T91" fmla="*/ 132 h 882"/>
                <a:gd name="T92" fmla="*/ 108 w 426"/>
                <a:gd name="T93" fmla="*/ 102 h 882"/>
                <a:gd name="T94" fmla="*/ 132 w 426"/>
                <a:gd name="T95" fmla="*/ 96 h 882"/>
                <a:gd name="T96" fmla="*/ 156 w 426"/>
                <a:gd name="T97" fmla="*/ 72 h 882"/>
                <a:gd name="T98" fmla="*/ 180 w 426"/>
                <a:gd name="T99" fmla="*/ 54 h 882"/>
                <a:gd name="T100" fmla="*/ 186 w 426"/>
                <a:gd name="T101" fmla="*/ 18 h 882"/>
                <a:gd name="T102" fmla="*/ 204 w 426"/>
                <a:gd name="T103" fmla="*/ 6 h 882"/>
                <a:gd name="T104" fmla="*/ 228 w 426"/>
                <a:gd name="T105" fmla="*/ 18 h 882"/>
                <a:gd name="T106" fmla="*/ 222 w 426"/>
                <a:gd name="T107" fmla="*/ 54 h 882"/>
                <a:gd name="T108" fmla="*/ 228 w 426"/>
                <a:gd name="T109" fmla="*/ 90 h 882"/>
                <a:gd name="T110" fmla="*/ 246 w 426"/>
                <a:gd name="T111" fmla="*/ 102 h 882"/>
                <a:gd name="T112" fmla="*/ 270 w 426"/>
                <a:gd name="T113" fmla="*/ 114 h 882"/>
                <a:gd name="T114" fmla="*/ 252 w 426"/>
                <a:gd name="T115" fmla="*/ 138 h 882"/>
                <a:gd name="T116" fmla="*/ 264 w 426"/>
                <a:gd name="T117" fmla="*/ 174 h 882"/>
                <a:gd name="T118" fmla="*/ 306 w 426"/>
                <a:gd name="T119" fmla="*/ 168 h 882"/>
                <a:gd name="T120" fmla="*/ 336 w 426"/>
                <a:gd name="T121" fmla="*/ 168 h 88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426"/>
                <a:gd name="T184" fmla="*/ 0 h 882"/>
                <a:gd name="T185" fmla="*/ 426 w 426"/>
                <a:gd name="T186" fmla="*/ 882 h 882"/>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426" h="882">
                  <a:moveTo>
                    <a:pt x="348" y="150"/>
                  </a:moveTo>
                  <a:lnTo>
                    <a:pt x="348" y="144"/>
                  </a:lnTo>
                  <a:lnTo>
                    <a:pt x="354" y="150"/>
                  </a:lnTo>
                  <a:lnTo>
                    <a:pt x="360" y="156"/>
                  </a:lnTo>
                  <a:lnTo>
                    <a:pt x="366" y="162"/>
                  </a:lnTo>
                  <a:lnTo>
                    <a:pt x="372" y="168"/>
                  </a:lnTo>
                  <a:lnTo>
                    <a:pt x="378" y="174"/>
                  </a:lnTo>
                  <a:lnTo>
                    <a:pt x="384" y="180"/>
                  </a:lnTo>
                  <a:lnTo>
                    <a:pt x="390" y="186"/>
                  </a:lnTo>
                  <a:lnTo>
                    <a:pt x="390" y="192"/>
                  </a:lnTo>
                  <a:lnTo>
                    <a:pt x="396" y="192"/>
                  </a:lnTo>
                  <a:lnTo>
                    <a:pt x="402" y="210"/>
                  </a:lnTo>
                  <a:lnTo>
                    <a:pt x="408" y="222"/>
                  </a:lnTo>
                  <a:lnTo>
                    <a:pt x="414" y="234"/>
                  </a:lnTo>
                  <a:lnTo>
                    <a:pt x="420" y="240"/>
                  </a:lnTo>
                  <a:lnTo>
                    <a:pt x="420" y="246"/>
                  </a:lnTo>
                  <a:lnTo>
                    <a:pt x="420" y="258"/>
                  </a:lnTo>
                  <a:lnTo>
                    <a:pt x="426" y="264"/>
                  </a:lnTo>
                  <a:lnTo>
                    <a:pt x="426" y="276"/>
                  </a:lnTo>
                  <a:lnTo>
                    <a:pt x="402" y="282"/>
                  </a:lnTo>
                  <a:lnTo>
                    <a:pt x="396" y="282"/>
                  </a:lnTo>
                  <a:lnTo>
                    <a:pt x="390" y="294"/>
                  </a:lnTo>
                  <a:lnTo>
                    <a:pt x="384" y="294"/>
                  </a:lnTo>
                  <a:lnTo>
                    <a:pt x="378" y="294"/>
                  </a:lnTo>
                  <a:lnTo>
                    <a:pt x="372" y="294"/>
                  </a:lnTo>
                  <a:lnTo>
                    <a:pt x="372" y="300"/>
                  </a:lnTo>
                  <a:lnTo>
                    <a:pt x="372" y="306"/>
                  </a:lnTo>
                  <a:lnTo>
                    <a:pt x="372" y="312"/>
                  </a:lnTo>
                  <a:lnTo>
                    <a:pt x="378" y="318"/>
                  </a:lnTo>
                  <a:lnTo>
                    <a:pt x="378" y="324"/>
                  </a:lnTo>
                  <a:lnTo>
                    <a:pt x="378" y="330"/>
                  </a:lnTo>
                  <a:lnTo>
                    <a:pt x="384" y="336"/>
                  </a:lnTo>
                  <a:lnTo>
                    <a:pt x="378" y="336"/>
                  </a:lnTo>
                  <a:lnTo>
                    <a:pt x="372" y="336"/>
                  </a:lnTo>
                  <a:lnTo>
                    <a:pt x="366" y="336"/>
                  </a:lnTo>
                  <a:lnTo>
                    <a:pt x="360" y="336"/>
                  </a:lnTo>
                  <a:lnTo>
                    <a:pt x="354" y="336"/>
                  </a:lnTo>
                  <a:lnTo>
                    <a:pt x="348" y="336"/>
                  </a:lnTo>
                  <a:lnTo>
                    <a:pt x="342" y="336"/>
                  </a:lnTo>
                  <a:lnTo>
                    <a:pt x="336" y="336"/>
                  </a:lnTo>
                  <a:lnTo>
                    <a:pt x="330" y="336"/>
                  </a:lnTo>
                  <a:lnTo>
                    <a:pt x="324" y="336"/>
                  </a:lnTo>
                  <a:lnTo>
                    <a:pt x="318" y="336"/>
                  </a:lnTo>
                  <a:lnTo>
                    <a:pt x="312" y="336"/>
                  </a:lnTo>
                  <a:lnTo>
                    <a:pt x="306" y="336"/>
                  </a:lnTo>
                  <a:lnTo>
                    <a:pt x="300" y="336"/>
                  </a:lnTo>
                  <a:lnTo>
                    <a:pt x="294" y="336"/>
                  </a:lnTo>
                  <a:lnTo>
                    <a:pt x="294" y="342"/>
                  </a:lnTo>
                  <a:lnTo>
                    <a:pt x="294" y="348"/>
                  </a:lnTo>
                  <a:lnTo>
                    <a:pt x="294" y="354"/>
                  </a:lnTo>
                  <a:lnTo>
                    <a:pt x="294" y="360"/>
                  </a:lnTo>
                  <a:lnTo>
                    <a:pt x="288" y="360"/>
                  </a:lnTo>
                  <a:lnTo>
                    <a:pt x="282" y="360"/>
                  </a:lnTo>
                  <a:lnTo>
                    <a:pt x="276" y="360"/>
                  </a:lnTo>
                  <a:lnTo>
                    <a:pt x="270" y="360"/>
                  </a:lnTo>
                  <a:lnTo>
                    <a:pt x="264" y="360"/>
                  </a:lnTo>
                  <a:lnTo>
                    <a:pt x="264" y="366"/>
                  </a:lnTo>
                  <a:lnTo>
                    <a:pt x="258" y="366"/>
                  </a:lnTo>
                  <a:lnTo>
                    <a:pt x="252" y="366"/>
                  </a:lnTo>
                  <a:lnTo>
                    <a:pt x="252" y="372"/>
                  </a:lnTo>
                  <a:lnTo>
                    <a:pt x="246" y="372"/>
                  </a:lnTo>
                  <a:lnTo>
                    <a:pt x="246" y="366"/>
                  </a:lnTo>
                  <a:lnTo>
                    <a:pt x="246" y="372"/>
                  </a:lnTo>
                  <a:lnTo>
                    <a:pt x="246" y="378"/>
                  </a:lnTo>
                  <a:lnTo>
                    <a:pt x="240" y="378"/>
                  </a:lnTo>
                  <a:lnTo>
                    <a:pt x="234" y="378"/>
                  </a:lnTo>
                  <a:lnTo>
                    <a:pt x="228" y="378"/>
                  </a:lnTo>
                  <a:lnTo>
                    <a:pt x="234" y="384"/>
                  </a:lnTo>
                  <a:lnTo>
                    <a:pt x="234" y="390"/>
                  </a:lnTo>
                  <a:lnTo>
                    <a:pt x="240" y="390"/>
                  </a:lnTo>
                  <a:lnTo>
                    <a:pt x="240" y="396"/>
                  </a:lnTo>
                  <a:lnTo>
                    <a:pt x="246" y="396"/>
                  </a:lnTo>
                  <a:lnTo>
                    <a:pt x="246" y="402"/>
                  </a:lnTo>
                  <a:lnTo>
                    <a:pt x="252" y="402"/>
                  </a:lnTo>
                  <a:lnTo>
                    <a:pt x="252" y="408"/>
                  </a:lnTo>
                  <a:lnTo>
                    <a:pt x="252" y="414"/>
                  </a:lnTo>
                  <a:lnTo>
                    <a:pt x="258" y="414"/>
                  </a:lnTo>
                  <a:lnTo>
                    <a:pt x="252" y="414"/>
                  </a:lnTo>
                  <a:lnTo>
                    <a:pt x="252" y="420"/>
                  </a:lnTo>
                  <a:lnTo>
                    <a:pt x="252" y="426"/>
                  </a:lnTo>
                  <a:lnTo>
                    <a:pt x="246" y="426"/>
                  </a:lnTo>
                  <a:lnTo>
                    <a:pt x="252" y="426"/>
                  </a:lnTo>
                  <a:lnTo>
                    <a:pt x="252" y="432"/>
                  </a:lnTo>
                  <a:lnTo>
                    <a:pt x="246" y="432"/>
                  </a:lnTo>
                  <a:lnTo>
                    <a:pt x="246" y="438"/>
                  </a:lnTo>
                  <a:lnTo>
                    <a:pt x="240" y="438"/>
                  </a:lnTo>
                  <a:lnTo>
                    <a:pt x="234" y="438"/>
                  </a:lnTo>
                  <a:lnTo>
                    <a:pt x="234" y="444"/>
                  </a:lnTo>
                  <a:lnTo>
                    <a:pt x="234" y="450"/>
                  </a:lnTo>
                  <a:lnTo>
                    <a:pt x="234" y="456"/>
                  </a:lnTo>
                  <a:lnTo>
                    <a:pt x="234" y="462"/>
                  </a:lnTo>
                  <a:lnTo>
                    <a:pt x="228" y="462"/>
                  </a:lnTo>
                  <a:lnTo>
                    <a:pt x="228" y="468"/>
                  </a:lnTo>
                  <a:lnTo>
                    <a:pt x="234" y="468"/>
                  </a:lnTo>
                  <a:lnTo>
                    <a:pt x="228" y="474"/>
                  </a:lnTo>
                  <a:lnTo>
                    <a:pt x="222" y="486"/>
                  </a:lnTo>
                  <a:lnTo>
                    <a:pt x="216" y="498"/>
                  </a:lnTo>
                  <a:lnTo>
                    <a:pt x="216" y="504"/>
                  </a:lnTo>
                  <a:lnTo>
                    <a:pt x="204" y="510"/>
                  </a:lnTo>
                  <a:lnTo>
                    <a:pt x="198" y="516"/>
                  </a:lnTo>
                  <a:lnTo>
                    <a:pt x="192" y="522"/>
                  </a:lnTo>
                  <a:lnTo>
                    <a:pt x="162" y="540"/>
                  </a:lnTo>
                  <a:lnTo>
                    <a:pt x="156" y="546"/>
                  </a:lnTo>
                  <a:lnTo>
                    <a:pt x="84" y="636"/>
                  </a:lnTo>
                  <a:lnTo>
                    <a:pt x="90" y="636"/>
                  </a:lnTo>
                  <a:lnTo>
                    <a:pt x="84" y="636"/>
                  </a:lnTo>
                  <a:lnTo>
                    <a:pt x="84" y="642"/>
                  </a:lnTo>
                  <a:lnTo>
                    <a:pt x="84" y="648"/>
                  </a:lnTo>
                  <a:lnTo>
                    <a:pt x="90" y="672"/>
                  </a:lnTo>
                  <a:lnTo>
                    <a:pt x="84" y="678"/>
                  </a:lnTo>
                  <a:lnTo>
                    <a:pt x="78" y="684"/>
                  </a:lnTo>
                  <a:lnTo>
                    <a:pt x="72" y="690"/>
                  </a:lnTo>
                  <a:lnTo>
                    <a:pt x="66" y="690"/>
                  </a:lnTo>
                  <a:lnTo>
                    <a:pt x="66" y="696"/>
                  </a:lnTo>
                  <a:lnTo>
                    <a:pt x="60" y="702"/>
                  </a:lnTo>
                  <a:lnTo>
                    <a:pt x="60" y="708"/>
                  </a:lnTo>
                  <a:lnTo>
                    <a:pt x="66" y="708"/>
                  </a:lnTo>
                  <a:lnTo>
                    <a:pt x="66" y="714"/>
                  </a:lnTo>
                  <a:lnTo>
                    <a:pt x="66" y="720"/>
                  </a:lnTo>
                  <a:lnTo>
                    <a:pt x="72" y="720"/>
                  </a:lnTo>
                  <a:lnTo>
                    <a:pt x="72" y="726"/>
                  </a:lnTo>
                  <a:lnTo>
                    <a:pt x="78" y="738"/>
                  </a:lnTo>
                  <a:lnTo>
                    <a:pt x="84" y="738"/>
                  </a:lnTo>
                  <a:lnTo>
                    <a:pt x="84" y="744"/>
                  </a:lnTo>
                  <a:lnTo>
                    <a:pt x="84" y="750"/>
                  </a:lnTo>
                  <a:lnTo>
                    <a:pt x="90" y="750"/>
                  </a:lnTo>
                  <a:lnTo>
                    <a:pt x="96" y="756"/>
                  </a:lnTo>
                  <a:lnTo>
                    <a:pt x="102" y="762"/>
                  </a:lnTo>
                  <a:lnTo>
                    <a:pt x="96" y="762"/>
                  </a:lnTo>
                  <a:lnTo>
                    <a:pt x="96" y="768"/>
                  </a:lnTo>
                  <a:lnTo>
                    <a:pt x="90" y="774"/>
                  </a:lnTo>
                  <a:lnTo>
                    <a:pt x="90" y="780"/>
                  </a:lnTo>
                  <a:lnTo>
                    <a:pt x="84" y="786"/>
                  </a:lnTo>
                  <a:lnTo>
                    <a:pt x="84" y="792"/>
                  </a:lnTo>
                  <a:lnTo>
                    <a:pt x="78" y="792"/>
                  </a:lnTo>
                  <a:lnTo>
                    <a:pt x="72" y="792"/>
                  </a:lnTo>
                  <a:lnTo>
                    <a:pt x="66" y="792"/>
                  </a:lnTo>
                  <a:lnTo>
                    <a:pt x="66" y="798"/>
                  </a:lnTo>
                  <a:lnTo>
                    <a:pt x="60" y="804"/>
                  </a:lnTo>
                  <a:lnTo>
                    <a:pt x="54" y="804"/>
                  </a:lnTo>
                  <a:lnTo>
                    <a:pt x="54" y="810"/>
                  </a:lnTo>
                  <a:lnTo>
                    <a:pt x="54" y="816"/>
                  </a:lnTo>
                  <a:lnTo>
                    <a:pt x="54" y="822"/>
                  </a:lnTo>
                  <a:lnTo>
                    <a:pt x="54" y="828"/>
                  </a:lnTo>
                  <a:lnTo>
                    <a:pt x="54" y="834"/>
                  </a:lnTo>
                  <a:lnTo>
                    <a:pt x="54" y="840"/>
                  </a:lnTo>
                  <a:lnTo>
                    <a:pt x="60" y="840"/>
                  </a:lnTo>
                  <a:lnTo>
                    <a:pt x="60" y="846"/>
                  </a:lnTo>
                  <a:lnTo>
                    <a:pt x="60" y="852"/>
                  </a:lnTo>
                  <a:lnTo>
                    <a:pt x="54" y="852"/>
                  </a:lnTo>
                  <a:lnTo>
                    <a:pt x="54" y="858"/>
                  </a:lnTo>
                  <a:lnTo>
                    <a:pt x="54" y="864"/>
                  </a:lnTo>
                  <a:lnTo>
                    <a:pt x="60" y="870"/>
                  </a:lnTo>
                  <a:lnTo>
                    <a:pt x="66" y="870"/>
                  </a:lnTo>
                  <a:lnTo>
                    <a:pt x="60" y="882"/>
                  </a:lnTo>
                  <a:lnTo>
                    <a:pt x="60" y="876"/>
                  </a:lnTo>
                  <a:lnTo>
                    <a:pt x="54" y="870"/>
                  </a:lnTo>
                  <a:lnTo>
                    <a:pt x="48" y="870"/>
                  </a:lnTo>
                  <a:lnTo>
                    <a:pt x="48" y="864"/>
                  </a:lnTo>
                  <a:lnTo>
                    <a:pt x="42" y="864"/>
                  </a:lnTo>
                  <a:lnTo>
                    <a:pt x="42" y="858"/>
                  </a:lnTo>
                  <a:lnTo>
                    <a:pt x="36" y="858"/>
                  </a:lnTo>
                  <a:lnTo>
                    <a:pt x="36" y="852"/>
                  </a:lnTo>
                  <a:lnTo>
                    <a:pt x="36" y="846"/>
                  </a:lnTo>
                  <a:lnTo>
                    <a:pt x="30" y="840"/>
                  </a:lnTo>
                  <a:lnTo>
                    <a:pt x="30" y="834"/>
                  </a:lnTo>
                  <a:lnTo>
                    <a:pt x="30" y="828"/>
                  </a:lnTo>
                  <a:lnTo>
                    <a:pt x="30" y="822"/>
                  </a:lnTo>
                  <a:lnTo>
                    <a:pt x="30" y="816"/>
                  </a:lnTo>
                  <a:lnTo>
                    <a:pt x="24" y="816"/>
                  </a:lnTo>
                  <a:lnTo>
                    <a:pt x="24" y="810"/>
                  </a:lnTo>
                  <a:lnTo>
                    <a:pt x="24" y="804"/>
                  </a:lnTo>
                  <a:lnTo>
                    <a:pt x="24" y="798"/>
                  </a:lnTo>
                  <a:lnTo>
                    <a:pt x="24" y="792"/>
                  </a:lnTo>
                  <a:lnTo>
                    <a:pt x="24" y="786"/>
                  </a:lnTo>
                  <a:lnTo>
                    <a:pt x="30" y="786"/>
                  </a:lnTo>
                  <a:lnTo>
                    <a:pt x="24" y="780"/>
                  </a:lnTo>
                  <a:lnTo>
                    <a:pt x="24" y="774"/>
                  </a:lnTo>
                  <a:lnTo>
                    <a:pt x="24" y="768"/>
                  </a:lnTo>
                  <a:lnTo>
                    <a:pt x="24" y="762"/>
                  </a:lnTo>
                  <a:lnTo>
                    <a:pt x="24" y="756"/>
                  </a:lnTo>
                  <a:lnTo>
                    <a:pt x="12" y="744"/>
                  </a:lnTo>
                  <a:lnTo>
                    <a:pt x="6" y="744"/>
                  </a:lnTo>
                  <a:lnTo>
                    <a:pt x="0" y="744"/>
                  </a:lnTo>
                  <a:lnTo>
                    <a:pt x="0" y="738"/>
                  </a:lnTo>
                  <a:lnTo>
                    <a:pt x="30" y="738"/>
                  </a:lnTo>
                  <a:lnTo>
                    <a:pt x="30" y="732"/>
                  </a:lnTo>
                  <a:lnTo>
                    <a:pt x="30" y="720"/>
                  </a:lnTo>
                  <a:lnTo>
                    <a:pt x="30" y="702"/>
                  </a:lnTo>
                  <a:lnTo>
                    <a:pt x="24" y="696"/>
                  </a:lnTo>
                  <a:lnTo>
                    <a:pt x="18" y="696"/>
                  </a:lnTo>
                  <a:lnTo>
                    <a:pt x="18" y="690"/>
                  </a:lnTo>
                  <a:lnTo>
                    <a:pt x="12" y="690"/>
                  </a:lnTo>
                  <a:lnTo>
                    <a:pt x="6" y="684"/>
                  </a:lnTo>
                  <a:lnTo>
                    <a:pt x="6" y="678"/>
                  </a:lnTo>
                  <a:lnTo>
                    <a:pt x="6" y="672"/>
                  </a:lnTo>
                  <a:lnTo>
                    <a:pt x="6" y="666"/>
                  </a:lnTo>
                  <a:lnTo>
                    <a:pt x="6" y="660"/>
                  </a:lnTo>
                  <a:lnTo>
                    <a:pt x="30" y="630"/>
                  </a:lnTo>
                  <a:lnTo>
                    <a:pt x="30" y="624"/>
                  </a:lnTo>
                  <a:lnTo>
                    <a:pt x="24" y="624"/>
                  </a:lnTo>
                  <a:lnTo>
                    <a:pt x="24" y="618"/>
                  </a:lnTo>
                  <a:lnTo>
                    <a:pt x="24" y="612"/>
                  </a:lnTo>
                  <a:lnTo>
                    <a:pt x="18" y="612"/>
                  </a:lnTo>
                  <a:lnTo>
                    <a:pt x="18" y="606"/>
                  </a:lnTo>
                  <a:lnTo>
                    <a:pt x="18" y="600"/>
                  </a:lnTo>
                  <a:lnTo>
                    <a:pt x="18" y="594"/>
                  </a:lnTo>
                  <a:lnTo>
                    <a:pt x="24" y="588"/>
                  </a:lnTo>
                  <a:lnTo>
                    <a:pt x="24" y="582"/>
                  </a:lnTo>
                  <a:lnTo>
                    <a:pt x="24" y="576"/>
                  </a:lnTo>
                  <a:lnTo>
                    <a:pt x="24" y="570"/>
                  </a:lnTo>
                  <a:lnTo>
                    <a:pt x="24" y="564"/>
                  </a:lnTo>
                  <a:lnTo>
                    <a:pt x="60" y="516"/>
                  </a:lnTo>
                  <a:lnTo>
                    <a:pt x="60" y="510"/>
                  </a:lnTo>
                  <a:lnTo>
                    <a:pt x="60" y="498"/>
                  </a:lnTo>
                  <a:lnTo>
                    <a:pt x="60" y="492"/>
                  </a:lnTo>
                  <a:lnTo>
                    <a:pt x="66" y="486"/>
                  </a:lnTo>
                  <a:lnTo>
                    <a:pt x="66" y="480"/>
                  </a:lnTo>
                  <a:lnTo>
                    <a:pt x="72" y="474"/>
                  </a:lnTo>
                  <a:lnTo>
                    <a:pt x="78" y="474"/>
                  </a:lnTo>
                  <a:lnTo>
                    <a:pt x="84" y="474"/>
                  </a:lnTo>
                  <a:lnTo>
                    <a:pt x="90" y="468"/>
                  </a:lnTo>
                  <a:lnTo>
                    <a:pt x="90" y="462"/>
                  </a:lnTo>
                  <a:lnTo>
                    <a:pt x="96" y="462"/>
                  </a:lnTo>
                  <a:lnTo>
                    <a:pt x="96" y="456"/>
                  </a:lnTo>
                  <a:lnTo>
                    <a:pt x="96" y="450"/>
                  </a:lnTo>
                  <a:lnTo>
                    <a:pt x="102" y="450"/>
                  </a:lnTo>
                  <a:lnTo>
                    <a:pt x="102" y="444"/>
                  </a:lnTo>
                  <a:lnTo>
                    <a:pt x="108" y="438"/>
                  </a:lnTo>
                  <a:lnTo>
                    <a:pt x="102" y="438"/>
                  </a:lnTo>
                  <a:lnTo>
                    <a:pt x="102" y="432"/>
                  </a:lnTo>
                  <a:lnTo>
                    <a:pt x="96" y="432"/>
                  </a:lnTo>
                  <a:lnTo>
                    <a:pt x="102" y="432"/>
                  </a:lnTo>
                  <a:lnTo>
                    <a:pt x="102" y="426"/>
                  </a:lnTo>
                  <a:lnTo>
                    <a:pt x="102" y="420"/>
                  </a:lnTo>
                  <a:lnTo>
                    <a:pt x="108" y="420"/>
                  </a:lnTo>
                  <a:lnTo>
                    <a:pt x="108" y="414"/>
                  </a:lnTo>
                  <a:lnTo>
                    <a:pt x="108" y="408"/>
                  </a:lnTo>
                  <a:lnTo>
                    <a:pt x="102" y="408"/>
                  </a:lnTo>
                  <a:lnTo>
                    <a:pt x="102" y="402"/>
                  </a:lnTo>
                  <a:lnTo>
                    <a:pt x="108" y="396"/>
                  </a:lnTo>
                  <a:lnTo>
                    <a:pt x="108" y="390"/>
                  </a:lnTo>
                  <a:lnTo>
                    <a:pt x="108" y="384"/>
                  </a:lnTo>
                  <a:lnTo>
                    <a:pt x="108" y="378"/>
                  </a:lnTo>
                  <a:lnTo>
                    <a:pt x="114" y="378"/>
                  </a:lnTo>
                  <a:lnTo>
                    <a:pt x="120" y="378"/>
                  </a:lnTo>
                  <a:lnTo>
                    <a:pt x="126" y="372"/>
                  </a:lnTo>
                  <a:lnTo>
                    <a:pt x="126" y="366"/>
                  </a:lnTo>
                  <a:lnTo>
                    <a:pt x="126" y="360"/>
                  </a:lnTo>
                  <a:lnTo>
                    <a:pt x="132" y="360"/>
                  </a:lnTo>
                  <a:lnTo>
                    <a:pt x="132" y="354"/>
                  </a:lnTo>
                  <a:lnTo>
                    <a:pt x="138" y="354"/>
                  </a:lnTo>
                  <a:lnTo>
                    <a:pt x="138" y="348"/>
                  </a:lnTo>
                  <a:lnTo>
                    <a:pt x="138" y="342"/>
                  </a:lnTo>
                  <a:lnTo>
                    <a:pt x="144" y="342"/>
                  </a:lnTo>
                  <a:lnTo>
                    <a:pt x="144" y="336"/>
                  </a:lnTo>
                  <a:lnTo>
                    <a:pt x="144" y="330"/>
                  </a:lnTo>
                  <a:lnTo>
                    <a:pt x="144" y="324"/>
                  </a:lnTo>
                  <a:lnTo>
                    <a:pt x="138" y="324"/>
                  </a:lnTo>
                  <a:lnTo>
                    <a:pt x="138" y="318"/>
                  </a:lnTo>
                  <a:lnTo>
                    <a:pt x="138" y="312"/>
                  </a:lnTo>
                  <a:lnTo>
                    <a:pt x="138" y="306"/>
                  </a:lnTo>
                  <a:lnTo>
                    <a:pt x="132" y="300"/>
                  </a:lnTo>
                  <a:lnTo>
                    <a:pt x="126" y="300"/>
                  </a:lnTo>
                  <a:lnTo>
                    <a:pt x="120" y="300"/>
                  </a:lnTo>
                  <a:lnTo>
                    <a:pt x="120" y="306"/>
                  </a:lnTo>
                  <a:lnTo>
                    <a:pt x="114" y="306"/>
                  </a:lnTo>
                  <a:lnTo>
                    <a:pt x="108" y="306"/>
                  </a:lnTo>
                  <a:lnTo>
                    <a:pt x="108" y="300"/>
                  </a:lnTo>
                  <a:lnTo>
                    <a:pt x="102" y="300"/>
                  </a:lnTo>
                  <a:lnTo>
                    <a:pt x="102" y="294"/>
                  </a:lnTo>
                  <a:lnTo>
                    <a:pt x="102" y="288"/>
                  </a:lnTo>
                  <a:lnTo>
                    <a:pt x="102" y="282"/>
                  </a:lnTo>
                  <a:lnTo>
                    <a:pt x="102" y="276"/>
                  </a:lnTo>
                  <a:lnTo>
                    <a:pt x="102" y="270"/>
                  </a:lnTo>
                  <a:lnTo>
                    <a:pt x="102" y="276"/>
                  </a:lnTo>
                  <a:lnTo>
                    <a:pt x="96" y="276"/>
                  </a:lnTo>
                  <a:lnTo>
                    <a:pt x="96" y="282"/>
                  </a:lnTo>
                  <a:lnTo>
                    <a:pt x="90" y="282"/>
                  </a:lnTo>
                  <a:lnTo>
                    <a:pt x="90" y="288"/>
                  </a:lnTo>
                  <a:lnTo>
                    <a:pt x="84" y="288"/>
                  </a:lnTo>
                  <a:lnTo>
                    <a:pt x="84" y="282"/>
                  </a:lnTo>
                  <a:lnTo>
                    <a:pt x="84" y="276"/>
                  </a:lnTo>
                  <a:lnTo>
                    <a:pt x="84" y="270"/>
                  </a:lnTo>
                  <a:lnTo>
                    <a:pt x="78" y="270"/>
                  </a:lnTo>
                  <a:lnTo>
                    <a:pt x="78" y="264"/>
                  </a:lnTo>
                  <a:lnTo>
                    <a:pt x="78" y="258"/>
                  </a:lnTo>
                  <a:lnTo>
                    <a:pt x="84" y="258"/>
                  </a:lnTo>
                  <a:lnTo>
                    <a:pt x="90" y="258"/>
                  </a:lnTo>
                  <a:lnTo>
                    <a:pt x="90" y="252"/>
                  </a:lnTo>
                  <a:lnTo>
                    <a:pt x="96" y="252"/>
                  </a:lnTo>
                  <a:lnTo>
                    <a:pt x="96" y="246"/>
                  </a:lnTo>
                  <a:lnTo>
                    <a:pt x="96" y="240"/>
                  </a:lnTo>
                  <a:lnTo>
                    <a:pt x="96" y="234"/>
                  </a:lnTo>
                  <a:lnTo>
                    <a:pt x="102" y="228"/>
                  </a:lnTo>
                  <a:lnTo>
                    <a:pt x="96" y="228"/>
                  </a:lnTo>
                  <a:lnTo>
                    <a:pt x="102" y="228"/>
                  </a:lnTo>
                  <a:lnTo>
                    <a:pt x="102" y="222"/>
                  </a:lnTo>
                  <a:lnTo>
                    <a:pt x="102" y="216"/>
                  </a:lnTo>
                  <a:lnTo>
                    <a:pt x="96" y="204"/>
                  </a:lnTo>
                  <a:lnTo>
                    <a:pt x="84" y="198"/>
                  </a:lnTo>
                  <a:lnTo>
                    <a:pt x="84" y="192"/>
                  </a:lnTo>
                  <a:lnTo>
                    <a:pt x="84" y="186"/>
                  </a:lnTo>
                  <a:lnTo>
                    <a:pt x="78" y="186"/>
                  </a:lnTo>
                  <a:lnTo>
                    <a:pt x="78" y="180"/>
                  </a:lnTo>
                  <a:lnTo>
                    <a:pt x="84" y="180"/>
                  </a:lnTo>
                  <a:lnTo>
                    <a:pt x="78" y="180"/>
                  </a:lnTo>
                  <a:lnTo>
                    <a:pt x="78" y="174"/>
                  </a:lnTo>
                  <a:lnTo>
                    <a:pt x="84" y="174"/>
                  </a:lnTo>
                  <a:lnTo>
                    <a:pt x="78" y="174"/>
                  </a:lnTo>
                  <a:lnTo>
                    <a:pt x="78" y="168"/>
                  </a:lnTo>
                  <a:lnTo>
                    <a:pt x="84" y="168"/>
                  </a:lnTo>
                  <a:lnTo>
                    <a:pt x="78" y="168"/>
                  </a:lnTo>
                  <a:lnTo>
                    <a:pt x="78" y="162"/>
                  </a:lnTo>
                  <a:lnTo>
                    <a:pt x="78" y="156"/>
                  </a:lnTo>
                  <a:lnTo>
                    <a:pt x="78" y="150"/>
                  </a:lnTo>
                  <a:lnTo>
                    <a:pt x="78" y="144"/>
                  </a:lnTo>
                  <a:lnTo>
                    <a:pt x="78" y="138"/>
                  </a:lnTo>
                  <a:lnTo>
                    <a:pt x="78" y="132"/>
                  </a:lnTo>
                  <a:lnTo>
                    <a:pt x="72" y="132"/>
                  </a:lnTo>
                  <a:lnTo>
                    <a:pt x="78" y="132"/>
                  </a:lnTo>
                  <a:lnTo>
                    <a:pt x="84" y="132"/>
                  </a:lnTo>
                  <a:lnTo>
                    <a:pt x="90" y="126"/>
                  </a:lnTo>
                  <a:lnTo>
                    <a:pt x="96" y="126"/>
                  </a:lnTo>
                  <a:lnTo>
                    <a:pt x="102" y="120"/>
                  </a:lnTo>
                  <a:lnTo>
                    <a:pt x="102" y="114"/>
                  </a:lnTo>
                  <a:lnTo>
                    <a:pt x="102" y="108"/>
                  </a:lnTo>
                  <a:lnTo>
                    <a:pt x="102" y="102"/>
                  </a:lnTo>
                  <a:lnTo>
                    <a:pt x="108" y="102"/>
                  </a:lnTo>
                  <a:lnTo>
                    <a:pt x="114" y="102"/>
                  </a:lnTo>
                  <a:lnTo>
                    <a:pt x="114" y="108"/>
                  </a:lnTo>
                  <a:lnTo>
                    <a:pt x="120" y="108"/>
                  </a:lnTo>
                  <a:lnTo>
                    <a:pt x="120" y="102"/>
                  </a:lnTo>
                  <a:lnTo>
                    <a:pt x="126" y="102"/>
                  </a:lnTo>
                  <a:lnTo>
                    <a:pt x="126" y="96"/>
                  </a:lnTo>
                  <a:lnTo>
                    <a:pt x="132" y="96"/>
                  </a:lnTo>
                  <a:lnTo>
                    <a:pt x="138" y="90"/>
                  </a:lnTo>
                  <a:lnTo>
                    <a:pt x="144" y="90"/>
                  </a:lnTo>
                  <a:lnTo>
                    <a:pt x="144" y="84"/>
                  </a:lnTo>
                  <a:lnTo>
                    <a:pt x="144" y="78"/>
                  </a:lnTo>
                  <a:lnTo>
                    <a:pt x="144" y="72"/>
                  </a:lnTo>
                  <a:lnTo>
                    <a:pt x="150" y="72"/>
                  </a:lnTo>
                  <a:lnTo>
                    <a:pt x="156" y="72"/>
                  </a:lnTo>
                  <a:lnTo>
                    <a:pt x="162" y="72"/>
                  </a:lnTo>
                  <a:lnTo>
                    <a:pt x="162" y="66"/>
                  </a:lnTo>
                  <a:lnTo>
                    <a:pt x="168" y="66"/>
                  </a:lnTo>
                  <a:lnTo>
                    <a:pt x="168" y="60"/>
                  </a:lnTo>
                  <a:lnTo>
                    <a:pt x="174" y="60"/>
                  </a:lnTo>
                  <a:lnTo>
                    <a:pt x="180" y="60"/>
                  </a:lnTo>
                  <a:lnTo>
                    <a:pt x="180" y="54"/>
                  </a:lnTo>
                  <a:lnTo>
                    <a:pt x="174" y="54"/>
                  </a:lnTo>
                  <a:lnTo>
                    <a:pt x="174" y="48"/>
                  </a:lnTo>
                  <a:lnTo>
                    <a:pt x="174" y="42"/>
                  </a:lnTo>
                  <a:lnTo>
                    <a:pt x="174" y="36"/>
                  </a:lnTo>
                  <a:lnTo>
                    <a:pt x="180" y="30"/>
                  </a:lnTo>
                  <a:lnTo>
                    <a:pt x="186" y="24"/>
                  </a:lnTo>
                  <a:lnTo>
                    <a:pt x="186" y="18"/>
                  </a:lnTo>
                  <a:lnTo>
                    <a:pt x="186" y="12"/>
                  </a:lnTo>
                  <a:lnTo>
                    <a:pt x="186" y="6"/>
                  </a:lnTo>
                  <a:lnTo>
                    <a:pt x="192" y="6"/>
                  </a:lnTo>
                  <a:lnTo>
                    <a:pt x="192" y="12"/>
                  </a:lnTo>
                  <a:lnTo>
                    <a:pt x="192" y="6"/>
                  </a:lnTo>
                  <a:lnTo>
                    <a:pt x="198" y="6"/>
                  </a:lnTo>
                  <a:lnTo>
                    <a:pt x="204" y="6"/>
                  </a:lnTo>
                  <a:lnTo>
                    <a:pt x="210" y="6"/>
                  </a:lnTo>
                  <a:lnTo>
                    <a:pt x="216" y="6"/>
                  </a:lnTo>
                  <a:lnTo>
                    <a:pt x="216" y="0"/>
                  </a:lnTo>
                  <a:lnTo>
                    <a:pt x="222" y="6"/>
                  </a:lnTo>
                  <a:lnTo>
                    <a:pt x="228" y="6"/>
                  </a:lnTo>
                  <a:lnTo>
                    <a:pt x="228" y="12"/>
                  </a:lnTo>
                  <a:lnTo>
                    <a:pt x="228" y="18"/>
                  </a:lnTo>
                  <a:lnTo>
                    <a:pt x="228" y="24"/>
                  </a:lnTo>
                  <a:lnTo>
                    <a:pt x="228" y="30"/>
                  </a:lnTo>
                  <a:lnTo>
                    <a:pt x="228" y="36"/>
                  </a:lnTo>
                  <a:lnTo>
                    <a:pt x="228" y="42"/>
                  </a:lnTo>
                  <a:lnTo>
                    <a:pt x="228" y="48"/>
                  </a:lnTo>
                  <a:lnTo>
                    <a:pt x="222" y="48"/>
                  </a:lnTo>
                  <a:lnTo>
                    <a:pt x="222" y="54"/>
                  </a:lnTo>
                  <a:lnTo>
                    <a:pt x="222" y="66"/>
                  </a:lnTo>
                  <a:lnTo>
                    <a:pt x="222" y="72"/>
                  </a:lnTo>
                  <a:lnTo>
                    <a:pt x="228" y="78"/>
                  </a:lnTo>
                  <a:lnTo>
                    <a:pt x="234" y="78"/>
                  </a:lnTo>
                  <a:lnTo>
                    <a:pt x="234" y="84"/>
                  </a:lnTo>
                  <a:lnTo>
                    <a:pt x="228" y="84"/>
                  </a:lnTo>
                  <a:lnTo>
                    <a:pt x="228" y="90"/>
                  </a:lnTo>
                  <a:lnTo>
                    <a:pt x="222" y="90"/>
                  </a:lnTo>
                  <a:lnTo>
                    <a:pt x="228" y="90"/>
                  </a:lnTo>
                  <a:lnTo>
                    <a:pt x="234" y="90"/>
                  </a:lnTo>
                  <a:lnTo>
                    <a:pt x="240" y="90"/>
                  </a:lnTo>
                  <a:lnTo>
                    <a:pt x="240" y="96"/>
                  </a:lnTo>
                  <a:lnTo>
                    <a:pt x="240" y="102"/>
                  </a:lnTo>
                  <a:lnTo>
                    <a:pt x="246" y="102"/>
                  </a:lnTo>
                  <a:lnTo>
                    <a:pt x="246" y="108"/>
                  </a:lnTo>
                  <a:lnTo>
                    <a:pt x="246" y="114"/>
                  </a:lnTo>
                  <a:lnTo>
                    <a:pt x="246" y="108"/>
                  </a:lnTo>
                  <a:lnTo>
                    <a:pt x="252" y="108"/>
                  </a:lnTo>
                  <a:lnTo>
                    <a:pt x="258" y="114"/>
                  </a:lnTo>
                  <a:lnTo>
                    <a:pt x="258" y="108"/>
                  </a:lnTo>
                  <a:lnTo>
                    <a:pt x="270" y="114"/>
                  </a:lnTo>
                  <a:lnTo>
                    <a:pt x="270" y="120"/>
                  </a:lnTo>
                  <a:lnTo>
                    <a:pt x="264" y="120"/>
                  </a:lnTo>
                  <a:lnTo>
                    <a:pt x="264" y="126"/>
                  </a:lnTo>
                  <a:lnTo>
                    <a:pt x="258" y="126"/>
                  </a:lnTo>
                  <a:lnTo>
                    <a:pt x="252" y="126"/>
                  </a:lnTo>
                  <a:lnTo>
                    <a:pt x="252" y="132"/>
                  </a:lnTo>
                  <a:lnTo>
                    <a:pt x="252" y="138"/>
                  </a:lnTo>
                  <a:lnTo>
                    <a:pt x="246" y="138"/>
                  </a:lnTo>
                  <a:lnTo>
                    <a:pt x="246" y="144"/>
                  </a:lnTo>
                  <a:lnTo>
                    <a:pt x="246" y="150"/>
                  </a:lnTo>
                  <a:lnTo>
                    <a:pt x="264" y="150"/>
                  </a:lnTo>
                  <a:lnTo>
                    <a:pt x="258" y="162"/>
                  </a:lnTo>
                  <a:lnTo>
                    <a:pt x="258" y="174"/>
                  </a:lnTo>
                  <a:lnTo>
                    <a:pt x="264" y="174"/>
                  </a:lnTo>
                  <a:lnTo>
                    <a:pt x="270" y="174"/>
                  </a:lnTo>
                  <a:lnTo>
                    <a:pt x="270" y="168"/>
                  </a:lnTo>
                  <a:lnTo>
                    <a:pt x="276" y="162"/>
                  </a:lnTo>
                  <a:lnTo>
                    <a:pt x="282" y="162"/>
                  </a:lnTo>
                  <a:lnTo>
                    <a:pt x="288" y="168"/>
                  </a:lnTo>
                  <a:lnTo>
                    <a:pt x="294" y="168"/>
                  </a:lnTo>
                  <a:lnTo>
                    <a:pt x="306" y="168"/>
                  </a:lnTo>
                  <a:lnTo>
                    <a:pt x="312" y="168"/>
                  </a:lnTo>
                  <a:lnTo>
                    <a:pt x="318" y="174"/>
                  </a:lnTo>
                  <a:lnTo>
                    <a:pt x="324" y="174"/>
                  </a:lnTo>
                  <a:lnTo>
                    <a:pt x="330" y="180"/>
                  </a:lnTo>
                  <a:lnTo>
                    <a:pt x="336" y="180"/>
                  </a:lnTo>
                  <a:lnTo>
                    <a:pt x="336" y="174"/>
                  </a:lnTo>
                  <a:lnTo>
                    <a:pt x="336" y="168"/>
                  </a:lnTo>
                  <a:lnTo>
                    <a:pt x="342" y="168"/>
                  </a:lnTo>
                  <a:lnTo>
                    <a:pt x="342" y="162"/>
                  </a:lnTo>
                  <a:lnTo>
                    <a:pt x="348" y="156"/>
                  </a:lnTo>
                  <a:lnTo>
                    <a:pt x="348" y="150"/>
                  </a:lnTo>
                  <a:close/>
                </a:path>
              </a:pathLst>
            </a:custGeom>
            <a:solidFill>
              <a:srgbClr val="FFCC00"/>
            </a:solidFill>
            <a:ln w="0">
              <a:solidFill>
                <a:srgbClr val="000000"/>
              </a:solidFill>
              <a:prstDash val="solid"/>
              <a:round/>
              <a:headEnd/>
              <a:tailEnd/>
            </a:ln>
          </p:spPr>
          <p:txBody>
            <a:bodyPr/>
            <a:lstStyle/>
            <a:p>
              <a:endParaRPr lang="es-MX"/>
            </a:p>
          </p:txBody>
        </p:sp>
        <p:sp>
          <p:nvSpPr>
            <p:cNvPr id="90" name="Freeform 92"/>
            <p:cNvSpPr>
              <a:spLocks/>
            </p:cNvSpPr>
            <p:nvPr/>
          </p:nvSpPr>
          <p:spPr bwMode="auto">
            <a:xfrm>
              <a:off x="2976" y="2214"/>
              <a:ext cx="96" cy="126"/>
            </a:xfrm>
            <a:custGeom>
              <a:avLst/>
              <a:gdLst>
                <a:gd name="T0" fmla="*/ 96 w 96"/>
                <a:gd name="T1" fmla="*/ 126 h 126"/>
                <a:gd name="T2" fmla="*/ 42 w 96"/>
                <a:gd name="T3" fmla="*/ 72 h 126"/>
                <a:gd name="T4" fmla="*/ 24 w 96"/>
                <a:gd name="T5" fmla="*/ 72 h 126"/>
                <a:gd name="T6" fmla="*/ 18 w 96"/>
                <a:gd name="T7" fmla="*/ 72 h 126"/>
                <a:gd name="T8" fmla="*/ 12 w 96"/>
                <a:gd name="T9" fmla="*/ 72 h 126"/>
                <a:gd name="T10" fmla="*/ 6 w 96"/>
                <a:gd name="T11" fmla="*/ 72 h 126"/>
                <a:gd name="T12" fmla="*/ 0 w 96"/>
                <a:gd name="T13" fmla="*/ 72 h 126"/>
                <a:gd name="T14" fmla="*/ 0 w 96"/>
                <a:gd name="T15" fmla="*/ 66 h 126"/>
                <a:gd name="T16" fmla="*/ 0 w 96"/>
                <a:gd name="T17" fmla="*/ 60 h 126"/>
                <a:gd name="T18" fmla="*/ 0 w 96"/>
                <a:gd name="T19" fmla="*/ 54 h 126"/>
                <a:gd name="T20" fmla="*/ 0 w 96"/>
                <a:gd name="T21" fmla="*/ 30 h 126"/>
                <a:gd name="T22" fmla="*/ 6 w 96"/>
                <a:gd name="T23" fmla="*/ 30 h 126"/>
                <a:gd name="T24" fmla="*/ 18 w 96"/>
                <a:gd name="T25" fmla="*/ 0 h 126"/>
                <a:gd name="T26" fmla="*/ 72 w 96"/>
                <a:gd name="T27" fmla="*/ 18 h 126"/>
                <a:gd name="T28" fmla="*/ 78 w 96"/>
                <a:gd name="T29" fmla="*/ 18 h 126"/>
                <a:gd name="T30" fmla="*/ 84 w 96"/>
                <a:gd name="T31" fmla="*/ 18 h 126"/>
                <a:gd name="T32" fmla="*/ 84 w 96"/>
                <a:gd name="T33" fmla="*/ 24 h 126"/>
                <a:gd name="T34" fmla="*/ 84 w 96"/>
                <a:gd name="T35" fmla="*/ 30 h 126"/>
                <a:gd name="T36" fmla="*/ 84 w 96"/>
                <a:gd name="T37" fmla="*/ 36 h 126"/>
                <a:gd name="T38" fmla="*/ 84 w 96"/>
                <a:gd name="T39" fmla="*/ 42 h 126"/>
                <a:gd name="T40" fmla="*/ 84 w 96"/>
                <a:gd name="T41" fmla="*/ 48 h 126"/>
                <a:gd name="T42" fmla="*/ 84 w 96"/>
                <a:gd name="T43" fmla="*/ 60 h 126"/>
                <a:gd name="T44" fmla="*/ 96 w 96"/>
                <a:gd name="T45" fmla="*/ 108 h 126"/>
                <a:gd name="T46" fmla="*/ 96 w 96"/>
                <a:gd name="T47" fmla="*/ 114 h 126"/>
                <a:gd name="T48" fmla="*/ 96 w 96"/>
                <a:gd name="T49" fmla="*/ 120 h 126"/>
                <a:gd name="T50" fmla="*/ 96 w 96"/>
                <a:gd name="T51" fmla="*/ 126 h 12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96"/>
                <a:gd name="T79" fmla="*/ 0 h 126"/>
                <a:gd name="T80" fmla="*/ 96 w 96"/>
                <a:gd name="T81" fmla="*/ 126 h 12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96" h="126">
                  <a:moveTo>
                    <a:pt x="96" y="126"/>
                  </a:moveTo>
                  <a:lnTo>
                    <a:pt x="42" y="72"/>
                  </a:lnTo>
                  <a:lnTo>
                    <a:pt x="24" y="72"/>
                  </a:lnTo>
                  <a:lnTo>
                    <a:pt x="18" y="72"/>
                  </a:lnTo>
                  <a:lnTo>
                    <a:pt x="12" y="72"/>
                  </a:lnTo>
                  <a:lnTo>
                    <a:pt x="6" y="72"/>
                  </a:lnTo>
                  <a:lnTo>
                    <a:pt x="0" y="72"/>
                  </a:lnTo>
                  <a:lnTo>
                    <a:pt x="0" y="66"/>
                  </a:lnTo>
                  <a:lnTo>
                    <a:pt x="0" y="60"/>
                  </a:lnTo>
                  <a:lnTo>
                    <a:pt x="0" y="54"/>
                  </a:lnTo>
                  <a:lnTo>
                    <a:pt x="0" y="30"/>
                  </a:lnTo>
                  <a:lnTo>
                    <a:pt x="6" y="30"/>
                  </a:lnTo>
                  <a:lnTo>
                    <a:pt x="18" y="0"/>
                  </a:lnTo>
                  <a:lnTo>
                    <a:pt x="72" y="18"/>
                  </a:lnTo>
                  <a:lnTo>
                    <a:pt x="78" y="18"/>
                  </a:lnTo>
                  <a:lnTo>
                    <a:pt x="84" y="18"/>
                  </a:lnTo>
                  <a:lnTo>
                    <a:pt x="84" y="24"/>
                  </a:lnTo>
                  <a:lnTo>
                    <a:pt x="84" y="30"/>
                  </a:lnTo>
                  <a:lnTo>
                    <a:pt x="84" y="36"/>
                  </a:lnTo>
                  <a:lnTo>
                    <a:pt x="84" y="42"/>
                  </a:lnTo>
                  <a:lnTo>
                    <a:pt x="84" y="48"/>
                  </a:lnTo>
                  <a:lnTo>
                    <a:pt x="84" y="60"/>
                  </a:lnTo>
                  <a:lnTo>
                    <a:pt x="96" y="108"/>
                  </a:lnTo>
                  <a:lnTo>
                    <a:pt x="96" y="114"/>
                  </a:lnTo>
                  <a:lnTo>
                    <a:pt x="96" y="120"/>
                  </a:lnTo>
                  <a:lnTo>
                    <a:pt x="96" y="126"/>
                  </a:lnTo>
                  <a:close/>
                </a:path>
              </a:pathLst>
            </a:custGeom>
            <a:solidFill>
              <a:srgbClr val="0000A0"/>
            </a:solidFill>
            <a:ln w="0">
              <a:solidFill>
                <a:srgbClr val="000000"/>
              </a:solidFill>
              <a:prstDash val="solid"/>
              <a:round/>
              <a:headEnd/>
              <a:tailEnd/>
            </a:ln>
          </p:spPr>
          <p:txBody>
            <a:bodyPr/>
            <a:lstStyle/>
            <a:p>
              <a:endParaRPr lang="es-MX"/>
            </a:p>
          </p:txBody>
        </p:sp>
        <p:sp>
          <p:nvSpPr>
            <p:cNvPr id="91" name="Freeform 93"/>
            <p:cNvSpPr>
              <a:spLocks/>
            </p:cNvSpPr>
            <p:nvPr/>
          </p:nvSpPr>
          <p:spPr bwMode="auto">
            <a:xfrm>
              <a:off x="2916" y="1932"/>
              <a:ext cx="114" cy="174"/>
            </a:xfrm>
            <a:custGeom>
              <a:avLst/>
              <a:gdLst>
                <a:gd name="T0" fmla="*/ 114 w 114"/>
                <a:gd name="T1" fmla="*/ 144 h 174"/>
                <a:gd name="T2" fmla="*/ 102 w 114"/>
                <a:gd name="T3" fmla="*/ 168 h 174"/>
                <a:gd name="T4" fmla="*/ 90 w 114"/>
                <a:gd name="T5" fmla="*/ 174 h 174"/>
                <a:gd name="T6" fmla="*/ 96 w 114"/>
                <a:gd name="T7" fmla="*/ 168 h 174"/>
                <a:gd name="T8" fmla="*/ 96 w 114"/>
                <a:gd name="T9" fmla="*/ 156 h 174"/>
                <a:gd name="T10" fmla="*/ 90 w 114"/>
                <a:gd name="T11" fmla="*/ 150 h 174"/>
                <a:gd name="T12" fmla="*/ 84 w 114"/>
                <a:gd name="T13" fmla="*/ 144 h 174"/>
                <a:gd name="T14" fmla="*/ 78 w 114"/>
                <a:gd name="T15" fmla="*/ 138 h 174"/>
                <a:gd name="T16" fmla="*/ 66 w 114"/>
                <a:gd name="T17" fmla="*/ 144 h 174"/>
                <a:gd name="T18" fmla="*/ 54 w 114"/>
                <a:gd name="T19" fmla="*/ 144 h 174"/>
                <a:gd name="T20" fmla="*/ 48 w 114"/>
                <a:gd name="T21" fmla="*/ 138 h 174"/>
                <a:gd name="T22" fmla="*/ 54 w 114"/>
                <a:gd name="T23" fmla="*/ 132 h 174"/>
                <a:gd name="T24" fmla="*/ 54 w 114"/>
                <a:gd name="T25" fmla="*/ 120 h 174"/>
                <a:gd name="T26" fmla="*/ 36 w 114"/>
                <a:gd name="T27" fmla="*/ 120 h 174"/>
                <a:gd name="T28" fmla="*/ 30 w 114"/>
                <a:gd name="T29" fmla="*/ 114 h 174"/>
                <a:gd name="T30" fmla="*/ 24 w 114"/>
                <a:gd name="T31" fmla="*/ 102 h 174"/>
                <a:gd name="T32" fmla="*/ 24 w 114"/>
                <a:gd name="T33" fmla="*/ 84 h 174"/>
                <a:gd name="T34" fmla="*/ 6 w 114"/>
                <a:gd name="T35" fmla="*/ 90 h 174"/>
                <a:gd name="T36" fmla="*/ 0 w 114"/>
                <a:gd name="T37" fmla="*/ 90 h 174"/>
                <a:gd name="T38" fmla="*/ 0 w 114"/>
                <a:gd name="T39" fmla="*/ 78 h 174"/>
                <a:gd name="T40" fmla="*/ 6 w 114"/>
                <a:gd name="T41" fmla="*/ 72 h 174"/>
                <a:gd name="T42" fmla="*/ 6 w 114"/>
                <a:gd name="T43" fmla="*/ 60 h 174"/>
                <a:gd name="T44" fmla="*/ 12 w 114"/>
                <a:gd name="T45" fmla="*/ 54 h 174"/>
                <a:gd name="T46" fmla="*/ 24 w 114"/>
                <a:gd name="T47" fmla="*/ 54 h 174"/>
                <a:gd name="T48" fmla="*/ 18 w 114"/>
                <a:gd name="T49" fmla="*/ 42 h 174"/>
                <a:gd name="T50" fmla="*/ 12 w 114"/>
                <a:gd name="T51" fmla="*/ 30 h 174"/>
                <a:gd name="T52" fmla="*/ 12 w 114"/>
                <a:gd name="T53" fmla="*/ 18 h 174"/>
                <a:gd name="T54" fmla="*/ 18 w 114"/>
                <a:gd name="T55" fmla="*/ 12 h 174"/>
                <a:gd name="T56" fmla="*/ 30 w 114"/>
                <a:gd name="T57" fmla="*/ 12 h 174"/>
                <a:gd name="T58" fmla="*/ 48 w 114"/>
                <a:gd name="T59" fmla="*/ 12 h 174"/>
                <a:gd name="T60" fmla="*/ 54 w 114"/>
                <a:gd name="T61" fmla="*/ 24 h 174"/>
                <a:gd name="T62" fmla="*/ 30 w 114"/>
                <a:gd name="T63" fmla="*/ 36 h 174"/>
                <a:gd name="T64" fmla="*/ 30 w 114"/>
                <a:gd name="T65" fmla="*/ 48 h 174"/>
                <a:gd name="T66" fmla="*/ 66 w 114"/>
                <a:gd name="T67" fmla="*/ 54 h 174"/>
                <a:gd name="T68" fmla="*/ 78 w 114"/>
                <a:gd name="T69" fmla="*/ 54 h 174"/>
                <a:gd name="T70" fmla="*/ 78 w 114"/>
                <a:gd name="T71" fmla="*/ 66 h 174"/>
                <a:gd name="T72" fmla="*/ 84 w 114"/>
                <a:gd name="T73" fmla="*/ 90 h 174"/>
                <a:gd name="T74" fmla="*/ 84 w 114"/>
                <a:gd name="T75" fmla="*/ 102 h 174"/>
                <a:gd name="T76" fmla="*/ 84 w 114"/>
                <a:gd name="T77" fmla="*/ 120 h 174"/>
                <a:gd name="T78" fmla="*/ 78 w 114"/>
                <a:gd name="T79" fmla="*/ 126 h 174"/>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14"/>
                <a:gd name="T121" fmla="*/ 0 h 174"/>
                <a:gd name="T122" fmla="*/ 114 w 114"/>
                <a:gd name="T123" fmla="*/ 174 h 174"/>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14" h="174">
                  <a:moveTo>
                    <a:pt x="108" y="120"/>
                  </a:moveTo>
                  <a:lnTo>
                    <a:pt x="114" y="144"/>
                  </a:lnTo>
                  <a:lnTo>
                    <a:pt x="114" y="168"/>
                  </a:lnTo>
                  <a:lnTo>
                    <a:pt x="102" y="168"/>
                  </a:lnTo>
                  <a:lnTo>
                    <a:pt x="96" y="168"/>
                  </a:lnTo>
                  <a:lnTo>
                    <a:pt x="90" y="174"/>
                  </a:lnTo>
                  <a:lnTo>
                    <a:pt x="90" y="168"/>
                  </a:lnTo>
                  <a:lnTo>
                    <a:pt x="96" y="168"/>
                  </a:lnTo>
                  <a:lnTo>
                    <a:pt x="96" y="162"/>
                  </a:lnTo>
                  <a:lnTo>
                    <a:pt x="96" y="156"/>
                  </a:lnTo>
                  <a:lnTo>
                    <a:pt x="90" y="156"/>
                  </a:lnTo>
                  <a:lnTo>
                    <a:pt x="90" y="150"/>
                  </a:lnTo>
                  <a:lnTo>
                    <a:pt x="90" y="144"/>
                  </a:lnTo>
                  <a:lnTo>
                    <a:pt x="84" y="144"/>
                  </a:lnTo>
                  <a:lnTo>
                    <a:pt x="84" y="138"/>
                  </a:lnTo>
                  <a:lnTo>
                    <a:pt x="78" y="138"/>
                  </a:lnTo>
                  <a:lnTo>
                    <a:pt x="72" y="144"/>
                  </a:lnTo>
                  <a:lnTo>
                    <a:pt x="66" y="144"/>
                  </a:lnTo>
                  <a:lnTo>
                    <a:pt x="60" y="144"/>
                  </a:lnTo>
                  <a:lnTo>
                    <a:pt x="54" y="144"/>
                  </a:lnTo>
                  <a:lnTo>
                    <a:pt x="48" y="144"/>
                  </a:lnTo>
                  <a:lnTo>
                    <a:pt x="48" y="138"/>
                  </a:lnTo>
                  <a:lnTo>
                    <a:pt x="54" y="138"/>
                  </a:lnTo>
                  <a:lnTo>
                    <a:pt x="54" y="132"/>
                  </a:lnTo>
                  <a:lnTo>
                    <a:pt x="54" y="126"/>
                  </a:lnTo>
                  <a:lnTo>
                    <a:pt x="54" y="120"/>
                  </a:lnTo>
                  <a:lnTo>
                    <a:pt x="42" y="120"/>
                  </a:lnTo>
                  <a:lnTo>
                    <a:pt x="36" y="120"/>
                  </a:lnTo>
                  <a:lnTo>
                    <a:pt x="30" y="120"/>
                  </a:lnTo>
                  <a:lnTo>
                    <a:pt x="30" y="114"/>
                  </a:lnTo>
                  <a:lnTo>
                    <a:pt x="24" y="108"/>
                  </a:lnTo>
                  <a:lnTo>
                    <a:pt x="24" y="102"/>
                  </a:lnTo>
                  <a:lnTo>
                    <a:pt x="24" y="90"/>
                  </a:lnTo>
                  <a:lnTo>
                    <a:pt x="24" y="84"/>
                  </a:lnTo>
                  <a:lnTo>
                    <a:pt x="12" y="90"/>
                  </a:lnTo>
                  <a:lnTo>
                    <a:pt x="6" y="90"/>
                  </a:lnTo>
                  <a:lnTo>
                    <a:pt x="0" y="96"/>
                  </a:lnTo>
                  <a:lnTo>
                    <a:pt x="0" y="90"/>
                  </a:lnTo>
                  <a:lnTo>
                    <a:pt x="0" y="84"/>
                  </a:lnTo>
                  <a:lnTo>
                    <a:pt x="0" y="78"/>
                  </a:lnTo>
                  <a:lnTo>
                    <a:pt x="0" y="72"/>
                  </a:lnTo>
                  <a:lnTo>
                    <a:pt x="6" y="72"/>
                  </a:lnTo>
                  <a:lnTo>
                    <a:pt x="6" y="66"/>
                  </a:lnTo>
                  <a:lnTo>
                    <a:pt x="6" y="60"/>
                  </a:lnTo>
                  <a:lnTo>
                    <a:pt x="6" y="54"/>
                  </a:lnTo>
                  <a:lnTo>
                    <a:pt x="12" y="54"/>
                  </a:lnTo>
                  <a:lnTo>
                    <a:pt x="18" y="54"/>
                  </a:lnTo>
                  <a:lnTo>
                    <a:pt x="24" y="54"/>
                  </a:lnTo>
                  <a:lnTo>
                    <a:pt x="18" y="48"/>
                  </a:lnTo>
                  <a:lnTo>
                    <a:pt x="18" y="42"/>
                  </a:lnTo>
                  <a:lnTo>
                    <a:pt x="18" y="36"/>
                  </a:lnTo>
                  <a:lnTo>
                    <a:pt x="12" y="30"/>
                  </a:lnTo>
                  <a:lnTo>
                    <a:pt x="12" y="24"/>
                  </a:lnTo>
                  <a:lnTo>
                    <a:pt x="12" y="18"/>
                  </a:lnTo>
                  <a:lnTo>
                    <a:pt x="12" y="12"/>
                  </a:lnTo>
                  <a:lnTo>
                    <a:pt x="18" y="12"/>
                  </a:lnTo>
                  <a:lnTo>
                    <a:pt x="24" y="12"/>
                  </a:lnTo>
                  <a:lnTo>
                    <a:pt x="30" y="12"/>
                  </a:lnTo>
                  <a:lnTo>
                    <a:pt x="36" y="0"/>
                  </a:lnTo>
                  <a:lnTo>
                    <a:pt x="48" y="12"/>
                  </a:lnTo>
                  <a:lnTo>
                    <a:pt x="48" y="18"/>
                  </a:lnTo>
                  <a:lnTo>
                    <a:pt x="54" y="24"/>
                  </a:lnTo>
                  <a:lnTo>
                    <a:pt x="42" y="30"/>
                  </a:lnTo>
                  <a:lnTo>
                    <a:pt x="30" y="36"/>
                  </a:lnTo>
                  <a:lnTo>
                    <a:pt x="30" y="42"/>
                  </a:lnTo>
                  <a:lnTo>
                    <a:pt x="30" y="48"/>
                  </a:lnTo>
                  <a:lnTo>
                    <a:pt x="30" y="54"/>
                  </a:lnTo>
                  <a:lnTo>
                    <a:pt x="66" y="54"/>
                  </a:lnTo>
                  <a:lnTo>
                    <a:pt x="72" y="54"/>
                  </a:lnTo>
                  <a:lnTo>
                    <a:pt x="78" y="54"/>
                  </a:lnTo>
                  <a:lnTo>
                    <a:pt x="78" y="60"/>
                  </a:lnTo>
                  <a:lnTo>
                    <a:pt x="78" y="66"/>
                  </a:lnTo>
                  <a:lnTo>
                    <a:pt x="78" y="72"/>
                  </a:lnTo>
                  <a:lnTo>
                    <a:pt x="84" y="90"/>
                  </a:lnTo>
                  <a:lnTo>
                    <a:pt x="84" y="96"/>
                  </a:lnTo>
                  <a:lnTo>
                    <a:pt x="84" y="102"/>
                  </a:lnTo>
                  <a:lnTo>
                    <a:pt x="84" y="108"/>
                  </a:lnTo>
                  <a:lnTo>
                    <a:pt x="84" y="120"/>
                  </a:lnTo>
                  <a:lnTo>
                    <a:pt x="78" y="120"/>
                  </a:lnTo>
                  <a:lnTo>
                    <a:pt x="78" y="126"/>
                  </a:lnTo>
                  <a:lnTo>
                    <a:pt x="108" y="120"/>
                  </a:lnTo>
                  <a:close/>
                </a:path>
              </a:pathLst>
            </a:custGeom>
            <a:solidFill>
              <a:srgbClr val="0000A0"/>
            </a:solidFill>
            <a:ln w="0">
              <a:solidFill>
                <a:srgbClr val="000000"/>
              </a:solidFill>
              <a:prstDash val="solid"/>
              <a:round/>
              <a:headEnd/>
              <a:tailEnd/>
            </a:ln>
          </p:spPr>
          <p:txBody>
            <a:bodyPr/>
            <a:lstStyle/>
            <a:p>
              <a:endParaRPr lang="es-MX"/>
            </a:p>
          </p:txBody>
        </p:sp>
        <p:sp>
          <p:nvSpPr>
            <p:cNvPr id="92" name="Freeform 94"/>
            <p:cNvSpPr>
              <a:spLocks/>
            </p:cNvSpPr>
            <p:nvPr/>
          </p:nvSpPr>
          <p:spPr bwMode="auto">
            <a:xfrm>
              <a:off x="2874" y="2154"/>
              <a:ext cx="126" cy="78"/>
            </a:xfrm>
            <a:custGeom>
              <a:avLst/>
              <a:gdLst>
                <a:gd name="T0" fmla="*/ 48 w 126"/>
                <a:gd name="T1" fmla="*/ 72 h 78"/>
                <a:gd name="T2" fmla="*/ 36 w 126"/>
                <a:gd name="T3" fmla="*/ 72 h 78"/>
                <a:gd name="T4" fmla="*/ 30 w 126"/>
                <a:gd name="T5" fmla="*/ 66 h 78"/>
                <a:gd name="T6" fmla="*/ 18 w 126"/>
                <a:gd name="T7" fmla="*/ 66 h 78"/>
                <a:gd name="T8" fmla="*/ 6 w 126"/>
                <a:gd name="T9" fmla="*/ 72 h 78"/>
                <a:gd name="T10" fmla="*/ 0 w 126"/>
                <a:gd name="T11" fmla="*/ 66 h 78"/>
                <a:gd name="T12" fmla="*/ 6 w 126"/>
                <a:gd name="T13" fmla="*/ 60 h 78"/>
                <a:gd name="T14" fmla="*/ 12 w 126"/>
                <a:gd name="T15" fmla="*/ 54 h 78"/>
                <a:gd name="T16" fmla="*/ 6 w 126"/>
                <a:gd name="T17" fmla="*/ 48 h 78"/>
                <a:gd name="T18" fmla="*/ 6 w 126"/>
                <a:gd name="T19" fmla="*/ 48 h 78"/>
                <a:gd name="T20" fmla="*/ 0 w 126"/>
                <a:gd name="T21" fmla="*/ 42 h 78"/>
                <a:gd name="T22" fmla="*/ 6 w 126"/>
                <a:gd name="T23" fmla="*/ 48 h 78"/>
                <a:gd name="T24" fmla="*/ 6 w 126"/>
                <a:gd name="T25" fmla="*/ 48 h 78"/>
                <a:gd name="T26" fmla="*/ 12 w 126"/>
                <a:gd name="T27" fmla="*/ 42 h 78"/>
                <a:gd name="T28" fmla="*/ 12 w 126"/>
                <a:gd name="T29" fmla="*/ 30 h 78"/>
                <a:gd name="T30" fmla="*/ 18 w 126"/>
                <a:gd name="T31" fmla="*/ 36 h 78"/>
                <a:gd name="T32" fmla="*/ 24 w 126"/>
                <a:gd name="T33" fmla="*/ 30 h 78"/>
                <a:gd name="T34" fmla="*/ 30 w 126"/>
                <a:gd name="T35" fmla="*/ 30 h 78"/>
                <a:gd name="T36" fmla="*/ 48 w 126"/>
                <a:gd name="T37" fmla="*/ 30 h 78"/>
                <a:gd name="T38" fmla="*/ 48 w 126"/>
                <a:gd name="T39" fmla="*/ 30 h 78"/>
                <a:gd name="T40" fmla="*/ 54 w 126"/>
                <a:gd name="T41" fmla="*/ 36 h 78"/>
                <a:gd name="T42" fmla="*/ 60 w 126"/>
                <a:gd name="T43" fmla="*/ 30 h 78"/>
                <a:gd name="T44" fmla="*/ 66 w 126"/>
                <a:gd name="T45" fmla="*/ 36 h 78"/>
                <a:gd name="T46" fmla="*/ 72 w 126"/>
                <a:gd name="T47" fmla="*/ 30 h 78"/>
                <a:gd name="T48" fmla="*/ 72 w 126"/>
                <a:gd name="T49" fmla="*/ 12 h 78"/>
                <a:gd name="T50" fmla="*/ 102 w 126"/>
                <a:gd name="T51" fmla="*/ 0 h 78"/>
                <a:gd name="T52" fmla="*/ 114 w 126"/>
                <a:gd name="T53" fmla="*/ 6 h 78"/>
                <a:gd name="T54" fmla="*/ 126 w 126"/>
                <a:gd name="T55" fmla="*/ 6 h 78"/>
                <a:gd name="T56" fmla="*/ 120 w 126"/>
                <a:gd name="T57" fmla="*/ 12 h 78"/>
                <a:gd name="T58" fmla="*/ 120 w 126"/>
                <a:gd name="T59" fmla="*/ 24 h 78"/>
                <a:gd name="T60" fmla="*/ 114 w 126"/>
                <a:gd name="T61" fmla="*/ 30 h 78"/>
                <a:gd name="T62" fmla="*/ 108 w 126"/>
                <a:gd name="T63" fmla="*/ 30 h 78"/>
                <a:gd name="T64" fmla="*/ 96 w 126"/>
                <a:gd name="T65" fmla="*/ 30 h 78"/>
                <a:gd name="T66" fmla="*/ 96 w 126"/>
                <a:gd name="T67" fmla="*/ 42 h 78"/>
                <a:gd name="T68" fmla="*/ 96 w 126"/>
                <a:gd name="T69" fmla="*/ 42 h 78"/>
                <a:gd name="T70" fmla="*/ 90 w 126"/>
                <a:gd name="T71" fmla="*/ 48 h 78"/>
                <a:gd name="T72" fmla="*/ 96 w 126"/>
                <a:gd name="T73" fmla="*/ 60 h 78"/>
                <a:gd name="T74" fmla="*/ 102 w 126"/>
                <a:gd name="T75" fmla="*/ 66 h 78"/>
                <a:gd name="T76" fmla="*/ 96 w 126"/>
                <a:gd name="T77" fmla="*/ 72 h 78"/>
                <a:gd name="T78" fmla="*/ 90 w 126"/>
                <a:gd name="T79" fmla="*/ 78 h 78"/>
                <a:gd name="T80" fmla="*/ 78 w 126"/>
                <a:gd name="T81" fmla="*/ 78 h 78"/>
                <a:gd name="T82" fmla="*/ 66 w 126"/>
                <a:gd name="T83" fmla="*/ 78 h 78"/>
                <a:gd name="T84" fmla="*/ 54 w 126"/>
                <a:gd name="T85" fmla="*/ 72 h 7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26"/>
                <a:gd name="T130" fmla="*/ 0 h 78"/>
                <a:gd name="T131" fmla="*/ 126 w 126"/>
                <a:gd name="T132" fmla="*/ 78 h 78"/>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26" h="78">
                  <a:moveTo>
                    <a:pt x="54" y="72"/>
                  </a:moveTo>
                  <a:lnTo>
                    <a:pt x="48" y="72"/>
                  </a:lnTo>
                  <a:lnTo>
                    <a:pt x="42" y="72"/>
                  </a:lnTo>
                  <a:lnTo>
                    <a:pt x="36" y="72"/>
                  </a:lnTo>
                  <a:lnTo>
                    <a:pt x="36" y="66"/>
                  </a:lnTo>
                  <a:lnTo>
                    <a:pt x="30" y="66"/>
                  </a:lnTo>
                  <a:lnTo>
                    <a:pt x="24" y="66"/>
                  </a:lnTo>
                  <a:lnTo>
                    <a:pt x="18" y="66"/>
                  </a:lnTo>
                  <a:lnTo>
                    <a:pt x="12" y="66"/>
                  </a:lnTo>
                  <a:lnTo>
                    <a:pt x="6" y="72"/>
                  </a:lnTo>
                  <a:lnTo>
                    <a:pt x="6" y="66"/>
                  </a:lnTo>
                  <a:lnTo>
                    <a:pt x="0" y="66"/>
                  </a:lnTo>
                  <a:lnTo>
                    <a:pt x="0" y="60"/>
                  </a:lnTo>
                  <a:lnTo>
                    <a:pt x="6" y="60"/>
                  </a:lnTo>
                  <a:lnTo>
                    <a:pt x="12" y="60"/>
                  </a:lnTo>
                  <a:lnTo>
                    <a:pt x="12" y="54"/>
                  </a:lnTo>
                  <a:lnTo>
                    <a:pt x="12" y="48"/>
                  </a:lnTo>
                  <a:lnTo>
                    <a:pt x="6" y="48"/>
                  </a:lnTo>
                  <a:lnTo>
                    <a:pt x="0" y="48"/>
                  </a:lnTo>
                  <a:lnTo>
                    <a:pt x="6" y="48"/>
                  </a:lnTo>
                  <a:lnTo>
                    <a:pt x="0" y="48"/>
                  </a:lnTo>
                  <a:lnTo>
                    <a:pt x="0" y="42"/>
                  </a:lnTo>
                  <a:lnTo>
                    <a:pt x="0" y="48"/>
                  </a:lnTo>
                  <a:lnTo>
                    <a:pt x="6" y="48"/>
                  </a:lnTo>
                  <a:lnTo>
                    <a:pt x="6" y="42"/>
                  </a:lnTo>
                  <a:lnTo>
                    <a:pt x="6" y="48"/>
                  </a:lnTo>
                  <a:lnTo>
                    <a:pt x="6" y="42"/>
                  </a:lnTo>
                  <a:lnTo>
                    <a:pt x="12" y="42"/>
                  </a:lnTo>
                  <a:lnTo>
                    <a:pt x="12" y="36"/>
                  </a:lnTo>
                  <a:lnTo>
                    <a:pt x="12" y="30"/>
                  </a:lnTo>
                  <a:lnTo>
                    <a:pt x="18" y="30"/>
                  </a:lnTo>
                  <a:lnTo>
                    <a:pt x="18" y="36"/>
                  </a:lnTo>
                  <a:lnTo>
                    <a:pt x="18" y="30"/>
                  </a:lnTo>
                  <a:lnTo>
                    <a:pt x="24" y="30"/>
                  </a:lnTo>
                  <a:lnTo>
                    <a:pt x="24" y="24"/>
                  </a:lnTo>
                  <a:lnTo>
                    <a:pt x="30" y="30"/>
                  </a:lnTo>
                  <a:lnTo>
                    <a:pt x="36" y="30"/>
                  </a:lnTo>
                  <a:lnTo>
                    <a:pt x="48" y="30"/>
                  </a:lnTo>
                  <a:lnTo>
                    <a:pt x="48" y="36"/>
                  </a:lnTo>
                  <a:lnTo>
                    <a:pt x="48" y="30"/>
                  </a:lnTo>
                  <a:lnTo>
                    <a:pt x="54" y="30"/>
                  </a:lnTo>
                  <a:lnTo>
                    <a:pt x="54" y="36"/>
                  </a:lnTo>
                  <a:lnTo>
                    <a:pt x="60" y="36"/>
                  </a:lnTo>
                  <a:lnTo>
                    <a:pt x="60" y="30"/>
                  </a:lnTo>
                  <a:lnTo>
                    <a:pt x="66" y="30"/>
                  </a:lnTo>
                  <a:lnTo>
                    <a:pt x="66" y="36"/>
                  </a:lnTo>
                  <a:lnTo>
                    <a:pt x="72" y="36"/>
                  </a:lnTo>
                  <a:lnTo>
                    <a:pt x="72" y="30"/>
                  </a:lnTo>
                  <a:lnTo>
                    <a:pt x="72" y="18"/>
                  </a:lnTo>
                  <a:lnTo>
                    <a:pt x="72" y="12"/>
                  </a:lnTo>
                  <a:lnTo>
                    <a:pt x="90" y="6"/>
                  </a:lnTo>
                  <a:lnTo>
                    <a:pt x="102" y="0"/>
                  </a:lnTo>
                  <a:lnTo>
                    <a:pt x="108" y="6"/>
                  </a:lnTo>
                  <a:lnTo>
                    <a:pt x="114" y="6"/>
                  </a:lnTo>
                  <a:lnTo>
                    <a:pt x="120" y="6"/>
                  </a:lnTo>
                  <a:lnTo>
                    <a:pt x="126" y="6"/>
                  </a:lnTo>
                  <a:lnTo>
                    <a:pt x="126" y="12"/>
                  </a:lnTo>
                  <a:lnTo>
                    <a:pt x="120" y="12"/>
                  </a:lnTo>
                  <a:lnTo>
                    <a:pt x="120" y="18"/>
                  </a:lnTo>
                  <a:lnTo>
                    <a:pt x="120" y="24"/>
                  </a:lnTo>
                  <a:lnTo>
                    <a:pt x="120" y="30"/>
                  </a:lnTo>
                  <a:lnTo>
                    <a:pt x="114" y="30"/>
                  </a:lnTo>
                  <a:lnTo>
                    <a:pt x="114" y="36"/>
                  </a:lnTo>
                  <a:lnTo>
                    <a:pt x="108" y="30"/>
                  </a:lnTo>
                  <a:lnTo>
                    <a:pt x="102" y="30"/>
                  </a:lnTo>
                  <a:lnTo>
                    <a:pt x="96" y="30"/>
                  </a:lnTo>
                  <a:lnTo>
                    <a:pt x="96" y="36"/>
                  </a:lnTo>
                  <a:lnTo>
                    <a:pt x="96" y="42"/>
                  </a:lnTo>
                  <a:lnTo>
                    <a:pt x="102" y="42"/>
                  </a:lnTo>
                  <a:lnTo>
                    <a:pt x="96" y="42"/>
                  </a:lnTo>
                  <a:lnTo>
                    <a:pt x="96" y="48"/>
                  </a:lnTo>
                  <a:lnTo>
                    <a:pt x="90" y="48"/>
                  </a:lnTo>
                  <a:lnTo>
                    <a:pt x="90" y="54"/>
                  </a:lnTo>
                  <a:lnTo>
                    <a:pt x="96" y="60"/>
                  </a:lnTo>
                  <a:lnTo>
                    <a:pt x="102" y="60"/>
                  </a:lnTo>
                  <a:lnTo>
                    <a:pt x="102" y="66"/>
                  </a:lnTo>
                  <a:lnTo>
                    <a:pt x="96" y="66"/>
                  </a:lnTo>
                  <a:lnTo>
                    <a:pt x="96" y="72"/>
                  </a:lnTo>
                  <a:lnTo>
                    <a:pt x="96" y="78"/>
                  </a:lnTo>
                  <a:lnTo>
                    <a:pt x="90" y="78"/>
                  </a:lnTo>
                  <a:lnTo>
                    <a:pt x="84" y="78"/>
                  </a:lnTo>
                  <a:lnTo>
                    <a:pt x="78" y="78"/>
                  </a:lnTo>
                  <a:lnTo>
                    <a:pt x="72" y="78"/>
                  </a:lnTo>
                  <a:lnTo>
                    <a:pt x="66" y="78"/>
                  </a:lnTo>
                  <a:lnTo>
                    <a:pt x="60" y="78"/>
                  </a:lnTo>
                  <a:lnTo>
                    <a:pt x="54" y="72"/>
                  </a:lnTo>
                  <a:close/>
                </a:path>
              </a:pathLst>
            </a:custGeom>
            <a:solidFill>
              <a:srgbClr val="FFCC00"/>
            </a:solidFill>
            <a:ln w="0">
              <a:solidFill>
                <a:srgbClr val="000000"/>
              </a:solidFill>
              <a:prstDash val="solid"/>
              <a:round/>
              <a:headEnd/>
              <a:tailEnd/>
            </a:ln>
          </p:spPr>
          <p:txBody>
            <a:bodyPr/>
            <a:lstStyle/>
            <a:p>
              <a:endParaRPr lang="es-MX"/>
            </a:p>
          </p:txBody>
        </p:sp>
        <p:sp>
          <p:nvSpPr>
            <p:cNvPr id="93" name="Freeform 95"/>
            <p:cNvSpPr>
              <a:spLocks/>
            </p:cNvSpPr>
            <p:nvPr/>
          </p:nvSpPr>
          <p:spPr bwMode="auto">
            <a:xfrm>
              <a:off x="2784" y="1986"/>
              <a:ext cx="228" cy="132"/>
            </a:xfrm>
            <a:custGeom>
              <a:avLst/>
              <a:gdLst>
                <a:gd name="T0" fmla="*/ 84 w 228"/>
                <a:gd name="T1" fmla="*/ 120 h 132"/>
                <a:gd name="T2" fmla="*/ 78 w 228"/>
                <a:gd name="T3" fmla="*/ 120 h 132"/>
                <a:gd name="T4" fmla="*/ 78 w 228"/>
                <a:gd name="T5" fmla="*/ 126 h 132"/>
                <a:gd name="T6" fmla="*/ 72 w 228"/>
                <a:gd name="T7" fmla="*/ 126 h 132"/>
                <a:gd name="T8" fmla="*/ 60 w 228"/>
                <a:gd name="T9" fmla="*/ 132 h 132"/>
                <a:gd name="T10" fmla="*/ 48 w 228"/>
                <a:gd name="T11" fmla="*/ 126 h 132"/>
                <a:gd name="T12" fmla="*/ 30 w 228"/>
                <a:gd name="T13" fmla="*/ 126 h 132"/>
                <a:gd name="T14" fmla="*/ 12 w 228"/>
                <a:gd name="T15" fmla="*/ 126 h 132"/>
                <a:gd name="T16" fmla="*/ 6 w 228"/>
                <a:gd name="T17" fmla="*/ 114 h 132"/>
                <a:gd name="T18" fmla="*/ 12 w 228"/>
                <a:gd name="T19" fmla="*/ 102 h 132"/>
                <a:gd name="T20" fmla="*/ 24 w 228"/>
                <a:gd name="T21" fmla="*/ 96 h 132"/>
                <a:gd name="T22" fmla="*/ 24 w 228"/>
                <a:gd name="T23" fmla="*/ 90 h 132"/>
                <a:gd name="T24" fmla="*/ 30 w 228"/>
                <a:gd name="T25" fmla="*/ 78 h 132"/>
                <a:gd name="T26" fmla="*/ 24 w 228"/>
                <a:gd name="T27" fmla="*/ 66 h 132"/>
                <a:gd name="T28" fmla="*/ 12 w 228"/>
                <a:gd name="T29" fmla="*/ 60 h 132"/>
                <a:gd name="T30" fmla="*/ 6 w 228"/>
                <a:gd name="T31" fmla="*/ 48 h 132"/>
                <a:gd name="T32" fmla="*/ 12 w 228"/>
                <a:gd name="T33" fmla="*/ 42 h 132"/>
                <a:gd name="T34" fmla="*/ 18 w 228"/>
                <a:gd name="T35" fmla="*/ 30 h 132"/>
                <a:gd name="T36" fmla="*/ 24 w 228"/>
                <a:gd name="T37" fmla="*/ 30 h 132"/>
                <a:gd name="T38" fmla="*/ 36 w 228"/>
                <a:gd name="T39" fmla="*/ 24 h 132"/>
                <a:gd name="T40" fmla="*/ 54 w 228"/>
                <a:gd name="T41" fmla="*/ 24 h 132"/>
                <a:gd name="T42" fmla="*/ 66 w 228"/>
                <a:gd name="T43" fmla="*/ 18 h 132"/>
                <a:gd name="T44" fmla="*/ 66 w 228"/>
                <a:gd name="T45" fmla="*/ 0 h 132"/>
                <a:gd name="T46" fmla="*/ 84 w 228"/>
                <a:gd name="T47" fmla="*/ 0 h 132"/>
                <a:gd name="T48" fmla="*/ 102 w 228"/>
                <a:gd name="T49" fmla="*/ 0 h 132"/>
                <a:gd name="T50" fmla="*/ 120 w 228"/>
                <a:gd name="T51" fmla="*/ 0 h 132"/>
                <a:gd name="T52" fmla="*/ 138 w 228"/>
                <a:gd name="T53" fmla="*/ 0 h 132"/>
                <a:gd name="T54" fmla="*/ 138 w 228"/>
                <a:gd name="T55" fmla="*/ 18 h 132"/>
                <a:gd name="T56" fmla="*/ 132 w 228"/>
                <a:gd name="T57" fmla="*/ 30 h 132"/>
                <a:gd name="T58" fmla="*/ 138 w 228"/>
                <a:gd name="T59" fmla="*/ 36 h 132"/>
                <a:gd name="T60" fmla="*/ 156 w 228"/>
                <a:gd name="T61" fmla="*/ 36 h 132"/>
                <a:gd name="T62" fmla="*/ 162 w 228"/>
                <a:gd name="T63" fmla="*/ 60 h 132"/>
                <a:gd name="T64" fmla="*/ 174 w 228"/>
                <a:gd name="T65" fmla="*/ 66 h 132"/>
                <a:gd name="T66" fmla="*/ 186 w 228"/>
                <a:gd name="T67" fmla="*/ 78 h 132"/>
                <a:gd name="T68" fmla="*/ 180 w 228"/>
                <a:gd name="T69" fmla="*/ 90 h 132"/>
                <a:gd name="T70" fmla="*/ 198 w 228"/>
                <a:gd name="T71" fmla="*/ 90 h 132"/>
                <a:gd name="T72" fmla="*/ 216 w 228"/>
                <a:gd name="T73" fmla="*/ 84 h 132"/>
                <a:gd name="T74" fmla="*/ 222 w 228"/>
                <a:gd name="T75" fmla="*/ 96 h 132"/>
                <a:gd name="T76" fmla="*/ 228 w 228"/>
                <a:gd name="T77" fmla="*/ 108 h 132"/>
                <a:gd name="T78" fmla="*/ 216 w 228"/>
                <a:gd name="T79" fmla="*/ 114 h 132"/>
                <a:gd name="T80" fmla="*/ 180 w 228"/>
                <a:gd name="T81" fmla="*/ 114 h 132"/>
                <a:gd name="T82" fmla="*/ 144 w 228"/>
                <a:gd name="T83" fmla="*/ 120 h 132"/>
                <a:gd name="T84" fmla="*/ 120 w 228"/>
                <a:gd name="T85" fmla="*/ 120 h 132"/>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28"/>
                <a:gd name="T130" fmla="*/ 0 h 132"/>
                <a:gd name="T131" fmla="*/ 228 w 228"/>
                <a:gd name="T132" fmla="*/ 132 h 132"/>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28" h="132">
                  <a:moveTo>
                    <a:pt x="96" y="120"/>
                  </a:moveTo>
                  <a:lnTo>
                    <a:pt x="90" y="120"/>
                  </a:lnTo>
                  <a:lnTo>
                    <a:pt x="84" y="120"/>
                  </a:lnTo>
                  <a:lnTo>
                    <a:pt x="84" y="114"/>
                  </a:lnTo>
                  <a:lnTo>
                    <a:pt x="78" y="114"/>
                  </a:lnTo>
                  <a:lnTo>
                    <a:pt x="78" y="120"/>
                  </a:lnTo>
                  <a:lnTo>
                    <a:pt x="78" y="126"/>
                  </a:lnTo>
                  <a:lnTo>
                    <a:pt x="84" y="126"/>
                  </a:lnTo>
                  <a:lnTo>
                    <a:pt x="78" y="126"/>
                  </a:lnTo>
                  <a:lnTo>
                    <a:pt x="78" y="132"/>
                  </a:lnTo>
                  <a:lnTo>
                    <a:pt x="72" y="132"/>
                  </a:lnTo>
                  <a:lnTo>
                    <a:pt x="72" y="126"/>
                  </a:lnTo>
                  <a:lnTo>
                    <a:pt x="66" y="126"/>
                  </a:lnTo>
                  <a:lnTo>
                    <a:pt x="66" y="132"/>
                  </a:lnTo>
                  <a:lnTo>
                    <a:pt x="60" y="132"/>
                  </a:lnTo>
                  <a:lnTo>
                    <a:pt x="60" y="126"/>
                  </a:lnTo>
                  <a:lnTo>
                    <a:pt x="54" y="126"/>
                  </a:lnTo>
                  <a:lnTo>
                    <a:pt x="48" y="126"/>
                  </a:lnTo>
                  <a:lnTo>
                    <a:pt x="42" y="126"/>
                  </a:lnTo>
                  <a:lnTo>
                    <a:pt x="36" y="126"/>
                  </a:lnTo>
                  <a:lnTo>
                    <a:pt x="30" y="126"/>
                  </a:lnTo>
                  <a:lnTo>
                    <a:pt x="24" y="126"/>
                  </a:lnTo>
                  <a:lnTo>
                    <a:pt x="18" y="126"/>
                  </a:lnTo>
                  <a:lnTo>
                    <a:pt x="12" y="126"/>
                  </a:lnTo>
                  <a:lnTo>
                    <a:pt x="6" y="126"/>
                  </a:lnTo>
                  <a:lnTo>
                    <a:pt x="6" y="120"/>
                  </a:lnTo>
                  <a:lnTo>
                    <a:pt x="6" y="114"/>
                  </a:lnTo>
                  <a:lnTo>
                    <a:pt x="6" y="108"/>
                  </a:lnTo>
                  <a:lnTo>
                    <a:pt x="6" y="102"/>
                  </a:lnTo>
                  <a:lnTo>
                    <a:pt x="12" y="102"/>
                  </a:lnTo>
                  <a:lnTo>
                    <a:pt x="18" y="102"/>
                  </a:lnTo>
                  <a:lnTo>
                    <a:pt x="18" y="96"/>
                  </a:lnTo>
                  <a:lnTo>
                    <a:pt x="24" y="96"/>
                  </a:lnTo>
                  <a:lnTo>
                    <a:pt x="24" y="90"/>
                  </a:lnTo>
                  <a:lnTo>
                    <a:pt x="18" y="90"/>
                  </a:lnTo>
                  <a:lnTo>
                    <a:pt x="24" y="90"/>
                  </a:lnTo>
                  <a:lnTo>
                    <a:pt x="24" y="84"/>
                  </a:lnTo>
                  <a:lnTo>
                    <a:pt x="24" y="78"/>
                  </a:lnTo>
                  <a:lnTo>
                    <a:pt x="30" y="78"/>
                  </a:lnTo>
                  <a:lnTo>
                    <a:pt x="24" y="78"/>
                  </a:lnTo>
                  <a:lnTo>
                    <a:pt x="24" y="72"/>
                  </a:lnTo>
                  <a:lnTo>
                    <a:pt x="24" y="66"/>
                  </a:lnTo>
                  <a:lnTo>
                    <a:pt x="18" y="66"/>
                  </a:lnTo>
                  <a:lnTo>
                    <a:pt x="18" y="60"/>
                  </a:lnTo>
                  <a:lnTo>
                    <a:pt x="12" y="60"/>
                  </a:lnTo>
                  <a:lnTo>
                    <a:pt x="12" y="54"/>
                  </a:lnTo>
                  <a:lnTo>
                    <a:pt x="6" y="54"/>
                  </a:lnTo>
                  <a:lnTo>
                    <a:pt x="6" y="48"/>
                  </a:lnTo>
                  <a:lnTo>
                    <a:pt x="0" y="42"/>
                  </a:lnTo>
                  <a:lnTo>
                    <a:pt x="6" y="42"/>
                  </a:lnTo>
                  <a:lnTo>
                    <a:pt x="12" y="42"/>
                  </a:lnTo>
                  <a:lnTo>
                    <a:pt x="18" y="42"/>
                  </a:lnTo>
                  <a:lnTo>
                    <a:pt x="18" y="36"/>
                  </a:lnTo>
                  <a:lnTo>
                    <a:pt x="18" y="30"/>
                  </a:lnTo>
                  <a:lnTo>
                    <a:pt x="18" y="36"/>
                  </a:lnTo>
                  <a:lnTo>
                    <a:pt x="24" y="36"/>
                  </a:lnTo>
                  <a:lnTo>
                    <a:pt x="24" y="30"/>
                  </a:lnTo>
                  <a:lnTo>
                    <a:pt x="30" y="30"/>
                  </a:lnTo>
                  <a:lnTo>
                    <a:pt x="36" y="30"/>
                  </a:lnTo>
                  <a:lnTo>
                    <a:pt x="36" y="24"/>
                  </a:lnTo>
                  <a:lnTo>
                    <a:pt x="42" y="24"/>
                  </a:lnTo>
                  <a:lnTo>
                    <a:pt x="48" y="24"/>
                  </a:lnTo>
                  <a:lnTo>
                    <a:pt x="54" y="24"/>
                  </a:lnTo>
                  <a:lnTo>
                    <a:pt x="60" y="24"/>
                  </a:lnTo>
                  <a:lnTo>
                    <a:pt x="66" y="24"/>
                  </a:lnTo>
                  <a:lnTo>
                    <a:pt x="66" y="18"/>
                  </a:lnTo>
                  <a:lnTo>
                    <a:pt x="66" y="12"/>
                  </a:lnTo>
                  <a:lnTo>
                    <a:pt x="66" y="6"/>
                  </a:lnTo>
                  <a:lnTo>
                    <a:pt x="66" y="0"/>
                  </a:lnTo>
                  <a:lnTo>
                    <a:pt x="72" y="0"/>
                  </a:lnTo>
                  <a:lnTo>
                    <a:pt x="78" y="0"/>
                  </a:lnTo>
                  <a:lnTo>
                    <a:pt x="84" y="0"/>
                  </a:lnTo>
                  <a:lnTo>
                    <a:pt x="90" y="0"/>
                  </a:lnTo>
                  <a:lnTo>
                    <a:pt x="96" y="0"/>
                  </a:lnTo>
                  <a:lnTo>
                    <a:pt x="102" y="0"/>
                  </a:lnTo>
                  <a:lnTo>
                    <a:pt x="108" y="0"/>
                  </a:lnTo>
                  <a:lnTo>
                    <a:pt x="114" y="0"/>
                  </a:lnTo>
                  <a:lnTo>
                    <a:pt x="120" y="0"/>
                  </a:lnTo>
                  <a:lnTo>
                    <a:pt x="126" y="0"/>
                  </a:lnTo>
                  <a:lnTo>
                    <a:pt x="132" y="0"/>
                  </a:lnTo>
                  <a:lnTo>
                    <a:pt x="138" y="0"/>
                  </a:lnTo>
                  <a:lnTo>
                    <a:pt x="138" y="6"/>
                  </a:lnTo>
                  <a:lnTo>
                    <a:pt x="138" y="12"/>
                  </a:lnTo>
                  <a:lnTo>
                    <a:pt x="138" y="18"/>
                  </a:lnTo>
                  <a:lnTo>
                    <a:pt x="132" y="18"/>
                  </a:lnTo>
                  <a:lnTo>
                    <a:pt x="132" y="24"/>
                  </a:lnTo>
                  <a:lnTo>
                    <a:pt x="132" y="30"/>
                  </a:lnTo>
                  <a:lnTo>
                    <a:pt x="132" y="36"/>
                  </a:lnTo>
                  <a:lnTo>
                    <a:pt x="132" y="42"/>
                  </a:lnTo>
                  <a:lnTo>
                    <a:pt x="138" y="36"/>
                  </a:lnTo>
                  <a:lnTo>
                    <a:pt x="144" y="36"/>
                  </a:lnTo>
                  <a:lnTo>
                    <a:pt x="156" y="30"/>
                  </a:lnTo>
                  <a:lnTo>
                    <a:pt x="156" y="36"/>
                  </a:lnTo>
                  <a:lnTo>
                    <a:pt x="156" y="48"/>
                  </a:lnTo>
                  <a:lnTo>
                    <a:pt x="156" y="54"/>
                  </a:lnTo>
                  <a:lnTo>
                    <a:pt x="162" y="60"/>
                  </a:lnTo>
                  <a:lnTo>
                    <a:pt x="162" y="66"/>
                  </a:lnTo>
                  <a:lnTo>
                    <a:pt x="168" y="66"/>
                  </a:lnTo>
                  <a:lnTo>
                    <a:pt x="174" y="66"/>
                  </a:lnTo>
                  <a:lnTo>
                    <a:pt x="186" y="66"/>
                  </a:lnTo>
                  <a:lnTo>
                    <a:pt x="186" y="72"/>
                  </a:lnTo>
                  <a:lnTo>
                    <a:pt x="186" y="78"/>
                  </a:lnTo>
                  <a:lnTo>
                    <a:pt x="186" y="84"/>
                  </a:lnTo>
                  <a:lnTo>
                    <a:pt x="180" y="84"/>
                  </a:lnTo>
                  <a:lnTo>
                    <a:pt x="180" y="90"/>
                  </a:lnTo>
                  <a:lnTo>
                    <a:pt x="186" y="90"/>
                  </a:lnTo>
                  <a:lnTo>
                    <a:pt x="192" y="90"/>
                  </a:lnTo>
                  <a:lnTo>
                    <a:pt x="198" y="90"/>
                  </a:lnTo>
                  <a:lnTo>
                    <a:pt x="204" y="90"/>
                  </a:lnTo>
                  <a:lnTo>
                    <a:pt x="210" y="84"/>
                  </a:lnTo>
                  <a:lnTo>
                    <a:pt x="216" y="84"/>
                  </a:lnTo>
                  <a:lnTo>
                    <a:pt x="216" y="90"/>
                  </a:lnTo>
                  <a:lnTo>
                    <a:pt x="222" y="90"/>
                  </a:lnTo>
                  <a:lnTo>
                    <a:pt x="222" y="96"/>
                  </a:lnTo>
                  <a:lnTo>
                    <a:pt x="222" y="102"/>
                  </a:lnTo>
                  <a:lnTo>
                    <a:pt x="228" y="102"/>
                  </a:lnTo>
                  <a:lnTo>
                    <a:pt x="228" y="108"/>
                  </a:lnTo>
                  <a:lnTo>
                    <a:pt x="228" y="114"/>
                  </a:lnTo>
                  <a:lnTo>
                    <a:pt x="222" y="114"/>
                  </a:lnTo>
                  <a:lnTo>
                    <a:pt x="216" y="114"/>
                  </a:lnTo>
                  <a:lnTo>
                    <a:pt x="204" y="114"/>
                  </a:lnTo>
                  <a:lnTo>
                    <a:pt x="192" y="114"/>
                  </a:lnTo>
                  <a:lnTo>
                    <a:pt x="180" y="114"/>
                  </a:lnTo>
                  <a:lnTo>
                    <a:pt x="162" y="120"/>
                  </a:lnTo>
                  <a:lnTo>
                    <a:pt x="156" y="120"/>
                  </a:lnTo>
                  <a:lnTo>
                    <a:pt x="144" y="120"/>
                  </a:lnTo>
                  <a:lnTo>
                    <a:pt x="138" y="120"/>
                  </a:lnTo>
                  <a:lnTo>
                    <a:pt x="126" y="120"/>
                  </a:lnTo>
                  <a:lnTo>
                    <a:pt x="120" y="120"/>
                  </a:lnTo>
                  <a:lnTo>
                    <a:pt x="108" y="120"/>
                  </a:lnTo>
                  <a:lnTo>
                    <a:pt x="96" y="120"/>
                  </a:lnTo>
                  <a:close/>
                </a:path>
              </a:pathLst>
            </a:custGeom>
            <a:solidFill>
              <a:srgbClr val="FFCC00"/>
            </a:solidFill>
            <a:ln w="0">
              <a:solidFill>
                <a:srgbClr val="000000"/>
              </a:solidFill>
              <a:prstDash val="solid"/>
              <a:round/>
              <a:headEnd/>
              <a:tailEnd/>
            </a:ln>
          </p:spPr>
          <p:txBody>
            <a:bodyPr/>
            <a:lstStyle/>
            <a:p>
              <a:endParaRPr lang="es-MX"/>
            </a:p>
          </p:txBody>
        </p:sp>
        <p:sp>
          <p:nvSpPr>
            <p:cNvPr id="94" name="Freeform 96"/>
            <p:cNvSpPr>
              <a:spLocks/>
            </p:cNvSpPr>
            <p:nvPr/>
          </p:nvSpPr>
          <p:spPr bwMode="auto">
            <a:xfrm>
              <a:off x="2940" y="1728"/>
              <a:ext cx="294" cy="372"/>
            </a:xfrm>
            <a:custGeom>
              <a:avLst/>
              <a:gdLst>
                <a:gd name="T0" fmla="*/ 126 w 294"/>
                <a:gd name="T1" fmla="*/ 330 h 372"/>
                <a:gd name="T2" fmla="*/ 132 w 294"/>
                <a:gd name="T3" fmla="*/ 342 h 372"/>
                <a:gd name="T4" fmla="*/ 138 w 294"/>
                <a:gd name="T5" fmla="*/ 354 h 372"/>
                <a:gd name="T6" fmla="*/ 144 w 294"/>
                <a:gd name="T7" fmla="*/ 366 h 372"/>
                <a:gd name="T8" fmla="*/ 126 w 294"/>
                <a:gd name="T9" fmla="*/ 372 h 372"/>
                <a:gd name="T10" fmla="*/ 96 w 294"/>
                <a:gd name="T11" fmla="*/ 324 h 372"/>
                <a:gd name="T12" fmla="*/ 54 w 294"/>
                <a:gd name="T13" fmla="*/ 324 h 372"/>
                <a:gd name="T14" fmla="*/ 60 w 294"/>
                <a:gd name="T15" fmla="*/ 306 h 372"/>
                <a:gd name="T16" fmla="*/ 54 w 294"/>
                <a:gd name="T17" fmla="*/ 276 h 372"/>
                <a:gd name="T18" fmla="*/ 54 w 294"/>
                <a:gd name="T19" fmla="*/ 258 h 372"/>
                <a:gd name="T20" fmla="*/ 6 w 294"/>
                <a:gd name="T21" fmla="*/ 258 h 372"/>
                <a:gd name="T22" fmla="*/ 6 w 294"/>
                <a:gd name="T23" fmla="*/ 240 h 372"/>
                <a:gd name="T24" fmla="*/ 24 w 294"/>
                <a:gd name="T25" fmla="*/ 222 h 372"/>
                <a:gd name="T26" fmla="*/ 18 w 294"/>
                <a:gd name="T27" fmla="*/ 204 h 372"/>
                <a:gd name="T28" fmla="*/ 36 w 294"/>
                <a:gd name="T29" fmla="*/ 180 h 372"/>
                <a:gd name="T30" fmla="*/ 30 w 294"/>
                <a:gd name="T31" fmla="*/ 156 h 372"/>
                <a:gd name="T32" fmla="*/ 12 w 294"/>
                <a:gd name="T33" fmla="*/ 114 h 372"/>
                <a:gd name="T34" fmla="*/ 0 w 294"/>
                <a:gd name="T35" fmla="*/ 102 h 372"/>
                <a:gd name="T36" fmla="*/ 36 w 294"/>
                <a:gd name="T37" fmla="*/ 90 h 372"/>
                <a:gd name="T38" fmla="*/ 66 w 294"/>
                <a:gd name="T39" fmla="*/ 72 h 372"/>
                <a:gd name="T40" fmla="*/ 84 w 294"/>
                <a:gd name="T41" fmla="*/ 54 h 372"/>
                <a:gd name="T42" fmla="*/ 102 w 294"/>
                <a:gd name="T43" fmla="*/ 54 h 372"/>
                <a:gd name="T44" fmla="*/ 108 w 294"/>
                <a:gd name="T45" fmla="*/ 42 h 372"/>
                <a:gd name="T46" fmla="*/ 126 w 294"/>
                <a:gd name="T47" fmla="*/ 36 h 372"/>
                <a:gd name="T48" fmla="*/ 132 w 294"/>
                <a:gd name="T49" fmla="*/ 24 h 372"/>
                <a:gd name="T50" fmla="*/ 138 w 294"/>
                <a:gd name="T51" fmla="*/ 12 h 372"/>
                <a:gd name="T52" fmla="*/ 156 w 294"/>
                <a:gd name="T53" fmla="*/ 12 h 372"/>
                <a:gd name="T54" fmla="*/ 174 w 294"/>
                <a:gd name="T55" fmla="*/ 6 h 372"/>
                <a:gd name="T56" fmla="*/ 198 w 294"/>
                <a:gd name="T57" fmla="*/ 6 h 372"/>
                <a:gd name="T58" fmla="*/ 228 w 294"/>
                <a:gd name="T59" fmla="*/ 0 h 372"/>
                <a:gd name="T60" fmla="*/ 246 w 294"/>
                <a:gd name="T61" fmla="*/ 0 h 372"/>
                <a:gd name="T62" fmla="*/ 252 w 294"/>
                <a:gd name="T63" fmla="*/ 12 h 372"/>
                <a:gd name="T64" fmla="*/ 258 w 294"/>
                <a:gd name="T65" fmla="*/ 24 h 372"/>
                <a:gd name="T66" fmla="*/ 264 w 294"/>
                <a:gd name="T67" fmla="*/ 36 h 372"/>
                <a:gd name="T68" fmla="*/ 258 w 294"/>
                <a:gd name="T69" fmla="*/ 60 h 372"/>
                <a:gd name="T70" fmla="*/ 252 w 294"/>
                <a:gd name="T71" fmla="*/ 120 h 372"/>
                <a:gd name="T72" fmla="*/ 264 w 294"/>
                <a:gd name="T73" fmla="*/ 156 h 372"/>
                <a:gd name="T74" fmla="*/ 276 w 294"/>
                <a:gd name="T75" fmla="*/ 180 h 372"/>
                <a:gd name="T76" fmla="*/ 288 w 294"/>
                <a:gd name="T77" fmla="*/ 210 h 372"/>
                <a:gd name="T78" fmla="*/ 288 w 294"/>
                <a:gd name="T79" fmla="*/ 222 h 372"/>
                <a:gd name="T80" fmla="*/ 258 w 294"/>
                <a:gd name="T81" fmla="*/ 222 h 372"/>
                <a:gd name="T82" fmla="*/ 228 w 294"/>
                <a:gd name="T83" fmla="*/ 216 h 372"/>
                <a:gd name="T84" fmla="*/ 198 w 294"/>
                <a:gd name="T85" fmla="*/ 222 h 372"/>
                <a:gd name="T86" fmla="*/ 198 w 294"/>
                <a:gd name="T87" fmla="*/ 234 h 372"/>
                <a:gd name="T88" fmla="*/ 192 w 294"/>
                <a:gd name="T89" fmla="*/ 252 h 372"/>
                <a:gd name="T90" fmla="*/ 174 w 294"/>
                <a:gd name="T91" fmla="*/ 252 h 372"/>
                <a:gd name="T92" fmla="*/ 156 w 294"/>
                <a:gd name="T93" fmla="*/ 258 h 372"/>
                <a:gd name="T94" fmla="*/ 156 w 294"/>
                <a:gd name="T95" fmla="*/ 240 h 372"/>
                <a:gd name="T96" fmla="*/ 150 w 294"/>
                <a:gd name="T97" fmla="*/ 252 h 372"/>
                <a:gd name="T98" fmla="*/ 138 w 294"/>
                <a:gd name="T99" fmla="*/ 246 h 372"/>
                <a:gd name="T100" fmla="*/ 138 w 294"/>
                <a:gd name="T101" fmla="*/ 264 h 372"/>
                <a:gd name="T102" fmla="*/ 126 w 294"/>
                <a:gd name="T103" fmla="*/ 270 h 372"/>
                <a:gd name="T104" fmla="*/ 108 w 294"/>
                <a:gd name="T105" fmla="*/ 270 h 372"/>
                <a:gd name="T106" fmla="*/ 96 w 294"/>
                <a:gd name="T107" fmla="*/ 264 h 372"/>
                <a:gd name="T108" fmla="*/ 102 w 294"/>
                <a:gd name="T109" fmla="*/ 282 h 372"/>
                <a:gd name="T110" fmla="*/ 102 w 294"/>
                <a:gd name="T111" fmla="*/ 300 h 372"/>
                <a:gd name="T112" fmla="*/ 108 w 294"/>
                <a:gd name="T113" fmla="*/ 312 h 372"/>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294"/>
                <a:gd name="T172" fmla="*/ 0 h 372"/>
                <a:gd name="T173" fmla="*/ 294 w 294"/>
                <a:gd name="T174" fmla="*/ 372 h 372"/>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294" h="372">
                  <a:moveTo>
                    <a:pt x="114" y="324"/>
                  </a:moveTo>
                  <a:lnTo>
                    <a:pt x="114" y="330"/>
                  </a:lnTo>
                  <a:lnTo>
                    <a:pt x="126" y="330"/>
                  </a:lnTo>
                  <a:lnTo>
                    <a:pt x="126" y="336"/>
                  </a:lnTo>
                  <a:lnTo>
                    <a:pt x="126" y="342"/>
                  </a:lnTo>
                  <a:lnTo>
                    <a:pt x="132" y="342"/>
                  </a:lnTo>
                  <a:lnTo>
                    <a:pt x="132" y="348"/>
                  </a:lnTo>
                  <a:lnTo>
                    <a:pt x="138" y="348"/>
                  </a:lnTo>
                  <a:lnTo>
                    <a:pt x="138" y="354"/>
                  </a:lnTo>
                  <a:lnTo>
                    <a:pt x="138" y="360"/>
                  </a:lnTo>
                  <a:lnTo>
                    <a:pt x="144" y="360"/>
                  </a:lnTo>
                  <a:lnTo>
                    <a:pt x="144" y="366"/>
                  </a:lnTo>
                  <a:lnTo>
                    <a:pt x="150" y="372"/>
                  </a:lnTo>
                  <a:lnTo>
                    <a:pt x="132" y="372"/>
                  </a:lnTo>
                  <a:lnTo>
                    <a:pt x="126" y="372"/>
                  </a:lnTo>
                  <a:lnTo>
                    <a:pt x="120" y="366"/>
                  </a:lnTo>
                  <a:lnTo>
                    <a:pt x="114" y="360"/>
                  </a:lnTo>
                  <a:lnTo>
                    <a:pt x="96" y="324"/>
                  </a:lnTo>
                  <a:lnTo>
                    <a:pt x="84" y="324"/>
                  </a:lnTo>
                  <a:lnTo>
                    <a:pt x="54" y="330"/>
                  </a:lnTo>
                  <a:lnTo>
                    <a:pt x="54" y="324"/>
                  </a:lnTo>
                  <a:lnTo>
                    <a:pt x="60" y="324"/>
                  </a:lnTo>
                  <a:lnTo>
                    <a:pt x="60" y="312"/>
                  </a:lnTo>
                  <a:lnTo>
                    <a:pt x="60" y="306"/>
                  </a:lnTo>
                  <a:lnTo>
                    <a:pt x="60" y="300"/>
                  </a:lnTo>
                  <a:lnTo>
                    <a:pt x="60" y="294"/>
                  </a:lnTo>
                  <a:lnTo>
                    <a:pt x="54" y="276"/>
                  </a:lnTo>
                  <a:lnTo>
                    <a:pt x="54" y="270"/>
                  </a:lnTo>
                  <a:lnTo>
                    <a:pt x="54" y="264"/>
                  </a:lnTo>
                  <a:lnTo>
                    <a:pt x="54" y="258"/>
                  </a:lnTo>
                  <a:lnTo>
                    <a:pt x="48" y="258"/>
                  </a:lnTo>
                  <a:lnTo>
                    <a:pt x="42" y="258"/>
                  </a:lnTo>
                  <a:lnTo>
                    <a:pt x="6" y="258"/>
                  </a:lnTo>
                  <a:lnTo>
                    <a:pt x="6" y="252"/>
                  </a:lnTo>
                  <a:lnTo>
                    <a:pt x="6" y="246"/>
                  </a:lnTo>
                  <a:lnTo>
                    <a:pt x="6" y="240"/>
                  </a:lnTo>
                  <a:lnTo>
                    <a:pt x="18" y="234"/>
                  </a:lnTo>
                  <a:lnTo>
                    <a:pt x="30" y="228"/>
                  </a:lnTo>
                  <a:lnTo>
                    <a:pt x="24" y="222"/>
                  </a:lnTo>
                  <a:lnTo>
                    <a:pt x="24" y="216"/>
                  </a:lnTo>
                  <a:lnTo>
                    <a:pt x="12" y="204"/>
                  </a:lnTo>
                  <a:lnTo>
                    <a:pt x="18" y="204"/>
                  </a:lnTo>
                  <a:lnTo>
                    <a:pt x="42" y="198"/>
                  </a:lnTo>
                  <a:lnTo>
                    <a:pt x="42" y="186"/>
                  </a:lnTo>
                  <a:lnTo>
                    <a:pt x="36" y="180"/>
                  </a:lnTo>
                  <a:lnTo>
                    <a:pt x="36" y="168"/>
                  </a:lnTo>
                  <a:lnTo>
                    <a:pt x="36" y="162"/>
                  </a:lnTo>
                  <a:lnTo>
                    <a:pt x="30" y="156"/>
                  </a:lnTo>
                  <a:lnTo>
                    <a:pt x="24" y="144"/>
                  </a:lnTo>
                  <a:lnTo>
                    <a:pt x="18" y="132"/>
                  </a:lnTo>
                  <a:lnTo>
                    <a:pt x="12" y="114"/>
                  </a:lnTo>
                  <a:lnTo>
                    <a:pt x="6" y="114"/>
                  </a:lnTo>
                  <a:lnTo>
                    <a:pt x="6" y="108"/>
                  </a:lnTo>
                  <a:lnTo>
                    <a:pt x="0" y="102"/>
                  </a:lnTo>
                  <a:lnTo>
                    <a:pt x="0" y="96"/>
                  </a:lnTo>
                  <a:lnTo>
                    <a:pt x="12" y="108"/>
                  </a:lnTo>
                  <a:lnTo>
                    <a:pt x="36" y="90"/>
                  </a:lnTo>
                  <a:lnTo>
                    <a:pt x="42" y="102"/>
                  </a:lnTo>
                  <a:lnTo>
                    <a:pt x="66" y="90"/>
                  </a:lnTo>
                  <a:lnTo>
                    <a:pt x="66" y="72"/>
                  </a:lnTo>
                  <a:lnTo>
                    <a:pt x="78" y="66"/>
                  </a:lnTo>
                  <a:lnTo>
                    <a:pt x="78" y="60"/>
                  </a:lnTo>
                  <a:lnTo>
                    <a:pt x="84" y="54"/>
                  </a:lnTo>
                  <a:lnTo>
                    <a:pt x="90" y="54"/>
                  </a:lnTo>
                  <a:lnTo>
                    <a:pt x="96" y="54"/>
                  </a:lnTo>
                  <a:lnTo>
                    <a:pt x="102" y="54"/>
                  </a:lnTo>
                  <a:lnTo>
                    <a:pt x="102" y="48"/>
                  </a:lnTo>
                  <a:lnTo>
                    <a:pt x="108" y="48"/>
                  </a:lnTo>
                  <a:lnTo>
                    <a:pt x="108" y="42"/>
                  </a:lnTo>
                  <a:lnTo>
                    <a:pt x="114" y="42"/>
                  </a:lnTo>
                  <a:lnTo>
                    <a:pt x="120" y="42"/>
                  </a:lnTo>
                  <a:lnTo>
                    <a:pt x="126" y="36"/>
                  </a:lnTo>
                  <a:lnTo>
                    <a:pt x="132" y="36"/>
                  </a:lnTo>
                  <a:lnTo>
                    <a:pt x="132" y="30"/>
                  </a:lnTo>
                  <a:lnTo>
                    <a:pt x="132" y="24"/>
                  </a:lnTo>
                  <a:lnTo>
                    <a:pt x="138" y="24"/>
                  </a:lnTo>
                  <a:lnTo>
                    <a:pt x="138" y="18"/>
                  </a:lnTo>
                  <a:lnTo>
                    <a:pt x="138" y="12"/>
                  </a:lnTo>
                  <a:lnTo>
                    <a:pt x="144" y="12"/>
                  </a:lnTo>
                  <a:lnTo>
                    <a:pt x="150" y="12"/>
                  </a:lnTo>
                  <a:lnTo>
                    <a:pt x="156" y="12"/>
                  </a:lnTo>
                  <a:lnTo>
                    <a:pt x="162" y="12"/>
                  </a:lnTo>
                  <a:lnTo>
                    <a:pt x="168" y="12"/>
                  </a:lnTo>
                  <a:lnTo>
                    <a:pt x="174" y="6"/>
                  </a:lnTo>
                  <a:lnTo>
                    <a:pt x="180" y="6"/>
                  </a:lnTo>
                  <a:lnTo>
                    <a:pt x="186" y="6"/>
                  </a:lnTo>
                  <a:lnTo>
                    <a:pt x="198" y="6"/>
                  </a:lnTo>
                  <a:lnTo>
                    <a:pt x="216" y="0"/>
                  </a:lnTo>
                  <a:lnTo>
                    <a:pt x="222" y="0"/>
                  </a:lnTo>
                  <a:lnTo>
                    <a:pt x="228" y="0"/>
                  </a:lnTo>
                  <a:lnTo>
                    <a:pt x="234" y="0"/>
                  </a:lnTo>
                  <a:lnTo>
                    <a:pt x="240" y="0"/>
                  </a:lnTo>
                  <a:lnTo>
                    <a:pt x="246" y="0"/>
                  </a:lnTo>
                  <a:lnTo>
                    <a:pt x="252" y="0"/>
                  </a:lnTo>
                  <a:lnTo>
                    <a:pt x="252" y="6"/>
                  </a:lnTo>
                  <a:lnTo>
                    <a:pt x="252" y="12"/>
                  </a:lnTo>
                  <a:lnTo>
                    <a:pt x="252" y="18"/>
                  </a:lnTo>
                  <a:lnTo>
                    <a:pt x="258" y="18"/>
                  </a:lnTo>
                  <a:lnTo>
                    <a:pt x="258" y="24"/>
                  </a:lnTo>
                  <a:lnTo>
                    <a:pt x="264" y="24"/>
                  </a:lnTo>
                  <a:lnTo>
                    <a:pt x="264" y="30"/>
                  </a:lnTo>
                  <a:lnTo>
                    <a:pt x="264" y="36"/>
                  </a:lnTo>
                  <a:lnTo>
                    <a:pt x="264" y="42"/>
                  </a:lnTo>
                  <a:lnTo>
                    <a:pt x="264" y="48"/>
                  </a:lnTo>
                  <a:lnTo>
                    <a:pt x="258" y="60"/>
                  </a:lnTo>
                  <a:lnTo>
                    <a:pt x="258" y="78"/>
                  </a:lnTo>
                  <a:lnTo>
                    <a:pt x="252" y="84"/>
                  </a:lnTo>
                  <a:lnTo>
                    <a:pt x="252" y="120"/>
                  </a:lnTo>
                  <a:lnTo>
                    <a:pt x="252" y="138"/>
                  </a:lnTo>
                  <a:lnTo>
                    <a:pt x="258" y="150"/>
                  </a:lnTo>
                  <a:lnTo>
                    <a:pt x="264" y="156"/>
                  </a:lnTo>
                  <a:lnTo>
                    <a:pt x="270" y="162"/>
                  </a:lnTo>
                  <a:lnTo>
                    <a:pt x="270" y="168"/>
                  </a:lnTo>
                  <a:lnTo>
                    <a:pt x="276" y="180"/>
                  </a:lnTo>
                  <a:lnTo>
                    <a:pt x="282" y="198"/>
                  </a:lnTo>
                  <a:lnTo>
                    <a:pt x="288" y="204"/>
                  </a:lnTo>
                  <a:lnTo>
                    <a:pt x="288" y="210"/>
                  </a:lnTo>
                  <a:lnTo>
                    <a:pt x="288" y="216"/>
                  </a:lnTo>
                  <a:lnTo>
                    <a:pt x="294" y="222"/>
                  </a:lnTo>
                  <a:lnTo>
                    <a:pt x="288" y="222"/>
                  </a:lnTo>
                  <a:lnTo>
                    <a:pt x="270" y="228"/>
                  </a:lnTo>
                  <a:lnTo>
                    <a:pt x="264" y="228"/>
                  </a:lnTo>
                  <a:lnTo>
                    <a:pt x="258" y="222"/>
                  </a:lnTo>
                  <a:lnTo>
                    <a:pt x="252" y="216"/>
                  </a:lnTo>
                  <a:lnTo>
                    <a:pt x="240" y="216"/>
                  </a:lnTo>
                  <a:lnTo>
                    <a:pt x="228" y="216"/>
                  </a:lnTo>
                  <a:lnTo>
                    <a:pt x="198" y="216"/>
                  </a:lnTo>
                  <a:lnTo>
                    <a:pt x="192" y="216"/>
                  </a:lnTo>
                  <a:lnTo>
                    <a:pt x="198" y="222"/>
                  </a:lnTo>
                  <a:lnTo>
                    <a:pt x="204" y="228"/>
                  </a:lnTo>
                  <a:lnTo>
                    <a:pt x="198" y="228"/>
                  </a:lnTo>
                  <a:lnTo>
                    <a:pt x="198" y="234"/>
                  </a:lnTo>
                  <a:lnTo>
                    <a:pt x="192" y="240"/>
                  </a:lnTo>
                  <a:lnTo>
                    <a:pt x="192" y="246"/>
                  </a:lnTo>
                  <a:lnTo>
                    <a:pt x="192" y="252"/>
                  </a:lnTo>
                  <a:lnTo>
                    <a:pt x="186" y="252"/>
                  </a:lnTo>
                  <a:lnTo>
                    <a:pt x="180" y="252"/>
                  </a:lnTo>
                  <a:lnTo>
                    <a:pt x="174" y="252"/>
                  </a:lnTo>
                  <a:lnTo>
                    <a:pt x="174" y="258"/>
                  </a:lnTo>
                  <a:lnTo>
                    <a:pt x="168" y="258"/>
                  </a:lnTo>
                  <a:lnTo>
                    <a:pt x="156" y="258"/>
                  </a:lnTo>
                  <a:lnTo>
                    <a:pt x="156" y="252"/>
                  </a:lnTo>
                  <a:lnTo>
                    <a:pt x="156" y="246"/>
                  </a:lnTo>
                  <a:lnTo>
                    <a:pt x="156" y="240"/>
                  </a:lnTo>
                  <a:lnTo>
                    <a:pt x="150" y="240"/>
                  </a:lnTo>
                  <a:lnTo>
                    <a:pt x="150" y="246"/>
                  </a:lnTo>
                  <a:lnTo>
                    <a:pt x="150" y="252"/>
                  </a:lnTo>
                  <a:lnTo>
                    <a:pt x="144" y="252"/>
                  </a:lnTo>
                  <a:lnTo>
                    <a:pt x="144" y="246"/>
                  </a:lnTo>
                  <a:lnTo>
                    <a:pt x="138" y="246"/>
                  </a:lnTo>
                  <a:lnTo>
                    <a:pt x="138" y="252"/>
                  </a:lnTo>
                  <a:lnTo>
                    <a:pt x="138" y="258"/>
                  </a:lnTo>
                  <a:lnTo>
                    <a:pt x="138" y="264"/>
                  </a:lnTo>
                  <a:lnTo>
                    <a:pt x="132" y="264"/>
                  </a:lnTo>
                  <a:lnTo>
                    <a:pt x="132" y="270"/>
                  </a:lnTo>
                  <a:lnTo>
                    <a:pt x="126" y="270"/>
                  </a:lnTo>
                  <a:lnTo>
                    <a:pt x="120" y="270"/>
                  </a:lnTo>
                  <a:lnTo>
                    <a:pt x="114" y="270"/>
                  </a:lnTo>
                  <a:lnTo>
                    <a:pt x="108" y="270"/>
                  </a:lnTo>
                  <a:lnTo>
                    <a:pt x="108" y="264"/>
                  </a:lnTo>
                  <a:lnTo>
                    <a:pt x="102" y="264"/>
                  </a:lnTo>
                  <a:lnTo>
                    <a:pt x="96" y="264"/>
                  </a:lnTo>
                  <a:lnTo>
                    <a:pt x="96" y="270"/>
                  </a:lnTo>
                  <a:lnTo>
                    <a:pt x="96" y="276"/>
                  </a:lnTo>
                  <a:lnTo>
                    <a:pt x="102" y="282"/>
                  </a:lnTo>
                  <a:lnTo>
                    <a:pt x="102" y="288"/>
                  </a:lnTo>
                  <a:lnTo>
                    <a:pt x="102" y="294"/>
                  </a:lnTo>
                  <a:lnTo>
                    <a:pt x="102" y="300"/>
                  </a:lnTo>
                  <a:lnTo>
                    <a:pt x="102" y="306"/>
                  </a:lnTo>
                  <a:lnTo>
                    <a:pt x="102" y="312"/>
                  </a:lnTo>
                  <a:lnTo>
                    <a:pt x="108" y="312"/>
                  </a:lnTo>
                  <a:lnTo>
                    <a:pt x="114" y="324"/>
                  </a:lnTo>
                  <a:close/>
                </a:path>
              </a:pathLst>
            </a:custGeom>
            <a:solidFill>
              <a:srgbClr val="0000A0"/>
            </a:solidFill>
            <a:ln w="0">
              <a:solidFill>
                <a:srgbClr val="000000"/>
              </a:solidFill>
              <a:prstDash val="solid"/>
              <a:round/>
              <a:headEnd/>
              <a:tailEnd/>
            </a:ln>
          </p:spPr>
          <p:txBody>
            <a:bodyPr/>
            <a:lstStyle/>
            <a:p>
              <a:endParaRPr lang="es-MX"/>
            </a:p>
          </p:txBody>
        </p:sp>
        <p:sp>
          <p:nvSpPr>
            <p:cNvPr id="95" name="Freeform 97"/>
            <p:cNvSpPr>
              <a:spLocks/>
            </p:cNvSpPr>
            <p:nvPr/>
          </p:nvSpPr>
          <p:spPr bwMode="auto">
            <a:xfrm>
              <a:off x="2898" y="2100"/>
              <a:ext cx="108" cy="72"/>
            </a:xfrm>
            <a:custGeom>
              <a:avLst/>
              <a:gdLst>
                <a:gd name="T0" fmla="*/ 24 w 108"/>
                <a:gd name="T1" fmla="*/ 30 h 72"/>
                <a:gd name="T2" fmla="*/ 36 w 108"/>
                <a:gd name="T3" fmla="*/ 30 h 72"/>
                <a:gd name="T4" fmla="*/ 42 w 108"/>
                <a:gd name="T5" fmla="*/ 30 h 72"/>
                <a:gd name="T6" fmla="*/ 48 w 108"/>
                <a:gd name="T7" fmla="*/ 30 h 72"/>
                <a:gd name="T8" fmla="*/ 48 w 108"/>
                <a:gd name="T9" fmla="*/ 18 h 72"/>
                <a:gd name="T10" fmla="*/ 48 w 108"/>
                <a:gd name="T11" fmla="*/ 6 h 72"/>
                <a:gd name="T12" fmla="*/ 66 w 108"/>
                <a:gd name="T13" fmla="*/ 0 h 72"/>
                <a:gd name="T14" fmla="*/ 78 w 108"/>
                <a:gd name="T15" fmla="*/ 0 h 72"/>
                <a:gd name="T16" fmla="*/ 90 w 108"/>
                <a:gd name="T17" fmla="*/ 0 h 72"/>
                <a:gd name="T18" fmla="*/ 102 w 108"/>
                <a:gd name="T19" fmla="*/ 0 h 72"/>
                <a:gd name="T20" fmla="*/ 108 w 108"/>
                <a:gd name="T21" fmla="*/ 0 h 72"/>
                <a:gd name="T22" fmla="*/ 108 w 108"/>
                <a:gd name="T23" fmla="*/ 6 h 72"/>
                <a:gd name="T24" fmla="*/ 108 w 108"/>
                <a:gd name="T25" fmla="*/ 12 h 72"/>
                <a:gd name="T26" fmla="*/ 102 w 108"/>
                <a:gd name="T27" fmla="*/ 18 h 72"/>
                <a:gd name="T28" fmla="*/ 90 w 108"/>
                <a:gd name="T29" fmla="*/ 18 h 72"/>
                <a:gd name="T30" fmla="*/ 90 w 108"/>
                <a:gd name="T31" fmla="*/ 24 h 72"/>
                <a:gd name="T32" fmla="*/ 84 w 108"/>
                <a:gd name="T33" fmla="*/ 24 h 72"/>
                <a:gd name="T34" fmla="*/ 72 w 108"/>
                <a:gd name="T35" fmla="*/ 24 h 72"/>
                <a:gd name="T36" fmla="*/ 66 w 108"/>
                <a:gd name="T37" fmla="*/ 24 h 72"/>
                <a:gd name="T38" fmla="*/ 66 w 108"/>
                <a:gd name="T39" fmla="*/ 42 h 72"/>
                <a:gd name="T40" fmla="*/ 60 w 108"/>
                <a:gd name="T41" fmla="*/ 48 h 72"/>
                <a:gd name="T42" fmla="*/ 60 w 108"/>
                <a:gd name="T43" fmla="*/ 54 h 72"/>
                <a:gd name="T44" fmla="*/ 54 w 108"/>
                <a:gd name="T45" fmla="*/ 54 h 72"/>
                <a:gd name="T46" fmla="*/ 48 w 108"/>
                <a:gd name="T47" fmla="*/ 54 h 72"/>
                <a:gd name="T48" fmla="*/ 42 w 108"/>
                <a:gd name="T49" fmla="*/ 54 h 72"/>
                <a:gd name="T50" fmla="*/ 36 w 108"/>
                <a:gd name="T51" fmla="*/ 54 h 72"/>
                <a:gd name="T52" fmla="*/ 30 w 108"/>
                <a:gd name="T53" fmla="*/ 54 h 72"/>
                <a:gd name="T54" fmla="*/ 30 w 108"/>
                <a:gd name="T55" fmla="*/ 60 h 72"/>
                <a:gd name="T56" fmla="*/ 30 w 108"/>
                <a:gd name="T57" fmla="*/ 66 h 72"/>
                <a:gd name="T58" fmla="*/ 42 w 108"/>
                <a:gd name="T59" fmla="*/ 66 h 72"/>
                <a:gd name="T60" fmla="*/ 48 w 108"/>
                <a:gd name="T61" fmla="*/ 66 h 72"/>
                <a:gd name="T62" fmla="*/ 42 w 108"/>
                <a:gd name="T63" fmla="*/ 66 h 72"/>
                <a:gd name="T64" fmla="*/ 42 w 108"/>
                <a:gd name="T65" fmla="*/ 72 h 72"/>
                <a:gd name="T66" fmla="*/ 36 w 108"/>
                <a:gd name="T67" fmla="*/ 72 h 72"/>
                <a:gd name="T68" fmla="*/ 30 w 108"/>
                <a:gd name="T69" fmla="*/ 72 h 72"/>
                <a:gd name="T70" fmla="*/ 24 w 108"/>
                <a:gd name="T71" fmla="*/ 72 h 72"/>
                <a:gd name="T72" fmla="*/ 24 w 108"/>
                <a:gd name="T73" fmla="*/ 66 h 72"/>
                <a:gd name="T74" fmla="*/ 18 w 108"/>
                <a:gd name="T75" fmla="*/ 66 h 72"/>
                <a:gd name="T76" fmla="*/ 12 w 108"/>
                <a:gd name="T77" fmla="*/ 66 h 72"/>
                <a:gd name="T78" fmla="*/ 12 w 108"/>
                <a:gd name="T79" fmla="*/ 72 h 72"/>
                <a:gd name="T80" fmla="*/ 6 w 108"/>
                <a:gd name="T81" fmla="*/ 72 h 72"/>
                <a:gd name="T82" fmla="*/ 6 w 108"/>
                <a:gd name="T83" fmla="*/ 66 h 72"/>
                <a:gd name="T84" fmla="*/ 0 w 108"/>
                <a:gd name="T85" fmla="*/ 66 h 72"/>
                <a:gd name="T86" fmla="*/ 6 w 108"/>
                <a:gd name="T87" fmla="*/ 66 h 72"/>
                <a:gd name="T88" fmla="*/ 0 w 108"/>
                <a:gd name="T89" fmla="*/ 66 h 72"/>
                <a:gd name="T90" fmla="*/ 0 w 108"/>
                <a:gd name="T91" fmla="*/ 60 h 72"/>
                <a:gd name="T92" fmla="*/ 0 w 108"/>
                <a:gd name="T93" fmla="*/ 54 h 72"/>
                <a:gd name="T94" fmla="*/ 6 w 108"/>
                <a:gd name="T95" fmla="*/ 54 h 72"/>
                <a:gd name="T96" fmla="*/ 6 w 108"/>
                <a:gd name="T97" fmla="*/ 48 h 72"/>
                <a:gd name="T98" fmla="*/ 0 w 108"/>
                <a:gd name="T99" fmla="*/ 48 h 72"/>
                <a:gd name="T100" fmla="*/ 0 w 108"/>
                <a:gd name="T101" fmla="*/ 42 h 72"/>
                <a:gd name="T102" fmla="*/ 12 w 108"/>
                <a:gd name="T103" fmla="*/ 36 h 72"/>
                <a:gd name="T104" fmla="*/ 18 w 108"/>
                <a:gd name="T105" fmla="*/ 36 h 72"/>
                <a:gd name="T106" fmla="*/ 18 w 108"/>
                <a:gd name="T107" fmla="*/ 30 h 72"/>
                <a:gd name="T108" fmla="*/ 24 w 108"/>
                <a:gd name="T109" fmla="*/ 30 h 72"/>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08"/>
                <a:gd name="T166" fmla="*/ 0 h 72"/>
                <a:gd name="T167" fmla="*/ 108 w 108"/>
                <a:gd name="T168" fmla="*/ 72 h 72"/>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08" h="72">
                  <a:moveTo>
                    <a:pt x="24" y="30"/>
                  </a:moveTo>
                  <a:lnTo>
                    <a:pt x="36" y="30"/>
                  </a:lnTo>
                  <a:lnTo>
                    <a:pt x="42" y="30"/>
                  </a:lnTo>
                  <a:lnTo>
                    <a:pt x="48" y="30"/>
                  </a:lnTo>
                  <a:lnTo>
                    <a:pt x="48" y="18"/>
                  </a:lnTo>
                  <a:lnTo>
                    <a:pt x="48" y="6"/>
                  </a:lnTo>
                  <a:lnTo>
                    <a:pt x="66" y="0"/>
                  </a:lnTo>
                  <a:lnTo>
                    <a:pt x="78" y="0"/>
                  </a:lnTo>
                  <a:lnTo>
                    <a:pt x="90" y="0"/>
                  </a:lnTo>
                  <a:lnTo>
                    <a:pt x="102" y="0"/>
                  </a:lnTo>
                  <a:lnTo>
                    <a:pt x="108" y="0"/>
                  </a:lnTo>
                  <a:lnTo>
                    <a:pt x="108" y="6"/>
                  </a:lnTo>
                  <a:lnTo>
                    <a:pt x="108" y="12"/>
                  </a:lnTo>
                  <a:lnTo>
                    <a:pt x="102" y="18"/>
                  </a:lnTo>
                  <a:lnTo>
                    <a:pt x="90" y="18"/>
                  </a:lnTo>
                  <a:lnTo>
                    <a:pt x="90" y="24"/>
                  </a:lnTo>
                  <a:lnTo>
                    <a:pt x="84" y="24"/>
                  </a:lnTo>
                  <a:lnTo>
                    <a:pt x="72" y="24"/>
                  </a:lnTo>
                  <a:lnTo>
                    <a:pt x="66" y="24"/>
                  </a:lnTo>
                  <a:lnTo>
                    <a:pt x="66" y="42"/>
                  </a:lnTo>
                  <a:lnTo>
                    <a:pt x="60" y="48"/>
                  </a:lnTo>
                  <a:lnTo>
                    <a:pt x="60" y="54"/>
                  </a:lnTo>
                  <a:lnTo>
                    <a:pt x="54" y="54"/>
                  </a:lnTo>
                  <a:lnTo>
                    <a:pt x="48" y="54"/>
                  </a:lnTo>
                  <a:lnTo>
                    <a:pt x="42" y="54"/>
                  </a:lnTo>
                  <a:lnTo>
                    <a:pt x="36" y="54"/>
                  </a:lnTo>
                  <a:lnTo>
                    <a:pt x="30" y="54"/>
                  </a:lnTo>
                  <a:lnTo>
                    <a:pt x="30" y="60"/>
                  </a:lnTo>
                  <a:lnTo>
                    <a:pt x="30" y="66"/>
                  </a:lnTo>
                  <a:lnTo>
                    <a:pt x="42" y="66"/>
                  </a:lnTo>
                  <a:lnTo>
                    <a:pt x="48" y="66"/>
                  </a:lnTo>
                  <a:lnTo>
                    <a:pt x="42" y="66"/>
                  </a:lnTo>
                  <a:lnTo>
                    <a:pt x="42" y="72"/>
                  </a:lnTo>
                  <a:lnTo>
                    <a:pt x="36" y="72"/>
                  </a:lnTo>
                  <a:lnTo>
                    <a:pt x="30" y="72"/>
                  </a:lnTo>
                  <a:lnTo>
                    <a:pt x="24" y="72"/>
                  </a:lnTo>
                  <a:lnTo>
                    <a:pt x="24" y="66"/>
                  </a:lnTo>
                  <a:lnTo>
                    <a:pt x="18" y="66"/>
                  </a:lnTo>
                  <a:lnTo>
                    <a:pt x="12" y="66"/>
                  </a:lnTo>
                  <a:lnTo>
                    <a:pt x="12" y="72"/>
                  </a:lnTo>
                  <a:lnTo>
                    <a:pt x="6" y="72"/>
                  </a:lnTo>
                  <a:lnTo>
                    <a:pt x="6" y="66"/>
                  </a:lnTo>
                  <a:lnTo>
                    <a:pt x="0" y="66"/>
                  </a:lnTo>
                  <a:lnTo>
                    <a:pt x="6" y="66"/>
                  </a:lnTo>
                  <a:lnTo>
                    <a:pt x="0" y="66"/>
                  </a:lnTo>
                  <a:lnTo>
                    <a:pt x="0" y="60"/>
                  </a:lnTo>
                  <a:lnTo>
                    <a:pt x="0" y="54"/>
                  </a:lnTo>
                  <a:lnTo>
                    <a:pt x="6" y="54"/>
                  </a:lnTo>
                  <a:lnTo>
                    <a:pt x="6" y="48"/>
                  </a:lnTo>
                  <a:lnTo>
                    <a:pt x="0" y="48"/>
                  </a:lnTo>
                  <a:lnTo>
                    <a:pt x="0" y="42"/>
                  </a:lnTo>
                  <a:lnTo>
                    <a:pt x="12" y="36"/>
                  </a:lnTo>
                  <a:lnTo>
                    <a:pt x="18" y="36"/>
                  </a:lnTo>
                  <a:lnTo>
                    <a:pt x="18" y="30"/>
                  </a:lnTo>
                  <a:lnTo>
                    <a:pt x="24" y="30"/>
                  </a:lnTo>
                  <a:close/>
                </a:path>
              </a:pathLst>
            </a:custGeom>
            <a:solidFill>
              <a:srgbClr val="FFCC00"/>
            </a:solidFill>
            <a:ln w="0">
              <a:solidFill>
                <a:srgbClr val="000000"/>
              </a:solidFill>
              <a:prstDash val="solid"/>
              <a:round/>
              <a:headEnd/>
              <a:tailEnd/>
            </a:ln>
          </p:spPr>
          <p:txBody>
            <a:bodyPr/>
            <a:lstStyle/>
            <a:p>
              <a:endParaRPr lang="es-MX"/>
            </a:p>
          </p:txBody>
        </p:sp>
        <p:sp>
          <p:nvSpPr>
            <p:cNvPr id="96" name="Freeform 98"/>
            <p:cNvSpPr>
              <a:spLocks/>
            </p:cNvSpPr>
            <p:nvPr/>
          </p:nvSpPr>
          <p:spPr bwMode="auto">
            <a:xfrm>
              <a:off x="2940" y="2286"/>
              <a:ext cx="168" cy="210"/>
            </a:xfrm>
            <a:custGeom>
              <a:avLst/>
              <a:gdLst>
                <a:gd name="T0" fmla="*/ 18 w 168"/>
                <a:gd name="T1" fmla="*/ 180 h 210"/>
                <a:gd name="T2" fmla="*/ 12 w 168"/>
                <a:gd name="T3" fmla="*/ 180 h 210"/>
                <a:gd name="T4" fmla="*/ 6 w 168"/>
                <a:gd name="T5" fmla="*/ 180 h 210"/>
                <a:gd name="T6" fmla="*/ 0 w 168"/>
                <a:gd name="T7" fmla="*/ 174 h 210"/>
                <a:gd name="T8" fmla="*/ 0 w 168"/>
                <a:gd name="T9" fmla="*/ 162 h 210"/>
                <a:gd name="T10" fmla="*/ 6 w 168"/>
                <a:gd name="T11" fmla="*/ 156 h 210"/>
                <a:gd name="T12" fmla="*/ 12 w 168"/>
                <a:gd name="T13" fmla="*/ 150 h 210"/>
                <a:gd name="T14" fmla="*/ 24 w 168"/>
                <a:gd name="T15" fmla="*/ 150 h 210"/>
                <a:gd name="T16" fmla="*/ 30 w 168"/>
                <a:gd name="T17" fmla="*/ 144 h 210"/>
                <a:gd name="T18" fmla="*/ 24 w 168"/>
                <a:gd name="T19" fmla="*/ 132 h 210"/>
                <a:gd name="T20" fmla="*/ 30 w 168"/>
                <a:gd name="T21" fmla="*/ 126 h 210"/>
                <a:gd name="T22" fmla="*/ 36 w 168"/>
                <a:gd name="T23" fmla="*/ 114 h 210"/>
                <a:gd name="T24" fmla="*/ 36 w 168"/>
                <a:gd name="T25" fmla="*/ 102 h 210"/>
                <a:gd name="T26" fmla="*/ 42 w 168"/>
                <a:gd name="T27" fmla="*/ 90 h 210"/>
                <a:gd name="T28" fmla="*/ 48 w 168"/>
                <a:gd name="T29" fmla="*/ 84 h 210"/>
                <a:gd name="T30" fmla="*/ 54 w 168"/>
                <a:gd name="T31" fmla="*/ 72 h 210"/>
                <a:gd name="T32" fmla="*/ 42 w 168"/>
                <a:gd name="T33" fmla="*/ 72 h 210"/>
                <a:gd name="T34" fmla="*/ 42 w 168"/>
                <a:gd name="T35" fmla="*/ 60 h 210"/>
                <a:gd name="T36" fmla="*/ 42 w 168"/>
                <a:gd name="T37" fmla="*/ 48 h 210"/>
                <a:gd name="T38" fmla="*/ 36 w 168"/>
                <a:gd name="T39" fmla="*/ 42 h 210"/>
                <a:gd name="T40" fmla="*/ 42 w 168"/>
                <a:gd name="T41" fmla="*/ 36 h 210"/>
                <a:gd name="T42" fmla="*/ 48 w 168"/>
                <a:gd name="T43" fmla="*/ 30 h 210"/>
                <a:gd name="T44" fmla="*/ 48 w 168"/>
                <a:gd name="T45" fmla="*/ 12 h 210"/>
                <a:gd name="T46" fmla="*/ 48 w 168"/>
                <a:gd name="T47" fmla="*/ 0 h 210"/>
                <a:gd name="T48" fmla="*/ 60 w 168"/>
                <a:gd name="T49" fmla="*/ 0 h 210"/>
                <a:gd name="T50" fmla="*/ 132 w 168"/>
                <a:gd name="T51" fmla="*/ 54 h 210"/>
                <a:gd name="T52" fmla="*/ 162 w 168"/>
                <a:gd name="T53" fmla="*/ 72 h 210"/>
                <a:gd name="T54" fmla="*/ 156 w 168"/>
                <a:gd name="T55" fmla="*/ 78 h 210"/>
                <a:gd name="T56" fmla="*/ 144 w 168"/>
                <a:gd name="T57" fmla="*/ 78 h 210"/>
                <a:gd name="T58" fmla="*/ 150 w 168"/>
                <a:gd name="T59" fmla="*/ 84 h 210"/>
                <a:gd name="T60" fmla="*/ 156 w 168"/>
                <a:gd name="T61" fmla="*/ 96 h 210"/>
                <a:gd name="T62" fmla="*/ 150 w 168"/>
                <a:gd name="T63" fmla="*/ 108 h 210"/>
                <a:gd name="T64" fmla="*/ 150 w 168"/>
                <a:gd name="T65" fmla="*/ 120 h 210"/>
                <a:gd name="T66" fmla="*/ 144 w 168"/>
                <a:gd name="T67" fmla="*/ 138 h 210"/>
                <a:gd name="T68" fmla="*/ 138 w 168"/>
                <a:gd name="T69" fmla="*/ 144 h 210"/>
                <a:gd name="T70" fmla="*/ 138 w 168"/>
                <a:gd name="T71" fmla="*/ 156 h 210"/>
                <a:gd name="T72" fmla="*/ 144 w 168"/>
                <a:gd name="T73" fmla="*/ 162 h 210"/>
                <a:gd name="T74" fmla="*/ 144 w 168"/>
                <a:gd name="T75" fmla="*/ 174 h 210"/>
                <a:gd name="T76" fmla="*/ 138 w 168"/>
                <a:gd name="T77" fmla="*/ 180 h 210"/>
                <a:gd name="T78" fmla="*/ 138 w 168"/>
                <a:gd name="T79" fmla="*/ 204 h 210"/>
                <a:gd name="T80" fmla="*/ 132 w 168"/>
                <a:gd name="T81" fmla="*/ 210 h 210"/>
                <a:gd name="T82" fmla="*/ 126 w 168"/>
                <a:gd name="T83" fmla="*/ 204 h 210"/>
                <a:gd name="T84" fmla="*/ 120 w 168"/>
                <a:gd name="T85" fmla="*/ 198 h 210"/>
                <a:gd name="T86" fmla="*/ 114 w 168"/>
                <a:gd name="T87" fmla="*/ 192 h 210"/>
                <a:gd name="T88" fmla="*/ 108 w 168"/>
                <a:gd name="T89" fmla="*/ 186 h 210"/>
                <a:gd name="T90" fmla="*/ 108 w 168"/>
                <a:gd name="T91" fmla="*/ 174 h 210"/>
                <a:gd name="T92" fmla="*/ 114 w 168"/>
                <a:gd name="T93" fmla="*/ 168 h 210"/>
                <a:gd name="T94" fmla="*/ 114 w 168"/>
                <a:gd name="T95" fmla="*/ 156 h 210"/>
                <a:gd name="T96" fmla="*/ 102 w 168"/>
                <a:gd name="T97" fmla="*/ 156 h 210"/>
                <a:gd name="T98" fmla="*/ 84 w 168"/>
                <a:gd name="T99" fmla="*/ 162 h 210"/>
                <a:gd name="T100" fmla="*/ 72 w 168"/>
                <a:gd name="T101" fmla="*/ 150 h 210"/>
                <a:gd name="T102" fmla="*/ 54 w 168"/>
                <a:gd name="T103" fmla="*/ 150 h 210"/>
                <a:gd name="T104" fmla="*/ 42 w 168"/>
                <a:gd name="T105" fmla="*/ 144 h 210"/>
                <a:gd name="T106" fmla="*/ 36 w 168"/>
                <a:gd name="T107" fmla="*/ 156 h 210"/>
                <a:gd name="T108" fmla="*/ 30 w 168"/>
                <a:gd name="T109" fmla="*/ 162 h 210"/>
                <a:gd name="T110" fmla="*/ 24 w 168"/>
                <a:gd name="T111" fmla="*/ 168 h 210"/>
                <a:gd name="T112" fmla="*/ 30 w 168"/>
                <a:gd name="T113" fmla="*/ 174 h 210"/>
                <a:gd name="T114" fmla="*/ 24 w 168"/>
                <a:gd name="T115" fmla="*/ 180 h 210"/>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68"/>
                <a:gd name="T175" fmla="*/ 0 h 210"/>
                <a:gd name="T176" fmla="*/ 168 w 168"/>
                <a:gd name="T177" fmla="*/ 210 h 210"/>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68" h="210">
                  <a:moveTo>
                    <a:pt x="24" y="180"/>
                  </a:moveTo>
                  <a:lnTo>
                    <a:pt x="18" y="180"/>
                  </a:lnTo>
                  <a:lnTo>
                    <a:pt x="18" y="174"/>
                  </a:lnTo>
                  <a:lnTo>
                    <a:pt x="12" y="180"/>
                  </a:lnTo>
                  <a:lnTo>
                    <a:pt x="12" y="174"/>
                  </a:lnTo>
                  <a:lnTo>
                    <a:pt x="6" y="180"/>
                  </a:lnTo>
                  <a:lnTo>
                    <a:pt x="6" y="174"/>
                  </a:lnTo>
                  <a:lnTo>
                    <a:pt x="0" y="174"/>
                  </a:lnTo>
                  <a:lnTo>
                    <a:pt x="0" y="168"/>
                  </a:lnTo>
                  <a:lnTo>
                    <a:pt x="0" y="162"/>
                  </a:lnTo>
                  <a:lnTo>
                    <a:pt x="0" y="156"/>
                  </a:lnTo>
                  <a:lnTo>
                    <a:pt x="6" y="156"/>
                  </a:lnTo>
                  <a:lnTo>
                    <a:pt x="6" y="150"/>
                  </a:lnTo>
                  <a:lnTo>
                    <a:pt x="12" y="150"/>
                  </a:lnTo>
                  <a:lnTo>
                    <a:pt x="18" y="150"/>
                  </a:lnTo>
                  <a:lnTo>
                    <a:pt x="24" y="150"/>
                  </a:lnTo>
                  <a:lnTo>
                    <a:pt x="24" y="144"/>
                  </a:lnTo>
                  <a:lnTo>
                    <a:pt x="30" y="144"/>
                  </a:lnTo>
                  <a:lnTo>
                    <a:pt x="24" y="138"/>
                  </a:lnTo>
                  <a:lnTo>
                    <a:pt x="24" y="132"/>
                  </a:lnTo>
                  <a:lnTo>
                    <a:pt x="30" y="132"/>
                  </a:lnTo>
                  <a:lnTo>
                    <a:pt x="30" y="126"/>
                  </a:lnTo>
                  <a:lnTo>
                    <a:pt x="30" y="120"/>
                  </a:lnTo>
                  <a:lnTo>
                    <a:pt x="36" y="114"/>
                  </a:lnTo>
                  <a:lnTo>
                    <a:pt x="36" y="108"/>
                  </a:lnTo>
                  <a:lnTo>
                    <a:pt x="36" y="102"/>
                  </a:lnTo>
                  <a:lnTo>
                    <a:pt x="36" y="96"/>
                  </a:lnTo>
                  <a:lnTo>
                    <a:pt x="42" y="90"/>
                  </a:lnTo>
                  <a:lnTo>
                    <a:pt x="42" y="84"/>
                  </a:lnTo>
                  <a:lnTo>
                    <a:pt x="48" y="84"/>
                  </a:lnTo>
                  <a:lnTo>
                    <a:pt x="54" y="78"/>
                  </a:lnTo>
                  <a:lnTo>
                    <a:pt x="54" y="72"/>
                  </a:lnTo>
                  <a:lnTo>
                    <a:pt x="48" y="72"/>
                  </a:lnTo>
                  <a:lnTo>
                    <a:pt x="42" y="72"/>
                  </a:lnTo>
                  <a:lnTo>
                    <a:pt x="42" y="66"/>
                  </a:lnTo>
                  <a:lnTo>
                    <a:pt x="42" y="60"/>
                  </a:lnTo>
                  <a:lnTo>
                    <a:pt x="42" y="54"/>
                  </a:lnTo>
                  <a:lnTo>
                    <a:pt x="42" y="48"/>
                  </a:lnTo>
                  <a:lnTo>
                    <a:pt x="36" y="48"/>
                  </a:lnTo>
                  <a:lnTo>
                    <a:pt x="36" y="42"/>
                  </a:lnTo>
                  <a:lnTo>
                    <a:pt x="36" y="36"/>
                  </a:lnTo>
                  <a:lnTo>
                    <a:pt x="42" y="36"/>
                  </a:lnTo>
                  <a:lnTo>
                    <a:pt x="42" y="30"/>
                  </a:lnTo>
                  <a:lnTo>
                    <a:pt x="48" y="30"/>
                  </a:lnTo>
                  <a:lnTo>
                    <a:pt x="48" y="18"/>
                  </a:lnTo>
                  <a:lnTo>
                    <a:pt x="48" y="12"/>
                  </a:lnTo>
                  <a:lnTo>
                    <a:pt x="48" y="6"/>
                  </a:lnTo>
                  <a:lnTo>
                    <a:pt x="48" y="0"/>
                  </a:lnTo>
                  <a:lnTo>
                    <a:pt x="54" y="0"/>
                  </a:lnTo>
                  <a:lnTo>
                    <a:pt x="60" y="0"/>
                  </a:lnTo>
                  <a:lnTo>
                    <a:pt x="78" y="0"/>
                  </a:lnTo>
                  <a:lnTo>
                    <a:pt x="132" y="54"/>
                  </a:lnTo>
                  <a:lnTo>
                    <a:pt x="168" y="66"/>
                  </a:lnTo>
                  <a:lnTo>
                    <a:pt x="162" y="72"/>
                  </a:lnTo>
                  <a:lnTo>
                    <a:pt x="162" y="78"/>
                  </a:lnTo>
                  <a:lnTo>
                    <a:pt x="156" y="78"/>
                  </a:lnTo>
                  <a:lnTo>
                    <a:pt x="150" y="78"/>
                  </a:lnTo>
                  <a:lnTo>
                    <a:pt x="144" y="78"/>
                  </a:lnTo>
                  <a:lnTo>
                    <a:pt x="144" y="84"/>
                  </a:lnTo>
                  <a:lnTo>
                    <a:pt x="150" y="84"/>
                  </a:lnTo>
                  <a:lnTo>
                    <a:pt x="150" y="90"/>
                  </a:lnTo>
                  <a:lnTo>
                    <a:pt x="156" y="96"/>
                  </a:lnTo>
                  <a:lnTo>
                    <a:pt x="150" y="102"/>
                  </a:lnTo>
                  <a:lnTo>
                    <a:pt x="150" y="108"/>
                  </a:lnTo>
                  <a:lnTo>
                    <a:pt x="150" y="114"/>
                  </a:lnTo>
                  <a:lnTo>
                    <a:pt x="150" y="120"/>
                  </a:lnTo>
                  <a:lnTo>
                    <a:pt x="144" y="126"/>
                  </a:lnTo>
                  <a:lnTo>
                    <a:pt x="144" y="138"/>
                  </a:lnTo>
                  <a:lnTo>
                    <a:pt x="138" y="138"/>
                  </a:lnTo>
                  <a:lnTo>
                    <a:pt x="138" y="144"/>
                  </a:lnTo>
                  <a:lnTo>
                    <a:pt x="138" y="150"/>
                  </a:lnTo>
                  <a:lnTo>
                    <a:pt x="138" y="156"/>
                  </a:lnTo>
                  <a:lnTo>
                    <a:pt x="144" y="156"/>
                  </a:lnTo>
                  <a:lnTo>
                    <a:pt x="144" y="162"/>
                  </a:lnTo>
                  <a:lnTo>
                    <a:pt x="144" y="168"/>
                  </a:lnTo>
                  <a:lnTo>
                    <a:pt x="144" y="174"/>
                  </a:lnTo>
                  <a:lnTo>
                    <a:pt x="144" y="180"/>
                  </a:lnTo>
                  <a:lnTo>
                    <a:pt x="138" y="180"/>
                  </a:lnTo>
                  <a:lnTo>
                    <a:pt x="138" y="186"/>
                  </a:lnTo>
                  <a:lnTo>
                    <a:pt x="138" y="204"/>
                  </a:lnTo>
                  <a:lnTo>
                    <a:pt x="138" y="210"/>
                  </a:lnTo>
                  <a:lnTo>
                    <a:pt x="132" y="210"/>
                  </a:lnTo>
                  <a:lnTo>
                    <a:pt x="126" y="210"/>
                  </a:lnTo>
                  <a:lnTo>
                    <a:pt x="126" y="204"/>
                  </a:lnTo>
                  <a:lnTo>
                    <a:pt x="120" y="204"/>
                  </a:lnTo>
                  <a:lnTo>
                    <a:pt x="120" y="198"/>
                  </a:lnTo>
                  <a:lnTo>
                    <a:pt x="114" y="198"/>
                  </a:lnTo>
                  <a:lnTo>
                    <a:pt x="114" y="192"/>
                  </a:lnTo>
                  <a:lnTo>
                    <a:pt x="114" y="186"/>
                  </a:lnTo>
                  <a:lnTo>
                    <a:pt x="108" y="186"/>
                  </a:lnTo>
                  <a:lnTo>
                    <a:pt x="108" y="180"/>
                  </a:lnTo>
                  <a:lnTo>
                    <a:pt x="108" y="174"/>
                  </a:lnTo>
                  <a:lnTo>
                    <a:pt x="114" y="174"/>
                  </a:lnTo>
                  <a:lnTo>
                    <a:pt x="114" y="168"/>
                  </a:lnTo>
                  <a:lnTo>
                    <a:pt x="114" y="162"/>
                  </a:lnTo>
                  <a:lnTo>
                    <a:pt x="114" y="156"/>
                  </a:lnTo>
                  <a:lnTo>
                    <a:pt x="108" y="156"/>
                  </a:lnTo>
                  <a:lnTo>
                    <a:pt x="102" y="156"/>
                  </a:lnTo>
                  <a:lnTo>
                    <a:pt x="96" y="156"/>
                  </a:lnTo>
                  <a:lnTo>
                    <a:pt x="84" y="162"/>
                  </a:lnTo>
                  <a:lnTo>
                    <a:pt x="78" y="156"/>
                  </a:lnTo>
                  <a:lnTo>
                    <a:pt x="72" y="150"/>
                  </a:lnTo>
                  <a:lnTo>
                    <a:pt x="60" y="150"/>
                  </a:lnTo>
                  <a:lnTo>
                    <a:pt x="54" y="150"/>
                  </a:lnTo>
                  <a:lnTo>
                    <a:pt x="48" y="150"/>
                  </a:lnTo>
                  <a:lnTo>
                    <a:pt x="42" y="144"/>
                  </a:lnTo>
                  <a:lnTo>
                    <a:pt x="36" y="150"/>
                  </a:lnTo>
                  <a:lnTo>
                    <a:pt x="36" y="156"/>
                  </a:lnTo>
                  <a:lnTo>
                    <a:pt x="30" y="156"/>
                  </a:lnTo>
                  <a:lnTo>
                    <a:pt x="30" y="162"/>
                  </a:lnTo>
                  <a:lnTo>
                    <a:pt x="30" y="168"/>
                  </a:lnTo>
                  <a:lnTo>
                    <a:pt x="24" y="168"/>
                  </a:lnTo>
                  <a:lnTo>
                    <a:pt x="24" y="174"/>
                  </a:lnTo>
                  <a:lnTo>
                    <a:pt x="30" y="174"/>
                  </a:lnTo>
                  <a:lnTo>
                    <a:pt x="24" y="174"/>
                  </a:lnTo>
                  <a:lnTo>
                    <a:pt x="24" y="180"/>
                  </a:lnTo>
                  <a:close/>
                </a:path>
              </a:pathLst>
            </a:custGeom>
            <a:solidFill>
              <a:srgbClr val="3366FF"/>
            </a:solidFill>
            <a:ln w="0">
              <a:solidFill>
                <a:srgbClr val="000000"/>
              </a:solidFill>
              <a:prstDash val="solid"/>
              <a:round/>
              <a:headEnd/>
              <a:tailEnd/>
            </a:ln>
          </p:spPr>
          <p:txBody>
            <a:bodyPr/>
            <a:lstStyle/>
            <a:p>
              <a:endParaRPr lang="es-MX"/>
            </a:p>
          </p:txBody>
        </p:sp>
        <p:sp>
          <p:nvSpPr>
            <p:cNvPr id="97" name="Freeform 99"/>
            <p:cNvSpPr>
              <a:spLocks/>
            </p:cNvSpPr>
            <p:nvPr/>
          </p:nvSpPr>
          <p:spPr bwMode="auto">
            <a:xfrm>
              <a:off x="2616" y="2250"/>
              <a:ext cx="378" cy="240"/>
            </a:xfrm>
            <a:custGeom>
              <a:avLst/>
              <a:gdLst>
                <a:gd name="T0" fmla="*/ 372 w 378"/>
                <a:gd name="T1" fmla="*/ 54 h 240"/>
                <a:gd name="T2" fmla="*/ 366 w 378"/>
                <a:gd name="T3" fmla="*/ 72 h 240"/>
                <a:gd name="T4" fmla="*/ 360 w 378"/>
                <a:gd name="T5" fmla="*/ 84 h 240"/>
                <a:gd name="T6" fmla="*/ 366 w 378"/>
                <a:gd name="T7" fmla="*/ 96 h 240"/>
                <a:gd name="T8" fmla="*/ 372 w 378"/>
                <a:gd name="T9" fmla="*/ 108 h 240"/>
                <a:gd name="T10" fmla="*/ 372 w 378"/>
                <a:gd name="T11" fmla="*/ 120 h 240"/>
                <a:gd name="T12" fmla="*/ 360 w 378"/>
                <a:gd name="T13" fmla="*/ 132 h 240"/>
                <a:gd name="T14" fmla="*/ 360 w 378"/>
                <a:gd name="T15" fmla="*/ 150 h 240"/>
                <a:gd name="T16" fmla="*/ 354 w 378"/>
                <a:gd name="T17" fmla="*/ 168 h 240"/>
                <a:gd name="T18" fmla="*/ 354 w 378"/>
                <a:gd name="T19" fmla="*/ 180 h 240"/>
                <a:gd name="T20" fmla="*/ 342 w 378"/>
                <a:gd name="T21" fmla="*/ 186 h 240"/>
                <a:gd name="T22" fmla="*/ 330 w 378"/>
                <a:gd name="T23" fmla="*/ 192 h 240"/>
                <a:gd name="T24" fmla="*/ 324 w 378"/>
                <a:gd name="T25" fmla="*/ 204 h 240"/>
                <a:gd name="T26" fmla="*/ 318 w 378"/>
                <a:gd name="T27" fmla="*/ 216 h 240"/>
                <a:gd name="T28" fmla="*/ 324 w 378"/>
                <a:gd name="T29" fmla="*/ 234 h 240"/>
                <a:gd name="T30" fmla="*/ 312 w 378"/>
                <a:gd name="T31" fmla="*/ 228 h 240"/>
                <a:gd name="T32" fmla="*/ 300 w 378"/>
                <a:gd name="T33" fmla="*/ 240 h 240"/>
                <a:gd name="T34" fmla="*/ 300 w 378"/>
                <a:gd name="T35" fmla="*/ 234 h 240"/>
                <a:gd name="T36" fmla="*/ 294 w 378"/>
                <a:gd name="T37" fmla="*/ 222 h 240"/>
                <a:gd name="T38" fmla="*/ 282 w 378"/>
                <a:gd name="T39" fmla="*/ 216 h 240"/>
                <a:gd name="T40" fmla="*/ 270 w 378"/>
                <a:gd name="T41" fmla="*/ 222 h 240"/>
                <a:gd name="T42" fmla="*/ 252 w 378"/>
                <a:gd name="T43" fmla="*/ 222 h 240"/>
                <a:gd name="T44" fmla="*/ 246 w 378"/>
                <a:gd name="T45" fmla="*/ 210 h 240"/>
                <a:gd name="T46" fmla="*/ 246 w 378"/>
                <a:gd name="T47" fmla="*/ 192 h 240"/>
                <a:gd name="T48" fmla="*/ 258 w 378"/>
                <a:gd name="T49" fmla="*/ 186 h 240"/>
                <a:gd name="T50" fmla="*/ 246 w 378"/>
                <a:gd name="T51" fmla="*/ 180 h 240"/>
                <a:gd name="T52" fmla="*/ 222 w 378"/>
                <a:gd name="T53" fmla="*/ 186 h 240"/>
                <a:gd name="T54" fmla="*/ 210 w 378"/>
                <a:gd name="T55" fmla="*/ 180 h 240"/>
                <a:gd name="T56" fmla="*/ 198 w 378"/>
                <a:gd name="T57" fmla="*/ 186 h 240"/>
                <a:gd name="T58" fmla="*/ 192 w 378"/>
                <a:gd name="T59" fmla="*/ 198 h 240"/>
                <a:gd name="T60" fmla="*/ 162 w 378"/>
                <a:gd name="T61" fmla="*/ 198 h 240"/>
                <a:gd name="T62" fmla="*/ 156 w 378"/>
                <a:gd name="T63" fmla="*/ 186 h 240"/>
                <a:gd name="T64" fmla="*/ 156 w 378"/>
                <a:gd name="T65" fmla="*/ 168 h 240"/>
                <a:gd name="T66" fmla="*/ 144 w 378"/>
                <a:gd name="T67" fmla="*/ 156 h 240"/>
                <a:gd name="T68" fmla="*/ 108 w 378"/>
                <a:gd name="T69" fmla="*/ 156 h 240"/>
                <a:gd name="T70" fmla="*/ 42 w 378"/>
                <a:gd name="T71" fmla="*/ 162 h 240"/>
                <a:gd name="T72" fmla="*/ 24 w 378"/>
                <a:gd name="T73" fmla="*/ 150 h 240"/>
                <a:gd name="T74" fmla="*/ 18 w 378"/>
                <a:gd name="T75" fmla="*/ 138 h 240"/>
                <a:gd name="T76" fmla="*/ 6 w 378"/>
                <a:gd name="T77" fmla="*/ 120 h 240"/>
                <a:gd name="T78" fmla="*/ 0 w 378"/>
                <a:gd name="T79" fmla="*/ 108 h 240"/>
                <a:gd name="T80" fmla="*/ 6 w 378"/>
                <a:gd name="T81" fmla="*/ 90 h 240"/>
                <a:gd name="T82" fmla="*/ 24 w 378"/>
                <a:gd name="T83" fmla="*/ 78 h 240"/>
                <a:gd name="T84" fmla="*/ 66 w 378"/>
                <a:gd name="T85" fmla="*/ 48 h 240"/>
                <a:gd name="T86" fmla="*/ 78 w 378"/>
                <a:gd name="T87" fmla="*/ 42 h 240"/>
                <a:gd name="T88" fmla="*/ 96 w 378"/>
                <a:gd name="T89" fmla="*/ 30 h 240"/>
                <a:gd name="T90" fmla="*/ 156 w 378"/>
                <a:gd name="T91" fmla="*/ 30 h 240"/>
                <a:gd name="T92" fmla="*/ 186 w 378"/>
                <a:gd name="T93" fmla="*/ 30 h 240"/>
                <a:gd name="T94" fmla="*/ 186 w 378"/>
                <a:gd name="T95" fmla="*/ 12 h 240"/>
                <a:gd name="T96" fmla="*/ 180 w 378"/>
                <a:gd name="T97" fmla="*/ 0 h 240"/>
                <a:gd name="T98" fmla="*/ 186 w 378"/>
                <a:gd name="T99" fmla="*/ 0 h 240"/>
                <a:gd name="T100" fmla="*/ 198 w 378"/>
                <a:gd name="T101" fmla="*/ 6 h 240"/>
                <a:gd name="T102" fmla="*/ 210 w 378"/>
                <a:gd name="T103" fmla="*/ 0 h 240"/>
                <a:gd name="T104" fmla="*/ 222 w 378"/>
                <a:gd name="T105" fmla="*/ 6 h 240"/>
                <a:gd name="T106" fmla="*/ 228 w 378"/>
                <a:gd name="T107" fmla="*/ 6 h 240"/>
                <a:gd name="T108" fmla="*/ 240 w 378"/>
                <a:gd name="T109" fmla="*/ 18 h 240"/>
                <a:gd name="T110" fmla="*/ 258 w 378"/>
                <a:gd name="T111" fmla="*/ 12 h 240"/>
                <a:gd name="T112" fmla="*/ 264 w 378"/>
                <a:gd name="T113" fmla="*/ 12 h 240"/>
                <a:gd name="T114" fmla="*/ 276 w 378"/>
                <a:gd name="T115" fmla="*/ 6 h 240"/>
                <a:gd name="T116" fmla="*/ 282 w 378"/>
                <a:gd name="T117" fmla="*/ 18 h 240"/>
                <a:gd name="T118" fmla="*/ 276 w 378"/>
                <a:gd name="T119" fmla="*/ 30 h 240"/>
                <a:gd name="T120" fmla="*/ 300 w 378"/>
                <a:gd name="T121" fmla="*/ 36 h 240"/>
                <a:gd name="T122" fmla="*/ 342 w 378"/>
                <a:gd name="T123" fmla="*/ 36 h 240"/>
                <a:gd name="T124" fmla="*/ 366 w 378"/>
                <a:gd name="T125" fmla="*/ 36 h 240"/>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378"/>
                <a:gd name="T190" fmla="*/ 0 h 240"/>
                <a:gd name="T191" fmla="*/ 378 w 378"/>
                <a:gd name="T192" fmla="*/ 240 h 240"/>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378" h="240">
                  <a:moveTo>
                    <a:pt x="372" y="42"/>
                  </a:moveTo>
                  <a:lnTo>
                    <a:pt x="372" y="48"/>
                  </a:lnTo>
                  <a:lnTo>
                    <a:pt x="372" y="54"/>
                  </a:lnTo>
                  <a:lnTo>
                    <a:pt x="372" y="66"/>
                  </a:lnTo>
                  <a:lnTo>
                    <a:pt x="366" y="66"/>
                  </a:lnTo>
                  <a:lnTo>
                    <a:pt x="366" y="72"/>
                  </a:lnTo>
                  <a:lnTo>
                    <a:pt x="360" y="72"/>
                  </a:lnTo>
                  <a:lnTo>
                    <a:pt x="360" y="78"/>
                  </a:lnTo>
                  <a:lnTo>
                    <a:pt x="360" y="84"/>
                  </a:lnTo>
                  <a:lnTo>
                    <a:pt x="366" y="84"/>
                  </a:lnTo>
                  <a:lnTo>
                    <a:pt x="366" y="90"/>
                  </a:lnTo>
                  <a:lnTo>
                    <a:pt x="366" y="96"/>
                  </a:lnTo>
                  <a:lnTo>
                    <a:pt x="366" y="102"/>
                  </a:lnTo>
                  <a:lnTo>
                    <a:pt x="366" y="108"/>
                  </a:lnTo>
                  <a:lnTo>
                    <a:pt x="372" y="108"/>
                  </a:lnTo>
                  <a:lnTo>
                    <a:pt x="378" y="108"/>
                  </a:lnTo>
                  <a:lnTo>
                    <a:pt x="378" y="114"/>
                  </a:lnTo>
                  <a:lnTo>
                    <a:pt x="372" y="120"/>
                  </a:lnTo>
                  <a:lnTo>
                    <a:pt x="366" y="120"/>
                  </a:lnTo>
                  <a:lnTo>
                    <a:pt x="366" y="126"/>
                  </a:lnTo>
                  <a:lnTo>
                    <a:pt x="360" y="132"/>
                  </a:lnTo>
                  <a:lnTo>
                    <a:pt x="360" y="138"/>
                  </a:lnTo>
                  <a:lnTo>
                    <a:pt x="360" y="144"/>
                  </a:lnTo>
                  <a:lnTo>
                    <a:pt x="360" y="150"/>
                  </a:lnTo>
                  <a:lnTo>
                    <a:pt x="354" y="156"/>
                  </a:lnTo>
                  <a:lnTo>
                    <a:pt x="354" y="162"/>
                  </a:lnTo>
                  <a:lnTo>
                    <a:pt x="354" y="168"/>
                  </a:lnTo>
                  <a:lnTo>
                    <a:pt x="348" y="168"/>
                  </a:lnTo>
                  <a:lnTo>
                    <a:pt x="348" y="174"/>
                  </a:lnTo>
                  <a:lnTo>
                    <a:pt x="354" y="180"/>
                  </a:lnTo>
                  <a:lnTo>
                    <a:pt x="348" y="180"/>
                  </a:lnTo>
                  <a:lnTo>
                    <a:pt x="348" y="186"/>
                  </a:lnTo>
                  <a:lnTo>
                    <a:pt x="342" y="186"/>
                  </a:lnTo>
                  <a:lnTo>
                    <a:pt x="336" y="186"/>
                  </a:lnTo>
                  <a:lnTo>
                    <a:pt x="330" y="186"/>
                  </a:lnTo>
                  <a:lnTo>
                    <a:pt x="330" y="192"/>
                  </a:lnTo>
                  <a:lnTo>
                    <a:pt x="324" y="192"/>
                  </a:lnTo>
                  <a:lnTo>
                    <a:pt x="324" y="198"/>
                  </a:lnTo>
                  <a:lnTo>
                    <a:pt x="324" y="204"/>
                  </a:lnTo>
                  <a:lnTo>
                    <a:pt x="324" y="210"/>
                  </a:lnTo>
                  <a:lnTo>
                    <a:pt x="324" y="216"/>
                  </a:lnTo>
                  <a:lnTo>
                    <a:pt x="318" y="216"/>
                  </a:lnTo>
                  <a:lnTo>
                    <a:pt x="318" y="222"/>
                  </a:lnTo>
                  <a:lnTo>
                    <a:pt x="324" y="228"/>
                  </a:lnTo>
                  <a:lnTo>
                    <a:pt x="324" y="234"/>
                  </a:lnTo>
                  <a:lnTo>
                    <a:pt x="318" y="234"/>
                  </a:lnTo>
                  <a:lnTo>
                    <a:pt x="312" y="234"/>
                  </a:lnTo>
                  <a:lnTo>
                    <a:pt x="312" y="228"/>
                  </a:lnTo>
                  <a:lnTo>
                    <a:pt x="306" y="228"/>
                  </a:lnTo>
                  <a:lnTo>
                    <a:pt x="300" y="234"/>
                  </a:lnTo>
                  <a:lnTo>
                    <a:pt x="300" y="240"/>
                  </a:lnTo>
                  <a:lnTo>
                    <a:pt x="294" y="240"/>
                  </a:lnTo>
                  <a:lnTo>
                    <a:pt x="294" y="234"/>
                  </a:lnTo>
                  <a:lnTo>
                    <a:pt x="300" y="234"/>
                  </a:lnTo>
                  <a:lnTo>
                    <a:pt x="300" y="228"/>
                  </a:lnTo>
                  <a:lnTo>
                    <a:pt x="294" y="228"/>
                  </a:lnTo>
                  <a:lnTo>
                    <a:pt x="294" y="222"/>
                  </a:lnTo>
                  <a:lnTo>
                    <a:pt x="288" y="222"/>
                  </a:lnTo>
                  <a:lnTo>
                    <a:pt x="288" y="216"/>
                  </a:lnTo>
                  <a:lnTo>
                    <a:pt x="282" y="216"/>
                  </a:lnTo>
                  <a:lnTo>
                    <a:pt x="282" y="222"/>
                  </a:lnTo>
                  <a:lnTo>
                    <a:pt x="276" y="222"/>
                  </a:lnTo>
                  <a:lnTo>
                    <a:pt x="270" y="222"/>
                  </a:lnTo>
                  <a:lnTo>
                    <a:pt x="264" y="222"/>
                  </a:lnTo>
                  <a:lnTo>
                    <a:pt x="258" y="222"/>
                  </a:lnTo>
                  <a:lnTo>
                    <a:pt x="252" y="222"/>
                  </a:lnTo>
                  <a:lnTo>
                    <a:pt x="246" y="222"/>
                  </a:lnTo>
                  <a:lnTo>
                    <a:pt x="246" y="216"/>
                  </a:lnTo>
                  <a:lnTo>
                    <a:pt x="246" y="210"/>
                  </a:lnTo>
                  <a:lnTo>
                    <a:pt x="246" y="204"/>
                  </a:lnTo>
                  <a:lnTo>
                    <a:pt x="246" y="198"/>
                  </a:lnTo>
                  <a:lnTo>
                    <a:pt x="246" y="192"/>
                  </a:lnTo>
                  <a:lnTo>
                    <a:pt x="252" y="192"/>
                  </a:lnTo>
                  <a:lnTo>
                    <a:pt x="258" y="192"/>
                  </a:lnTo>
                  <a:lnTo>
                    <a:pt x="258" y="186"/>
                  </a:lnTo>
                  <a:lnTo>
                    <a:pt x="252" y="186"/>
                  </a:lnTo>
                  <a:lnTo>
                    <a:pt x="252" y="180"/>
                  </a:lnTo>
                  <a:lnTo>
                    <a:pt x="246" y="180"/>
                  </a:lnTo>
                  <a:lnTo>
                    <a:pt x="240" y="180"/>
                  </a:lnTo>
                  <a:lnTo>
                    <a:pt x="228" y="180"/>
                  </a:lnTo>
                  <a:lnTo>
                    <a:pt x="222" y="186"/>
                  </a:lnTo>
                  <a:lnTo>
                    <a:pt x="222" y="180"/>
                  </a:lnTo>
                  <a:lnTo>
                    <a:pt x="216" y="180"/>
                  </a:lnTo>
                  <a:lnTo>
                    <a:pt x="210" y="180"/>
                  </a:lnTo>
                  <a:lnTo>
                    <a:pt x="204" y="180"/>
                  </a:lnTo>
                  <a:lnTo>
                    <a:pt x="204" y="186"/>
                  </a:lnTo>
                  <a:lnTo>
                    <a:pt x="198" y="186"/>
                  </a:lnTo>
                  <a:lnTo>
                    <a:pt x="198" y="192"/>
                  </a:lnTo>
                  <a:lnTo>
                    <a:pt x="192" y="192"/>
                  </a:lnTo>
                  <a:lnTo>
                    <a:pt x="192" y="198"/>
                  </a:lnTo>
                  <a:lnTo>
                    <a:pt x="174" y="198"/>
                  </a:lnTo>
                  <a:lnTo>
                    <a:pt x="168" y="198"/>
                  </a:lnTo>
                  <a:lnTo>
                    <a:pt x="162" y="198"/>
                  </a:lnTo>
                  <a:lnTo>
                    <a:pt x="162" y="192"/>
                  </a:lnTo>
                  <a:lnTo>
                    <a:pt x="156" y="192"/>
                  </a:lnTo>
                  <a:lnTo>
                    <a:pt x="156" y="186"/>
                  </a:lnTo>
                  <a:lnTo>
                    <a:pt x="156" y="180"/>
                  </a:lnTo>
                  <a:lnTo>
                    <a:pt x="156" y="174"/>
                  </a:lnTo>
                  <a:lnTo>
                    <a:pt x="156" y="168"/>
                  </a:lnTo>
                  <a:lnTo>
                    <a:pt x="156" y="162"/>
                  </a:lnTo>
                  <a:lnTo>
                    <a:pt x="150" y="150"/>
                  </a:lnTo>
                  <a:lnTo>
                    <a:pt x="144" y="156"/>
                  </a:lnTo>
                  <a:lnTo>
                    <a:pt x="138" y="156"/>
                  </a:lnTo>
                  <a:lnTo>
                    <a:pt x="120" y="156"/>
                  </a:lnTo>
                  <a:lnTo>
                    <a:pt x="108" y="156"/>
                  </a:lnTo>
                  <a:lnTo>
                    <a:pt x="96" y="156"/>
                  </a:lnTo>
                  <a:lnTo>
                    <a:pt x="54" y="162"/>
                  </a:lnTo>
                  <a:lnTo>
                    <a:pt x="42" y="162"/>
                  </a:lnTo>
                  <a:lnTo>
                    <a:pt x="36" y="156"/>
                  </a:lnTo>
                  <a:lnTo>
                    <a:pt x="30" y="150"/>
                  </a:lnTo>
                  <a:lnTo>
                    <a:pt x="24" y="150"/>
                  </a:lnTo>
                  <a:lnTo>
                    <a:pt x="24" y="144"/>
                  </a:lnTo>
                  <a:lnTo>
                    <a:pt x="24" y="138"/>
                  </a:lnTo>
                  <a:lnTo>
                    <a:pt x="18" y="138"/>
                  </a:lnTo>
                  <a:lnTo>
                    <a:pt x="12" y="126"/>
                  </a:lnTo>
                  <a:lnTo>
                    <a:pt x="12" y="120"/>
                  </a:lnTo>
                  <a:lnTo>
                    <a:pt x="6" y="120"/>
                  </a:lnTo>
                  <a:lnTo>
                    <a:pt x="6" y="114"/>
                  </a:lnTo>
                  <a:lnTo>
                    <a:pt x="6" y="108"/>
                  </a:lnTo>
                  <a:lnTo>
                    <a:pt x="0" y="108"/>
                  </a:lnTo>
                  <a:lnTo>
                    <a:pt x="0" y="102"/>
                  </a:lnTo>
                  <a:lnTo>
                    <a:pt x="6" y="96"/>
                  </a:lnTo>
                  <a:lnTo>
                    <a:pt x="6" y="90"/>
                  </a:lnTo>
                  <a:lnTo>
                    <a:pt x="12" y="90"/>
                  </a:lnTo>
                  <a:lnTo>
                    <a:pt x="18" y="84"/>
                  </a:lnTo>
                  <a:lnTo>
                    <a:pt x="24" y="78"/>
                  </a:lnTo>
                  <a:lnTo>
                    <a:pt x="30" y="72"/>
                  </a:lnTo>
                  <a:lnTo>
                    <a:pt x="24" y="48"/>
                  </a:lnTo>
                  <a:lnTo>
                    <a:pt x="66" y="48"/>
                  </a:lnTo>
                  <a:lnTo>
                    <a:pt x="72" y="48"/>
                  </a:lnTo>
                  <a:lnTo>
                    <a:pt x="78" y="48"/>
                  </a:lnTo>
                  <a:lnTo>
                    <a:pt x="78" y="42"/>
                  </a:lnTo>
                  <a:lnTo>
                    <a:pt x="78" y="30"/>
                  </a:lnTo>
                  <a:lnTo>
                    <a:pt x="84" y="30"/>
                  </a:lnTo>
                  <a:lnTo>
                    <a:pt x="96" y="30"/>
                  </a:lnTo>
                  <a:lnTo>
                    <a:pt x="108" y="30"/>
                  </a:lnTo>
                  <a:lnTo>
                    <a:pt x="120" y="30"/>
                  </a:lnTo>
                  <a:lnTo>
                    <a:pt x="156" y="30"/>
                  </a:lnTo>
                  <a:lnTo>
                    <a:pt x="174" y="30"/>
                  </a:lnTo>
                  <a:lnTo>
                    <a:pt x="180" y="30"/>
                  </a:lnTo>
                  <a:lnTo>
                    <a:pt x="186" y="30"/>
                  </a:lnTo>
                  <a:lnTo>
                    <a:pt x="186" y="24"/>
                  </a:lnTo>
                  <a:lnTo>
                    <a:pt x="186" y="18"/>
                  </a:lnTo>
                  <a:lnTo>
                    <a:pt x="186" y="12"/>
                  </a:lnTo>
                  <a:lnTo>
                    <a:pt x="186" y="6"/>
                  </a:lnTo>
                  <a:lnTo>
                    <a:pt x="180" y="6"/>
                  </a:lnTo>
                  <a:lnTo>
                    <a:pt x="180" y="0"/>
                  </a:lnTo>
                  <a:lnTo>
                    <a:pt x="174" y="0"/>
                  </a:lnTo>
                  <a:lnTo>
                    <a:pt x="180" y="0"/>
                  </a:lnTo>
                  <a:lnTo>
                    <a:pt x="186" y="0"/>
                  </a:lnTo>
                  <a:lnTo>
                    <a:pt x="192" y="0"/>
                  </a:lnTo>
                  <a:lnTo>
                    <a:pt x="198" y="0"/>
                  </a:lnTo>
                  <a:lnTo>
                    <a:pt x="198" y="6"/>
                  </a:lnTo>
                  <a:lnTo>
                    <a:pt x="204" y="6"/>
                  </a:lnTo>
                  <a:lnTo>
                    <a:pt x="210" y="6"/>
                  </a:lnTo>
                  <a:lnTo>
                    <a:pt x="210" y="0"/>
                  </a:lnTo>
                  <a:lnTo>
                    <a:pt x="216" y="0"/>
                  </a:lnTo>
                  <a:lnTo>
                    <a:pt x="222" y="0"/>
                  </a:lnTo>
                  <a:lnTo>
                    <a:pt x="222" y="6"/>
                  </a:lnTo>
                  <a:lnTo>
                    <a:pt x="228" y="6"/>
                  </a:lnTo>
                  <a:lnTo>
                    <a:pt x="228" y="0"/>
                  </a:lnTo>
                  <a:lnTo>
                    <a:pt x="228" y="6"/>
                  </a:lnTo>
                  <a:lnTo>
                    <a:pt x="234" y="6"/>
                  </a:lnTo>
                  <a:lnTo>
                    <a:pt x="240" y="12"/>
                  </a:lnTo>
                  <a:lnTo>
                    <a:pt x="240" y="18"/>
                  </a:lnTo>
                  <a:lnTo>
                    <a:pt x="246" y="12"/>
                  </a:lnTo>
                  <a:lnTo>
                    <a:pt x="252" y="12"/>
                  </a:lnTo>
                  <a:lnTo>
                    <a:pt x="258" y="12"/>
                  </a:lnTo>
                  <a:lnTo>
                    <a:pt x="264" y="12"/>
                  </a:lnTo>
                  <a:lnTo>
                    <a:pt x="264" y="18"/>
                  </a:lnTo>
                  <a:lnTo>
                    <a:pt x="264" y="12"/>
                  </a:lnTo>
                  <a:lnTo>
                    <a:pt x="270" y="12"/>
                  </a:lnTo>
                  <a:lnTo>
                    <a:pt x="270" y="6"/>
                  </a:lnTo>
                  <a:lnTo>
                    <a:pt x="276" y="6"/>
                  </a:lnTo>
                  <a:lnTo>
                    <a:pt x="282" y="6"/>
                  </a:lnTo>
                  <a:lnTo>
                    <a:pt x="282" y="12"/>
                  </a:lnTo>
                  <a:lnTo>
                    <a:pt x="282" y="18"/>
                  </a:lnTo>
                  <a:lnTo>
                    <a:pt x="282" y="24"/>
                  </a:lnTo>
                  <a:lnTo>
                    <a:pt x="282" y="30"/>
                  </a:lnTo>
                  <a:lnTo>
                    <a:pt x="276" y="30"/>
                  </a:lnTo>
                  <a:lnTo>
                    <a:pt x="282" y="30"/>
                  </a:lnTo>
                  <a:lnTo>
                    <a:pt x="288" y="30"/>
                  </a:lnTo>
                  <a:lnTo>
                    <a:pt x="300" y="36"/>
                  </a:lnTo>
                  <a:lnTo>
                    <a:pt x="312" y="36"/>
                  </a:lnTo>
                  <a:lnTo>
                    <a:pt x="336" y="36"/>
                  </a:lnTo>
                  <a:lnTo>
                    <a:pt x="342" y="36"/>
                  </a:lnTo>
                  <a:lnTo>
                    <a:pt x="354" y="36"/>
                  </a:lnTo>
                  <a:lnTo>
                    <a:pt x="360" y="36"/>
                  </a:lnTo>
                  <a:lnTo>
                    <a:pt x="366" y="36"/>
                  </a:lnTo>
                  <a:lnTo>
                    <a:pt x="372" y="36"/>
                  </a:lnTo>
                  <a:lnTo>
                    <a:pt x="372" y="42"/>
                  </a:lnTo>
                  <a:close/>
                </a:path>
              </a:pathLst>
            </a:custGeom>
            <a:solidFill>
              <a:srgbClr val="0000A0"/>
            </a:solidFill>
            <a:ln w="0">
              <a:solidFill>
                <a:srgbClr val="000000"/>
              </a:solidFill>
              <a:prstDash val="solid"/>
              <a:round/>
              <a:headEnd/>
              <a:tailEnd/>
            </a:ln>
          </p:spPr>
          <p:txBody>
            <a:bodyPr/>
            <a:lstStyle/>
            <a:p>
              <a:endParaRPr lang="es-MX"/>
            </a:p>
          </p:txBody>
        </p:sp>
        <p:sp>
          <p:nvSpPr>
            <p:cNvPr id="98" name="Freeform 100"/>
            <p:cNvSpPr>
              <a:spLocks/>
            </p:cNvSpPr>
            <p:nvPr/>
          </p:nvSpPr>
          <p:spPr bwMode="auto">
            <a:xfrm>
              <a:off x="2034" y="1146"/>
              <a:ext cx="366" cy="414"/>
            </a:xfrm>
            <a:custGeom>
              <a:avLst/>
              <a:gdLst>
                <a:gd name="T0" fmla="*/ 234 w 366"/>
                <a:gd name="T1" fmla="*/ 396 h 414"/>
                <a:gd name="T2" fmla="*/ 246 w 366"/>
                <a:gd name="T3" fmla="*/ 372 h 414"/>
                <a:gd name="T4" fmla="*/ 270 w 366"/>
                <a:gd name="T5" fmla="*/ 360 h 414"/>
                <a:gd name="T6" fmla="*/ 246 w 366"/>
                <a:gd name="T7" fmla="*/ 342 h 414"/>
                <a:gd name="T8" fmla="*/ 240 w 366"/>
                <a:gd name="T9" fmla="*/ 366 h 414"/>
                <a:gd name="T10" fmla="*/ 216 w 366"/>
                <a:gd name="T11" fmla="*/ 378 h 414"/>
                <a:gd name="T12" fmla="*/ 198 w 366"/>
                <a:gd name="T13" fmla="*/ 390 h 414"/>
                <a:gd name="T14" fmla="*/ 168 w 366"/>
                <a:gd name="T15" fmla="*/ 390 h 414"/>
                <a:gd name="T16" fmla="*/ 150 w 366"/>
                <a:gd name="T17" fmla="*/ 366 h 414"/>
                <a:gd name="T18" fmla="*/ 126 w 366"/>
                <a:gd name="T19" fmla="*/ 372 h 414"/>
                <a:gd name="T20" fmla="*/ 126 w 366"/>
                <a:gd name="T21" fmla="*/ 354 h 414"/>
                <a:gd name="T22" fmla="*/ 132 w 366"/>
                <a:gd name="T23" fmla="*/ 330 h 414"/>
                <a:gd name="T24" fmla="*/ 90 w 366"/>
                <a:gd name="T25" fmla="*/ 324 h 414"/>
                <a:gd name="T26" fmla="*/ 72 w 366"/>
                <a:gd name="T27" fmla="*/ 324 h 414"/>
                <a:gd name="T28" fmla="*/ 54 w 366"/>
                <a:gd name="T29" fmla="*/ 312 h 414"/>
                <a:gd name="T30" fmla="*/ 18 w 366"/>
                <a:gd name="T31" fmla="*/ 300 h 414"/>
                <a:gd name="T32" fmla="*/ 18 w 366"/>
                <a:gd name="T33" fmla="*/ 270 h 414"/>
                <a:gd name="T34" fmla="*/ 18 w 366"/>
                <a:gd name="T35" fmla="*/ 252 h 414"/>
                <a:gd name="T36" fmla="*/ 30 w 366"/>
                <a:gd name="T37" fmla="*/ 234 h 414"/>
                <a:gd name="T38" fmla="*/ 24 w 366"/>
                <a:gd name="T39" fmla="*/ 222 h 414"/>
                <a:gd name="T40" fmla="*/ 42 w 366"/>
                <a:gd name="T41" fmla="*/ 204 h 414"/>
                <a:gd name="T42" fmla="*/ 18 w 366"/>
                <a:gd name="T43" fmla="*/ 174 h 414"/>
                <a:gd name="T44" fmla="*/ 12 w 366"/>
                <a:gd name="T45" fmla="*/ 132 h 414"/>
                <a:gd name="T46" fmla="*/ 12 w 366"/>
                <a:gd name="T47" fmla="*/ 90 h 414"/>
                <a:gd name="T48" fmla="*/ 30 w 366"/>
                <a:gd name="T49" fmla="*/ 78 h 414"/>
                <a:gd name="T50" fmla="*/ 30 w 366"/>
                <a:gd name="T51" fmla="*/ 60 h 414"/>
                <a:gd name="T52" fmla="*/ 18 w 366"/>
                <a:gd name="T53" fmla="*/ 42 h 414"/>
                <a:gd name="T54" fmla="*/ 6 w 366"/>
                <a:gd name="T55" fmla="*/ 12 h 414"/>
                <a:gd name="T56" fmla="*/ 18 w 366"/>
                <a:gd name="T57" fmla="*/ 6 h 414"/>
                <a:gd name="T58" fmla="*/ 24 w 366"/>
                <a:gd name="T59" fmla="*/ 30 h 414"/>
                <a:gd name="T60" fmla="*/ 36 w 366"/>
                <a:gd name="T61" fmla="*/ 24 h 414"/>
                <a:gd name="T62" fmla="*/ 42 w 366"/>
                <a:gd name="T63" fmla="*/ 0 h 414"/>
                <a:gd name="T64" fmla="*/ 108 w 366"/>
                <a:gd name="T65" fmla="*/ 24 h 414"/>
                <a:gd name="T66" fmla="*/ 102 w 366"/>
                <a:gd name="T67" fmla="*/ 54 h 414"/>
                <a:gd name="T68" fmla="*/ 138 w 366"/>
                <a:gd name="T69" fmla="*/ 24 h 414"/>
                <a:gd name="T70" fmla="*/ 162 w 366"/>
                <a:gd name="T71" fmla="*/ 36 h 414"/>
                <a:gd name="T72" fmla="*/ 234 w 366"/>
                <a:gd name="T73" fmla="*/ 54 h 414"/>
                <a:gd name="T74" fmla="*/ 288 w 366"/>
                <a:gd name="T75" fmla="*/ 66 h 414"/>
                <a:gd name="T76" fmla="*/ 330 w 366"/>
                <a:gd name="T77" fmla="*/ 78 h 414"/>
                <a:gd name="T78" fmla="*/ 306 w 366"/>
                <a:gd name="T79" fmla="*/ 96 h 414"/>
                <a:gd name="T80" fmla="*/ 312 w 366"/>
                <a:gd name="T81" fmla="*/ 108 h 414"/>
                <a:gd name="T82" fmla="*/ 306 w 366"/>
                <a:gd name="T83" fmla="*/ 132 h 414"/>
                <a:gd name="T84" fmla="*/ 300 w 366"/>
                <a:gd name="T85" fmla="*/ 144 h 414"/>
                <a:gd name="T86" fmla="*/ 312 w 366"/>
                <a:gd name="T87" fmla="*/ 168 h 414"/>
                <a:gd name="T88" fmla="*/ 324 w 366"/>
                <a:gd name="T89" fmla="*/ 186 h 414"/>
                <a:gd name="T90" fmla="*/ 342 w 366"/>
                <a:gd name="T91" fmla="*/ 198 h 414"/>
                <a:gd name="T92" fmla="*/ 354 w 366"/>
                <a:gd name="T93" fmla="*/ 222 h 414"/>
                <a:gd name="T94" fmla="*/ 366 w 366"/>
                <a:gd name="T95" fmla="*/ 240 h 414"/>
                <a:gd name="T96" fmla="*/ 342 w 366"/>
                <a:gd name="T97" fmla="*/ 264 h 414"/>
                <a:gd name="T98" fmla="*/ 318 w 366"/>
                <a:gd name="T99" fmla="*/ 288 h 414"/>
                <a:gd name="T100" fmla="*/ 294 w 366"/>
                <a:gd name="T101" fmla="*/ 318 h 414"/>
                <a:gd name="T102" fmla="*/ 300 w 366"/>
                <a:gd name="T103" fmla="*/ 348 h 414"/>
                <a:gd name="T104" fmla="*/ 294 w 366"/>
                <a:gd name="T105" fmla="*/ 372 h 414"/>
                <a:gd name="T106" fmla="*/ 300 w 366"/>
                <a:gd name="T107" fmla="*/ 384 h 414"/>
                <a:gd name="T108" fmla="*/ 294 w 366"/>
                <a:gd name="T109" fmla="*/ 390 h 414"/>
                <a:gd name="T110" fmla="*/ 252 w 366"/>
                <a:gd name="T111" fmla="*/ 384 h 414"/>
                <a:gd name="T112" fmla="*/ 252 w 366"/>
                <a:gd name="T113" fmla="*/ 408 h 414"/>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366"/>
                <a:gd name="T172" fmla="*/ 0 h 414"/>
                <a:gd name="T173" fmla="*/ 366 w 366"/>
                <a:gd name="T174" fmla="*/ 414 h 414"/>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366" h="414">
                  <a:moveTo>
                    <a:pt x="240" y="408"/>
                  </a:moveTo>
                  <a:lnTo>
                    <a:pt x="234" y="402"/>
                  </a:lnTo>
                  <a:lnTo>
                    <a:pt x="228" y="402"/>
                  </a:lnTo>
                  <a:lnTo>
                    <a:pt x="234" y="402"/>
                  </a:lnTo>
                  <a:lnTo>
                    <a:pt x="234" y="396"/>
                  </a:lnTo>
                  <a:lnTo>
                    <a:pt x="234" y="390"/>
                  </a:lnTo>
                  <a:lnTo>
                    <a:pt x="240" y="384"/>
                  </a:lnTo>
                  <a:lnTo>
                    <a:pt x="240" y="378"/>
                  </a:lnTo>
                  <a:lnTo>
                    <a:pt x="240" y="372"/>
                  </a:lnTo>
                  <a:lnTo>
                    <a:pt x="246" y="372"/>
                  </a:lnTo>
                  <a:lnTo>
                    <a:pt x="246" y="366"/>
                  </a:lnTo>
                  <a:lnTo>
                    <a:pt x="246" y="372"/>
                  </a:lnTo>
                  <a:lnTo>
                    <a:pt x="264" y="372"/>
                  </a:lnTo>
                  <a:lnTo>
                    <a:pt x="270" y="366"/>
                  </a:lnTo>
                  <a:lnTo>
                    <a:pt x="270" y="360"/>
                  </a:lnTo>
                  <a:lnTo>
                    <a:pt x="270" y="348"/>
                  </a:lnTo>
                  <a:lnTo>
                    <a:pt x="264" y="348"/>
                  </a:lnTo>
                  <a:lnTo>
                    <a:pt x="258" y="348"/>
                  </a:lnTo>
                  <a:lnTo>
                    <a:pt x="252" y="342"/>
                  </a:lnTo>
                  <a:lnTo>
                    <a:pt x="246" y="342"/>
                  </a:lnTo>
                  <a:lnTo>
                    <a:pt x="240" y="342"/>
                  </a:lnTo>
                  <a:lnTo>
                    <a:pt x="240" y="348"/>
                  </a:lnTo>
                  <a:lnTo>
                    <a:pt x="240" y="354"/>
                  </a:lnTo>
                  <a:lnTo>
                    <a:pt x="240" y="360"/>
                  </a:lnTo>
                  <a:lnTo>
                    <a:pt x="240" y="366"/>
                  </a:lnTo>
                  <a:lnTo>
                    <a:pt x="234" y="366"/>
                  </a:lnTo>
                  <a:lnTo>
                    <a:pt x="228" y="366"/>
                  </a:lnTo>
                  <a:lnTo>
                    <a:pt x="222" y="366"/>
                  </a:lnTo>
                  <a:lnTo>
                    <a:pt x="222" y="372"/>
                  </a:lnTo>
                  <a:lnTo>
                    <a:pt x="216" y="378"/>
                  </a:lnTo>
                  <a:lnTo>
                    <a:pt x="216" y="390"/>
                  </a:lnTo>
                  <a:lnTo>
                    <a:pt x="216" y="396"/>
                  </a:lnTo>
                  <a:lnTo>
                    <a:pt x="210" y="396"/>
                  </a:lnTo>
                  <a:lnTo>
                    <a:pt x="204" y="396"/>
                  </a:lnTo>
                  <a:lnTo>
                    <a:pt x="198" y="390"/>
                  </a:lnTo>
                  <a:lnTo>
                    <a:pt x="192" y="390"/>
                  </a:lnTo>
                  <a:lnTo>
                    <a:pt x="186" y="390"/>
                  </a:lnTo>
                  <a:lnTo>
                    <a:pt x="180" y="390"/>
                  </a:lnTo>
                  <a:lnTo>
                    <a:pt x="174" y="390"/>
                  </a:lnTo>
                  <a:lnTo>
                    <a:pt x="168" y="390"/>
                  </a:lnTo>
                  <a:lnTo>
                    <a:pt x="162" y="384"/>
                  </a:lnTo>
                  <a:lnTo>
                    <a:pt x="150" y="384"/>
                  </a:lnTo>
                  <a:lnTo>
                    <a:pt x="156" y="378"/>
                  </a:lnTo>
                  <a:lnTo>
                    <a:pt x="156" y="366"/>
                  </a:lnTo>
                  <a:lnTo>
                    <a:pt x="150" y="366"/>
                  </a:lnTo>
                  <a:lnTo>
                    <a:pt x="144" y="366"/>
                  </a:lnTo>
                  <a:lnTo>
                    <a:pt x="144" y="372"/>
                  </a:lnTo>
                  <a:lnTo>
                    <a:pt x="138" y="372"/>
                  </a:lnTo>
                  <a:lnTo>
                    <a:pt x="132" y="372"/>
                  </a:lnTo>
                  <a:lnTo>
                    <a:pt x="126" y="372"/>
                  </a:lnTo>
                  <a:lnTo>
                    <a:pt x="120" y="378"/>
                  </a:lnTo>
                  <a:lnTo>
                    <a:pt x="120" y="372"/>
                  </a:lnTo>
                  <a:lnTo>
                    <a:pt x="120" y="366"/>
                  </a:lnTo>
                  <a:lnTo>
                    <a:pt x="120" y="360"/>
                  </a:lnTo>
                  <a:lnTo>
                    <a:pt x="126" y="354"/>
                  </a:lnTo>
                  <a:lnTo>
                    <a:pt x="126" y="348"/>
                  </a:lnTo>
                  <a:lnTo>
                    <a:pt x="126" y="342"/>
                  </a:lnTo>
                  <a:lnTo>
                    <a:pt x="126" y="336"/>
                  </a:lnTo>
                  <a:lnTo>
                    <a:pt x="126" y="330"/>
                  </a:lnTo>
                  <a:lnTo>
                    <a:pt x="132" y="330"/>
                  </a:lnTo>
                  <a:lnTo>
                    <a:pt x="126" y="324"/>
                  </a:lnTo>
                  <a:lnTo>
                    <a:pt x="96" y="318"/>
                  </a:lnTo>
                  <a:lnTo>
                    <a:pt x="96" y="330"/>
                  </a:lnTo>
                  <a:lnTo>
                    <a:pt x="90" y="330"/>
                  </a:lnTo>
                  <a:lnTo>
                    <a:pt x="90" y="324"/>
                  </a:lnTo>
                  <a:lnTo>
                    <a:pt x="84" y="324"/>
                  </a:lnTo>
                  <a:lnTo>
                    <a:pt x="78" y="324"/>
                  </a:lnTo>
                  <a:lnTo>
                    <a:pt x="78" y="330"/>
                  </a:lnTo>
                  <a:lnTo>
                    <a:pt x="78" y="324"/>
                  </a:lnTo>
                  <a:lnTo>
                    <a:pt x="72" y="324"/>
                  </a:lnTo>
                  <a:lnTo>
                    <a:pt x="66" y="324"/>
                  </a:lnTo>
                  <a:lnTo>
                    <a:pt x="60" y="324"/>
                  </a:lnTo>
                  <a:lnTo>
                    <a:pt x="60" y="318"/>
                  </a:lnTo>
                  <a:lnTo>
                    <a:pt x="60" y="312"/>
                  </a:lnTo>
                  <a:lnTo>
                    <a:pt x="54" y="312"/>
                  </a:lnTo>
                  <a:lnTo>
                    <a:pt x="54" y="306"/>
                  </a:lnTo>
                  <a:lnTo>
                    <a:pt x="48" y="312"/>
                  </a:lnTo>
                  <a:lnTo>
                    <a:pt x="30" y="300"/>
                  </a:lnTo>
                  <a:lnTo>
                    <a:pt x="24" y="300"/>
                  </a:lnTo>
                  <a:lnTo>
                    <a:pt x="18" y="300"/>
                  </a:lnTo>
                  <a:lnTo>
                    <a:pt x="18" y="294"/>
                  </a:lnTo>
                  <a:lnTo>
                    <a:pt x="18" y="288"/>
                  </a:lnTo>
                  <a:lnTo>
                    <a:pt x="18" y="282"/>
                  </a:lnTo>
                  <a:lnTo>
                    <a:pt x="18" y="276"/>
                  </a:lnTo>
                  <a:lnTo>
                    <a:pt x="18" y="270"/>
                  </a:lnTo>
                  <a:lnTo>
                    <a:pt x="24" y="270"/>
                  </a:lnTo>
                  <a:lnTo>
                    <a:pt x="24" y="264"/>
                  </a:lnTo>
                  <a:lnTo>
                    <a:pt x="24" y="258"/>
                  </a:lnTo>
                  <a:lnTo>
                    <a:pt x="18" y="258"/>
                  </a:lnTo>
                  <a:lnTo>
                    <a:pt x="18" y="252"/>
                  </a:lnTo>
                  <a:lnTo>
                    <a:pt x="24" y="252"/>
                  </a:lnTo>
                  <a:lnTo>
                    <a:pt x="24" y="246"/>
                  </a:lnTo>
                  <a:lnTo>
                    <a:pt x="24" y="240"/>
                  </a:lnTo>
                  <a:lnTo>
                    <a:pt x="24" y="234"/>
                  </a:lnTo>
                  <a:lnTo>
                    <a:pt x="30" y="234"/>
                  </a:lnTo>
                  <a:lnTo>
                    <a:pt x="24" y="234"/>
                  </a:lnTo>
                  <a:lnTo>
                    <a:pt x="18" y="234"/>
                  </a:lnTo>
                  <a:lnTo>
                    <a:pt x="18" y="228"/>
                  </a:lnTo>
                  <a:lnTo>
                    <a:pt x="24" y="228"/>
                  </a:lnTo>
                  <a:lnTo>
                    <a:pt x="24" y="222"/>
                  </a:lnTo>
                  <a:lnTo>
                    <a:pt x="30" y="222"/>
                  </a:lnTo>
                  <a:lnTo>
                    <a:pt x="36" y="216"/>
                  </a:lnTo>
                  <a:lnTo>
                    <a:pt x="42" y="210"/>
                  </a:lnTo>
                  <a:lnTo>
                    <a:pt x="48" y="210"/>
                  </a:lnTo>
                  <a:lnTo>
                    <a:pt x="42" y="204"/>
                  </a:lnTo>
                  <a:lnTo>
                    <a:pt x="42" y="198"/>
                  </a:lnTo>
                  <a:lnTo>
                    <a:pt x="36" y="198"/>
                  </a:lnTo>
                  <a:lnTo>
                    <a:pt x="24" y="192"/>
                  </a:lnTo>
                  <a:lnTo>
                    <a:pt x="18" y="192"/>
                  </a:lnTo>
                  <a:lnTo>
                    <a:pt x="18" y="174"/>
                  </a:lnTo>
                  <a:lnTo>
                    <a:pt x="6" y="174"/>
                  </a:lnTo>
                  <a:lnTo>
                    <a:pt x="0" y="174"/>
                  </a:lnTo>
                  <a:lnTo>
                    <a:pt x="0" y="156"/>
                  </a:lnTo>
                  <a:lnTo>
                    <a:pt x="12" y="156"/>
                  </a:lnTo>
                  <a:lnTo>
                    <a:pt x="12" y="132"/>
                  </a:lnTo>
                  <a:lnTo>
                    <a:pt x="12" y="114"/>
                  </a:lnTo>
                  <a:lnTo>
                    <a:pt x="12" y="108"/>
                  </a:lnTo>
                  <a:lnTo>
                    <a:pt x="12" y="102"/>
                  </a:lnTo>
                  <a:lnTo>
                    <a:pt x="12" y="96"/>
                  </a:lnTo>
                  <a:lnTo>
                    <a:pt x="12" y="90"/>
                  </a:lnTo>
                  <a:lnTo>
                    <a:pt x="24" y="96"/>
                  </a:lnTo>
                  <a:lnTo>
                    <a:pt x="30" y="96"/>
                  </a:lnTo>
                  <a:lnTo>
                    <a:pt x="30" y="90"/>
                  </a:lnTo>
                  <a:lnTo>
                    <a:pt x="30" y="84"/>
                  </a:lnTo>
                  <a:lnTo>
                    <a:pt x="30" y="78"/>
                  </a:lnTo>
                  <a:lnTo>
                    <a:pt x="30" y="72"/>
                  </a:lnTo>
                  <a:lnTo>
                    <a:pt x="36" y="72"/>
                  </a:lnTo>
                  <a:lnTo>
                    <a:pt x="36" y="66"/>
                  </a:lnTo>
                  <a:lnTo>
                    <a:pt x="30" y="66"/>
                  </a:lnTo>
                  <a:lnTo>
                    <a:pt x="30" y="60"/>
                  </a:lnTo>
                  <a:lnTo>
                    <a:pt x="30" y="66"/>
                  </a:lnTo>
                  <a:lnTo>
                    <a:pt x="24" y="54"/>
                  </a:lnTo>
                  <a:lnTo>
                    <a:pt x="24" y="48"/>
                  </a:lnTo>
                  <a:lnTo>
                    <a:pt x="18" y="48"/>
                  </a:lnTo>
                  <a:lnTo>
                    <a:pt x="18" y="42"/>
                  </a:lnTo>
                  <a:lnTo>
                    <a:pt x="18" y="36"/>
                  </a:lnTo>
                  <a:lnTo>
                    <a:pt x="12" y="30"/>
                  </a:lnTo>
                  <a:lnTo>
                    <a:pt x="12" y="24"/>
                  </a:lnTo>
                  <a:lnTo>
                    <a:pt x="6" y="18"/>
                  </a:lnTo>
                  <a:lnTo>
                    <a:pt x="6" y="12"/>
                  </a:lnTo>
                  <a:lnTo>
                    <a:pt x="6" y="6"/>
                  </a:lnTo>
                  <a:lnTo>
                    <a:pt x="6" y="0"/>
                  </a:lnTo>
                  <a:lnTo>
                    <a:pt x="12" y="0"/>
                  </a:lnTo>
                  <a:lnTo>
                    <a:pt x="18" y="0"/>
                  </a:lnTo>
                  <a:lnTo>
                    <a:pt x="18" y="6"/>
                  </a:lnTo>
                  <a:lnTo>
                    <a:pt x="24" y="6"/>
                  </a:lnTo>
                  <a:lnTo>
                    <a:pt x="24" y="12"/>
                  </a:lnTo>
                  <a:lnTo>
                    <a:pt x="30" y="18"/>
                  </a:lnTo>
                  <a:lnTo>
                    <a:pt x="30" y="24"/>
                  </a:lnTo>
                  <a:lnTo>
                    <a:pt x="24" y="30"/>
                  </a:lnTo>
                  <a:lnTo>
                    <a:pt x="30" y="30"/>
                  </a:lnTo>
                  <a:lnTo>
                    <a:pt x="30" y="36"/>
                  </a:lnTo>
                  <a:lnTo>
                    <a:pt x="36" y="36"/>
                  </a:lnTo>
                  <a:lnTo>
                    <a:pt x="42" y="30"/>
                  </a:lnTo>
                  <a:lnTo>
                    <a:pt x="36" y="24"/>
                  </a:lnTo>
                  <a:lnTo>
                    <a:pt x="30" y="12"/>
                  </a:lnTo>
                  <a:lnTo>
                    <a:pt x="36" y="12"/>
                  </a:lnTo>
                  <a:lnTo>
                    <a:pt x="36" y="6"/>
                  </a:lnTo>
                  <a:lnTo>
                    <a:pt x="36" y="0"/>
                  </a:lnTo>
                  <a:lnTo>
                    <a:pt x="42" y="0"/>
                  </a:lnTo>
                  <a:lnTo>
                    <a:pt x="42" y="6"/>
                  </a:lnTo>
                  <a:lnTo>
                    <a:pt x="48" y="6"/>
                  </a:lnTo>
                  <a:lnTo>
                    <a:pt x="54" y="6"/>
                  </a:lnTo>
                  <a:lnTo>
                    <a:pt x="108" y="18"/>
                  </a:lnTo>
                  <a:lnTo>
                    <a:pt x="108" y="24"/>
                  </a:lnTo>
                  <a:lnTo>
                    <a:pt x="90" y="48"/>
                  </a:lnTo>
                  <a:lnTo>
                    <a:pt x="90" y="60"/>
                  </a:lnTo>
                  <a:lnTo>
                    <a:pt x="96" y="60"/>
                  </a:lnTo>
                  <a:lnTo>
                    <a:pt x="102" y="60"/>
                  </a:lnTo>
                  <a:lnTo>
                    <a:pt x="102" y="54"/>
                  </a:lnTo>
                  <a:lnTo>
                    <a:pt x="108" y="54"/>
                  </a:lnTo>
                  <a:lnTo>
                    <a:pt x="114" y="54"/>
                  </a:lnTo>
                  <a:lnTo>
                    <a:pt x="120" y="48"/>
                  </a:lnTo>
                  <a:lnTo>
                    <a:pt x="126" y="24"/>
                  </a:lnTo>
                  <a:lnTo>
                    <a:pt x="138" y="24"/>
                  </a:lnTo>
                  <a:lnTo>
                    <a:pt x="156" y="30"/>
                  </a:lnTo>
                  <a:lnTo>
                    <a:pt x="156" y="24"/>
                  </a:lnTo>
                  <a:lnTo>
                    <a:pt x="162" y="24"/>
                  </a:lnTo>
                  <a:lnTo>
                    <a:pt x="162" y="30"/>
                  </a:lnTo>
                  <a:lnTo>
                    <a:pt x="162" y="36"/>
                  </a:lnTo>
                  <a:lnTo>
                    <a:pt x="168" y="42"/>
                  </a:lnTo>
                  <a:lnTo>
                    <a:pt x="168" y="48"/>
                  </a:lnTo>
                  <a:lnTo>
                    <a:pt x="180" y="48"/>
                  </a:lnTo>
                  <a:lnTo>
                    <a:pt x="180" y="42"/>
                  </a:lnTo>
                  <a:lnTo>
                    <a:pt x="234" y="54"/>
                  </a:lnTo>
                  <a:lnTo>
                    <a:pt x="246" y="48"/>
                  </a:lnTo>
                  <a:lnTo>
                    <a:pt x="276" y="48"/>
                  </a:lnTo>
                  <a:lnTo>
                    <a:pt x="270" y="54"/>
                  </a:lnTo>
                  <a:lnTo>
                    <a:pt x="264" y="60"/>
                  </a:lnTo>
                  <a:lnTo>
                    <a:pt x="288" y="66"/>
                  </a:lnTo>
                  <a:lnTo>
                    <a:pt x="294" y="72"/>
                  </a:lnTo>
                  <a:lnTo>
                    <a:pt x="300" y="66"/>
                  </a:lnTo>
                  <a:lnTo>
                    <a:pt x="306" y="66"/>
                  </a:lnTo>
                  <a:lnTo>
                    <a:pt x="318" y="72"/>
                  </a:lnTo>
                  <a:lnTo>
                    <a:pt x="330" y="78"/>
                  </a:lnTo>
                  <a:lnTo>
                    <a:pt x="324" y="78"/>
                  </a:lnTo>
                  <a:lnTo>
                    <a:pt x="312" y="84"/>
                  </a:lnTo>
                  <a:lnTo>
                    <a:pt x="300" y="84"/>
                  </a:lnTo>
                  <a:lnTo>
                    <a:pt x="300" y="90"/>
                  </a:lnTo>
                  <a:lnTo>
                    <a:pt x="306" y="96"/>
                  </a:lnTo>
                  <a:lnTo>
                    <a:pt x="306" y="102"/>
                  </a:lnTo>
                  <a:lnTo>
                    <a:pt x="312" y="102"/>
                  </a:lnTo>
                  <a:lnTo>
                    <a:pt x="306" y="102"/>
                  </a:lnTo>
                  <a:lnTo>
                    <a:pt x="306" y="108"/>
                  </a:lnTo>
                  <a:lnTo>
                    <a:pt x="312" y="108"/>
                  </a:lnTo>
                  <a:lnTo>
                    <a:pt x="306" y="108"/>
                  </a:lnTo>
                  <a:lnTo>
                    <a:pt x="306" y="114"/>
                  </a:lnTo>
                  <a:lnTo>
                    <a:pt x="306" y="120"/>
                  </a:lnTo>
                  <a:lnTo>
                    <a:pt x="306" y="126"/>
                  </a:lnTo>
                  <a:lnTo>
                    <a:pt x="306" y="132"/>
                  </a:lnTo>
                  <a:lnTo>
                    <a:pt x="312" y="132"/>
                  </a:lnTo>
                  <a:lnTo>
                    <a:pt x="312" y="138"/>
                  </a:lnTo>
                  <a:lnTo>
                    <a:pt x="306" y="138"/>
                  </a:lnTo>
                  <a:lnTo>
                    <a:pt x="300" y="138"/>
                  </a:lnTo>
                  <a:lnTo>
                    <a:pt x="300" y="144"/>
                  </a:lnTo>
                  <a:lnTo>
                    <a:pt x="300" y="150"/>
                  </a:lnTo>
                  <a:lnTo>
                    <a:pt x="306" y="156"/>
                  </a:lnTo>
                  <a:lnTo>
                    <a:pt x="306" y="162"/>
                  </a:lnTo>
                  <a:lnTo>
                    <a:pt x="306" y="168"/>
                  </a:lnTo>
                  <a:lnTo>
                    <a:pt x="312" y="168"/>
                  </a:lnTo>
                  <a:lnTo>
                    <a:pt x="312" y="174"/>
                  </a:lnTo>
                  <a:lnTo>
                    <a:pt x="318" y="174"/>
                  </a:lnTo>
                  <a:lnTo>
                    <a:pt x="318" y="180"/>
                  </a:lnTo>
                  <a:lnTo>
                    <a:pt x="318" y="186"/>
                  </a:lnTo>
                  <a:lnTo>
                    <a:pt x="324" y="186"/>
                  </a:lnTo>
                  <a:lnTo>
                    <a:pt x="330" y="186"/>
                  </a:lnTo>
                  <a:lnTo>
                    <a:pt x="336" y="180"/>
                  </a:lnTo>
                  <a:lnTo>
                    <a:pt x="336" y="186"/>
                  </a:lnTo>
                  <a:lnTo>
                    <a:pt x="336" y="192"/>
                  </a:lnTo>
                  <a:lnTo>
                    <a:pt x="342" y="198"/>
                  </a:lnTo>
                  <a:lnTo>
                    <a:pt x="342" y="204"/>
                  </a:lnTo>
                  <a:lnTo>
                    <a:pt x="342" y="210"/>
                  </a:lnTo>
                  <a:lnTo>
                    <a:pt x="348" y="216"/>
                  </a:lnTo>
                  <a:lnTo>
                    <a:pt x="348" y="222"/>
                  </a:lnTo>
                  <a:lnTo>
                    <a:pt x="354" y="222"/>
                  </a:lnTo>
                  <a:lnTo>
                    <a:pt x="354" y="228"/>
                  </a:lnTo>
                  <a:lnTo>
                    <a:pt x="360" y="228"/>
                  </a:lnTo>
                  <a:lnTo>
                    <a:pt x="360" y="234"/>
                  </a:lnTo>
                  <a:lnTo>
                    <a:pt x="366" y="234"/>
                  </a:lnTo>
                  <a:lnTo>
                    <a:pt x="366" y="240"/>
                  </a:lnTo>
                  <a:lnTo>
                    <a:pt x="360" y="246"/>
                  </a:lnTo>
                  <a:lnTo>
                    <a:pt x="354" y="252"/>
                  </a:lnTo>
                  <a:lnTo>
                    <a:pt x="348" y="258"/>
                  </a:lnTo>
                  <a:lnTo>
                    <a:pt x="342" y="258"/>
                  </a:lnTo>
                  <a:lnTo>
                    <a:pt x="342" y="264"/>
                  </a:lnTo>
                  <a:lnTo>
                    <a:pt x="336" y="270"/>
                  </a:lnTo>
                  <a:lnTo>
                    <a:pt x="330" y="276"/>
                  </a:lnTo>
                  <a:lnTo>
                    <a:pt x="324" y="276"/>
                  </a:lnTo>
                  <a:lnTo>
                    <a:pt x="324" y="282"/>
                  </a:lnTo>
                  <a:lnTo>
                    <a:pt x="318" y="288"/>
                  </a:lnTo>
                  <a:lnTo>
                    <a:pt x="312" y="294"/>
                  </a:lnTo>
                  <a:lnTo>
                    <a:pt x="300" y="306"/>
                  </a:lnTo>
                  <a:lnTo>
                    <a:pt x="300" y="312"/>
                  </a:lnTo>
                  <a:lnTo>
                    <a:pt x="300" y="318"/>
                  </a:lnTo>
                  <a:lnTo>
                    <a:pt x="294" y="318"/>
                  </a:lnTo>
                  <a:lnTo>
                    <a:pt x="300" y="324"/>
                  </a:lnTo>
                  <a:lnTo>
                    <a:pt x="300" y="330"/>
                  </a:lnTo>
                  <a:lnTo>
                    <a:pt x="306" y="336"/>
                  </a:lnTo>
                  <a:lnTo>
                    <a:pt x="306" y="342"/>
                  </a:lnTo>
                  <a:lnTo>
                    <a:pt x="300" y="348"/>
                  </a:lnTo>
                  <a:lnTo>
                    <a:pt x="294" y="354"/>
                  </a:lnTo>
                  <a:lnTo>
                    <a:pt x="288" y="360"/>
                  </a:lnTo>
                  <a:lnTo>
                    <a:pt x="294" y="360"/>
                  </a:lnTo>
                  <a:lnTo>
                    <a:pt x="294" y="366"/>
                  </a:lnTo>
                  <a:lnTo>
                    <a:pt x="294" y="372"/>
                  </a:lnTo>
                  <a:lnTo>
                    <a:pt x="288" y="372"/>
                  </a:lnTo>
                  <a:lnTo>
                    <a:pt x="288" y="378"/>
                  </a:lnTo>
                  <a:lnTo>
                    <a:pt x="294" y="378"/>
                  </a:lnTo>
                  <a:lnTo>
                    <a:pt x="300" y="378"/>
                  </a:lnTo>
                  <a:lnTo>
                    <a:pt x="300" y="384"/>
                  </a:lnTo>
                  <a:lnTo>
                    <a:pt x="306" y="384"/>
                  </a:lnTo>
                  <a:lnTo>
                    <a:pt x="312" y="384"/>
                  </a:lnTo>
                  <a:lnTo>
                    <a:pt x="312" y="390"/>
                  </a:lnTo>
                  <a:lnTo>
                    <a:pt x="306" y="390"/>
                  </a:lnTo>
                  <a:lnTo>
                    <a:pt x="294" y="390"/>
                  </a:lnTo>
                  <a:lnTo>
                    <a:pt x="282" y="384"/>
                  </a:lnTo>
                  <a:lnTo>
                    <a:pt x="270" y="384"/>
                  </a:lnTo>
                  <a:lnTo>
                    <a:pt x="264" y="384"/>
                  </a:lnTo>
                  <a:lnTo>
                    <a:pt x="252" y="378"/>
                  </a:lnTo>
                  <a:lnTo>
                    <a:pt x="252" y="384"/>
                  </a:lnTo>
                  <a:lnTo>
                    <a:pt x="258" y="390"/>
                  </a:lnTo>
                  <a:lnTo>
                    <a:pt x="264" y="402"/>
                  </a:lnTo>
                  <a:lnTo>
                    <a:pt x="264" y="414"/>
                  </a:lnTo>
                  <a:lnTo>
                    <a:pt x="258" y="408"/>
                  </a:lnTo>
                  <a:lnTo>
                    <a:pt x="252" y="408"/>
                  </a:lnTo>
                  <a:lnTo>
                    <a:pt x="246" y="408"/>
                  </a:lnTo>
                  <a:lnTo>
                    <a:pt x="240" y="408"/>
                  </a:lnTo>
                  <a:close/>
                </a:path>
              </a:pathLst>
            </a:custGeom>
            <a:solidFill>
              <a:srgbClr val="3366FF"/>
            </a:solidFill>
            <a:ln w="0">
              <a:solidFill>
                <a:srgbClr val="000000"/>
              </a:solidFill>
              <a:prstDash val="solid"/>
              <a:round/>
              <a:headEnd/>
              <a:tailEnd/>
            </a:ln>
          </p:spPr>
          <p:txBody>
            <a:bodyPr/>
            <a:lstStyle/>
            <a:p>
              <a:endParaRPr lang="es-MX"/>
            </a:p>
          </p:txBody>
        </p:sp>
        <p:sp>
          <p:nvSpPr>
            <p:cNvPr id="99" name="Freeform 101"/>
            <p:cNvSpPr>
              <a:spLocks/>
            </p:cNvSpPr>
            <p:nvPr/>
          </p:nvSpPr>
          <p:spPr bwMode="auto">
            <a:xfrm>
              <a:off x="2148" y="1050"/>
              <a:ext cx="600" cy="360"/>
            </a:xfrm>
            <a:custGeom>
              <a:avLst/>
              <a:gdLst>
                <a:gd name="T0" fmla="*/ 90 w 600"/>
                <a:gd name="T1" fmla="*/ 18 h 360"/>
                <a:gd name="T2" fmla="*/ 90 w 600"/>
                <a:gd name="T3" fmla="*/ 42 h 360"/>
                <a:gd name="T4" fmla="*/ 114 w 600"/>
                <a:gd name="T5" fmla="*/ 36 h 360"/>
                <a:gd name="T6" fmla="*/ 138 w 600"/>
                <a:gd name="T7" fmla="*/ 42 h 360"/>
                <a:gd name="T8" fmla="*/ 156 w 600"/>
                <a:gd name="T9" fmla="*/ 24 h 360"/>
                <a:gd name="T10" fmla="*/ 186 w 600"/>
                <a:gd name="T11" fmla="*/ 30 h 360"/>
                <a:gd name="T12" fmla="*/ 168 w 600"/>
                <a:gd name="T13" fmla="*/ 54 h 360"/>
                <a:gd name="T14" fmla="*/ 228 w 600"/>
                <a:gd name="T15" fmla="*/ 78 h 360"/>
                <a:gd name="T16" fmla="*/ 234 w 600"/>
                <a:gd name="T17" fmla="*/ 102 h 360"/>
                <a:gd name="T18" fmla="*/ 258 w 600"/>
                <a:gd name="T19" fmla="*/ 96 h 360"/>
                <a:gd name="T20" fmla="*/ 264 w 600"/>
                <a:gd name="T21" fmla="*/ 114 h 360"/>
                <a:gd name="T22" fmla="*/ 282 w 600"/>
                <a:gd name="T23" fmla="*/ 126 h 360"/>
                <a:gd name="T24" fmla="*/ 288 w 600"/>
                <a:gd name="T25" fmla="*/ 108 h 360"/>
                <a:gd name="T26" fmla="*/ 312 w 600"/>
                <a:gd name="T27" fmla="*/ 114 h 360"/>
                <a:gd name="T28" fmla="*/ 336 w 600"/>
                <a:gd name="T29" fmla="*/ 126 h 360"/>
                <a:gd name="T30" fmla="*/ 354 w 600"/>
                <a:gd name="T31" fmla="*/ 144 h 360"/>
                <a:gd name="T32" fmla="*/ 378 w 600"/>
                <a:gd name="T33" fmla="*/ 150 h 360"/>
                <a:gd name="T34" fmla="*/ 396 w 600"/>
                <a:gd name="T35" fmla="*/ 138 h 360"/>
                <a:gd name="T36" fmla="*/ 414 w 600"/>
                <a:gd name="T37" fmla="*/ 126 h 360"/>
                <a:gd name="T38" fmla="*/ 444 w 600"/>
                <a:gd name="T39" fmla="*/ 138 h 360"/>
                <a:gd name="T40" fmla="*/ 450 w 600"/>
                <a:gd name="T41" fmla="*/ 126 h 360"/>
                <a:gd name="T42" fmla="*/ 486 w 600"/>
                <a:gd name="T43" fmla="*/ 138 h 360"/>
                <a:gd name="T44" fmla="*/ 552 w 600"/>
                <a:gd name="T45" fmla="*/ 126 h 360"/>
                <a:gd name="T46" fmla="*/ 558 w 600"/>
                <a:gd name="T47" fmla="*/ 162 h 360"/>
                <a:gd name="T48" fmla="*/ 576 w 600"/>
                <a:gd name="T49" fmla="*/ 168 h 360"/>
                <a:gd name="T50" fmla="*/ 576 w 600"/>
                <a:gd name="T51" fmla="*/ 186 h 360"/>
                <a:gd name="T52" fmla="*/ 576 w 600"/>
                <a:gd name="T53" fmla="*/ 192 h 360"/>
                <a:gd name="T54" fmla="*/ 588 w 600"/>
                <a:gd name="T55" fmla="*/ 198 h 360"/>
                <a:gd name="T56" fmla="*/ 600 w 600"/>
                <a:gd name="T57" fmla="*/ 228 h 360"/>
                <a:gd name="T58" fmla="*/ 564 w 600"/>
                <a:gd name="T59" fmla="*/ 216 h 360"/>
                <a:gd name="T60" fmla="*/ 552 w 600"/>
                <a:gd name="T61" fmla="*/ 228 h 360"/>
                <a:gd name="T62" fmla="*/ 534 w 600"/>
                <a:gd name="T63" fmla="*/ 240 h 360"/>
                <a:gd name="T64" fmla="*/ 522 w 600"/>
                <a:gd name="T65" fmla="*/ 264 h 360"/>
                <a:gd name="T66" fmla="*/ 522 w 600"/>
                <a:gd name="T67" fmla="*/ 270 h 360"/>
                <a:gd name="T68" fmla="*/ 516 w 600"/>
                <a:gd name="T69" fmla="*/ 294 h 360"/>
                <a:gd name="T70" fmla="*/ 474 w 600"/>
                <a:gd name="T71" fmla="*/ 300 h 360"/>
                <a:gd name="T72" fmla="*/ 480 w 600"/>
                <a:gd name="T73" fmla="*/ 324 h 360"/>
                <a:gd name="T74" fmla="*/ 462 w 600"/>
                <a:gd name="T75" fmla="*/ 330 h 360"/>
                <a:gd name="T76" fmla="*/ 450 w 600"/>
                <a:gd name="T77" fmla="*/ 324 h 360"/>
                <a:gd name="T78" fmla="*/ 426 w 600"/>
                <a:gd name="T79" fmla="*/ 318 h 360"/>
                <a:gd name="T80" fmla="*/ 426 w 600"/>
                <a:gd name="T81" fmla="*/ 336 h 360"/>
                <a:gd name="T82" fmla="*/ 378 w 600"/>
                <a:gd name="T83" fmla="*/ 348 h 360"/>
                <a:gd name="T84" fmla="*/ 372 w 600"/>
                <a:gd name="T85" fmla="*/ 324 h 360"/>
                <a:gd name="T86" fmla="*/ 342 w 600"/>
                <a:gd name="T87" fmla="*/ 318 h 360"/>
                <a:gd name="T88" fmla="*/ 324 w 600"/>
                <a:gd name="T89" fmla="*/ 288 h 360"/>
                <a:gd name="T90" fmla="*/ 354 w 600"/>
                <a:gd name="T91" fmla="*/ 264 h 360"/>
                <a:gd name="T92" fmla="*/ 336 w 600"/>
                <a:gd name="T93" fmla="*/ 252 h 360"/>
                <a:gd name="T94" fmla="*/ 312 w 600"/>
                <a:gd name="T95" fmla="*/ 228 h 360"/>
                <a:gd name="T96" fmla="*/ 294 w 600"/>
                <a:gd name="T97" fmla="*/ 222 h 360"/>
                <a:gd name="T98" fmla="*/ 294 w 600"/>
                <a:gd name="T99" fmla="*/ 210 h 360"/>
                <a:gd name="T100" fmla="*/ 288 w 600"/>
                <a:gd name="T101" fmla="*/ 192 h 360"/>
                <a:gd name="T102" fmla="*/ 258 w 600"/>
                <a:gd name="T103" fmla="*/ 174 h 360"/>
                <a:gd name="T104" fmla="*/ 240 w 600"/>
                <a:gd name="T105" fmla="*/ 150 h 360"/>
                <a:gd name="T106" fmla="*/ 228 w 600"/>
                <a:gd name="T107" fmla="*/ 168 h 360"/>
                <a:gd name="T108" fmla="*/ 186 w 600"/>
                <a:gd name="T109" fmla="*/ 162 h 360"/>
                <a:gd name="T110" fmla="*/ 162 w 600"/>
                <a:gd name="T111" fmla="*/ 144 h 360"/>
                <a:gd name="T112" fmla="*/ 54 w 600"/>
                <a:gd name="T113" fmla="*/ 144 h 360"/>
                <a:gd name="T114" fmla="*/ 42 w 600"/>
                <a:gd name="T115" fmla="*/ 120 h 360"/>
                <a:gd name="T116" fmla="*/ 0 w 600"/>
                <a:gd name="T117" fmla="*/ 150 h 360"/>
                <a:gd name="T118" fmla="*/ 18 w 600"/>
                <a:gd name="T119" fmla="*/ 90 h 36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600"/>
                <a:gd name="T181" fmla="*/ 0 h 360"/>
                <a:gd name="T182" fmla="*/ 600 w 600"/>
                <a:gd name="T183" fmla="*/ 360 h 360"/>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600" h="360">
                  <a:moveTo>
                    <a:pt x="54" y="6"/>
                  </a:moveTo>
                  <a:lnTo>
                    <a:pt x="54" y="0"/>
                  </a:lnTo>
                  <a:lnTo>
                    <a:pt x="66" y="6"/>
                  </a:lnTo>
                  <a:lnTo>
                    <a:pt x="96" y="6"/>
                  </a:lnTo>
                  <a:lnTo>
                    <a:pt x="90" y="18"/>
                  </a:lnTo>
                  <a:lnTo>
                    <a:pt x="96" y="24"/>
                  </a:lnTo>
                  <a:lnTo>
                    <a:pt x="96" y="30"/>
                  </a:lnTo>
                  <a:lnTo>
                    <a:pt x="90" y="30"/>
                  </a:lnTo>
                  <a:lnTo>
                    <a:pt x="90" y="36"/>
                  </a:lnTo>
                  <a:lnTo>
                    <a:pt x="90" y="42"/>
                  </a:lnTo>
                  <a:lnTo>
                    <a:pt x="90" y="48"/>
                  </a:lnTo>
                  <a:lnTo>
                    <a:pt x="96" y="42"/>
                  </a:lnTo>
                  <a:lnTo>
                    <a:pt x="102" y="42"/>
                  </a:lnTo>
                  <a:lnTo>
                    <a:pt x="108" y="36"/>
                  </a:lnTo>
                  <a:lnTo>
                    <a:pt x="114" y="36"/>
                  </a:lnTo>
                  <a:lnTo>
                    <a:pt x="120" y="36"/>
                  </a:lnTo>
                  <a:lnTo>
                    <a:pt x="120" y="42"/>
                  </a:lnTo>
                  <a:lnTo>
                    <a:pt x="126" y="42"/>
                  </a:lnTo>
                  <a:lnTo>
                    <a:pt x="132" y="42"/>
                  </a:lnTo>
                  <a:lnTo>
                    <a:pt x="138" y="42"/>
                  </a:lnTo>
                  <a:lnTo>
                    <a:pt x="144" y="48"/>
                  </a:lnTo>
                  <a:lnTo>
                    <a:pt x="144" y="36"/>
                  </a:lnTo>
                  <a:lnTo>
                    <a:pt x="150" y="36"/>
                  </a:lnTo>
                  <a:lnTo>
                    <a:pt x="150" y="30"/>
                  </a:lnTo>
                  <a:lnTo>
                    <a:pt x="156" y="24"/>
                  </a:lnTo>
                  <a:lnTo>
                    <a:pt x="162" y="24"/>
                  </a:lnTo>
                  <a:lnTo>
                    <a:pt x="168" y="24"/>
                  </a:lnTo>
                  <a:lnTo>
                    <a:pt x="174" y="24"/>
                  </a:lnTo>
                  <a:lnTo>
                    <a:pt x="180" y="24"/>
                  </a:lnTo>
                  <a:lnTo>
                    <a:pt x="186" y="30"/>
                  </a:lnTo>
                  <a:lnTo>
                    <a:pt x="180" y="36"/>
                  </a:lnTo>
                  <a:lnTo>
                    <a:pt x="180" y="42"/>
                  </a:lnTo>
                  <a:lnTo>
                    <a:pt x="180" y="48"/>
                  </a:lnTo>
                  <a:lnTo>
                    <a:pt x="174" y="48"/>
                  </a:lnTo>
                  <a:lnTo>
                    <a:pt x="168" y="54"/>
                  </a:lnTo>
                  <a:lnTo>
                    <a:pt x="168" y="60"/>
                  </a:lnTo>
                  <a:lnTo>
                    <a:pt x="180" y="60"/>
                  </a:lnTo>
                  <a:lnTo>
                    <a:pt x="198" y="72"/>
                  </a:lnTo>
                  <a:lnTo>
                    <a:pt x="222" y="78"/>
                  </a:lnTo>
                  <a:lnTo>
                    <a:pt x="228" y="78"/>
                  </a:lnTo>
                  <a:lnTo>
                    <a:pt x="228" y="72"/>
                  </a:lnTo>
                  <a:lnTo>
                    <a:pt x="228" y="78"/>
                  </a:lnTo>
                  <a:lnTo>
                    <a:pt x="234" y="78"/>
                  </a:lnTo>
                  <a:lnTo>
                    <a:pt x="228" y="102"/>
                  </a:lnTo>
                  <a:lnTo>
                    <a:pt x="234" y="102"/>
                  </a:lnTo>
                  <a:lnTo>
                    <a:pt x="234" y="96"/>
                  </a:lnTo>
                  <a:lnTo>
                    <a:pt x="240" y="96"/>
                  </a:lnTo>
                  <a:lnTo>
                    <a:pt x="246" y="96"/>
                  </a:lnTo>
                  <a:lnTo>
                    <a:pt x="252" y="96"/>
                  </a:lnTo>
                  <a:lnTo>
                    <a:pt x="258" y="96"/>
                  </a:lnTo>
                  <a:lnTo>
                    <a:pt x="258" y="102"/>
                  </a:lnTo>
                  <a:lnTo>
                    <a:pt x="264" y="102"/>
                  </a:lnTo>
                  <a:lnTo>
                    <a:pt x="258" y="108"/>
                  </a:lnTo>
                  <a:lnTo>
                    <a:pt x="264" y="108"/>
                  </a:lnTo>
                  <a:lnTo>
                    <a:pt x="264" y="114"/>
                  </a:lnTo>
                  <a:lnTo>
                    <a:pt x="270" y="114"/>
                  </a:lnTo>
                  <a:lnTo>
                    <a:pt x="270" y="120"/>
                  </a:lnTo>
                  <a:lnTo>
                    <a:pt x="276" y="120"/>
                  </a:lnTo>
                  <a:lnTo>
                    <a:pt x="276" y="126"/>
                  </a:lnTo>
                  <a:lnTo>
                    <a:pt x="282" y="126"/>
                  </a:lnTo>
                  <a:lnTo>
                    <a:pt x="288" y="114"/>
                  </a:lnTo>
                  <a:lnTo>
                    <a:pt x="282" y="108"/>
                  </a:lnTo>
                  <a:lnTo>
                    <a:pt x="282" y="102"/>
                  </a:lnTo>
                  <a:lnTo>
                    <a:pt x="282" y="108"/>
                  </a:lnTo>
                  <a:lnTo>
                    <a:pt x="288" y="108"/>
                  </a:lnTo>
                  <a:lnTo>
                    <a:pt x="294" y="108"/>
                  </a:lnTo>
                  <a:lnTo>
                    <a:pt x="300" y="108"/>
                  </a:lnTo>
                  <a:lnTo>
                    <a:pt x="300" y="114"/>
                  </a:lnTo>
                  <a:lnTo>
                    <a:pt x="306" y="114"/>
                  </a:lnTo>
                  <a:lnTo>
                    <a:pt x="312" y="114"/>
                  </a:lnTo>
                  <a:lnTo>
                    <a:pt x="312" y="120"/>
                  </a:lnTo>
                  <a:lnTo>
                    <a:pt x="318" y="120"/>
                  </a:lnTo>
                  <a:lnTo>
                    <a:pt x="324" y="120"/>
                  </a:lnTo>
                  <a:lnTo>
                    <a:pt x="330" y="126"/>
                  </a:lnTo>
                  <a:lnTo>
                    <a:pt x="336" y="126"/>
                  </a:lnTo>
                  <a:lnTo>
                    <a:pt x="336" y="132"/>
                  </a:lnTo>
                  <a:lnTo>
                    <a:pt x="336" y="138"/>
                  </a:lnTo>
                  <a:lnTo>
                    <a:pt x="342" y="138"/>
                  </a:lnTo>
                  <a:lnTo>
                    <a:pt x="348" y="144"/>
                  </a:lnTo>
                  <a:lnTo>
                    <a:pt x="354" y="144"/>
                  </a:lnTo>
                  <a:lnTo>
                    <a:pt x="360" y="144"/>
                  </a:lnTo>
                  <a:lnTo>
                    <a:pt x="366" y="144"/>
                  </a:lnTo>
                  <a:lnTo>
                    <a:pt x="366" y="150"/>
                  </a:lnTo>
                  <a:lnTo>
                    <a:pt x="372" y="150"/>
                  </a:lnTo>
                  <a:lnTo>
                    <a:pt x="378" y="150"/>
                  </a:lnTo>
                  <a:lnTo>
                    <a:pt x="384" y="150"/>
                  </a:lnTo>
                  <a:lnTo>
                    <a:pt x="384" y="144"/>
                  </a:lnTo>
                  <a:lnTo>
                    <a:pt x="390" y="144"/>
                  </a:lnTo>
                  <a:lnTo>
                    <a:pt x="390" y="138"/>
                  </a:lnTo>
                  <a:lnTo>
                    <a:pt x="396" y="138"/>
                  </a:lnTo>
                  <a:lnTo>
                    <a:pt x="396" y="132"/>
                  </a:lnTo>
                  <a:lnTo>
                    <a:pt x="402" y="132"/>
                  </a:lnTo>
                  <a:lnTo>
                    <a:pt x="408" y="132"/>
                  </a:lnTo>
                  <a:lnTo>
                    <a:pt x="408" y="126"/>
                  </a:lnTo>
                  <a:lnTo>
                    <a:pt x="414" y="126"/>
                  </a:lnTo>
                  <a:lnTo>
                    <a:pt x="420" y="126"/>
                  </a:lnTo>
                  <a:lnTo>
                    <a:pt x="426" y="132"/>
                  </a:lnTo>
                  <a:lnTo>
                    <a:pt x="432" y="132"/>
                  </a:lnTo>
                  <a:lnTo>
                    <a:pt x="438" y="138"/>
                  </a:lnTo>
                  <a:lnTo>
                    <a:pt x="444" y="138"/>
                  </a:lnTo>
                  <a:lnTo>
                    <a:pt x="444" y="132"/>
                  </a:lnTo>
                  <a:lnTo>
                    <a:pt x="444" y="138"/>
                  </a:lnTo>
                  <a:lnTo>
                    <a:pt x="450" y="138"/>
                  </a:lnTo>
                  <a:lnTo>
                    <a:pt x="450" y="132"/>
                  </a:lnTo>
                  <a:lnTo>
                    <a:pt x="450" y="126"/>
                  </a:lnTo>
                  <a:lnTo>
                    <a:pt x="456" y="144"/>
                  </a:lnTo>
                  <a:lnTo>
                    <a:pt x="456" y="156"/>
                  </a:lnTo>
                  <a:lnTo>
                    <a:pt x="456" y="150"/>
                  </a:lnTo>
                  <a:lnTo>
                    <a:pt x="480" y="132"/>
                  </a:lnTo>
                  <a:lnTo>
                    <a:pt x="486" y="138"/>
                  </a:lnTo>
                  <a:lnTo>
                    <a:pt x="498" y="132"/>
                  </a:lnTo>
                  <a:lnTo>
                    <a:pt x="522" y="126"/>
                  </a:lnTo>
                  <a:lnTo>
                    <a:pt x="522" y="120"/>
                  </a:lnTo>
                  <a:lnTo>
                    <a:pt x="528" y="120"/>
                  </a:lnTo>
                  <a:lnTo>
                    <a:pt x="552" y="126"/>
                  </a:lnTo>
                  <a:lnTo>
                    <a:pt x="552" y="138"/>
                  </a:lnTo>
                  <a:lnTo>
                    <a:pt x="558" y="138"/>
                  </a:lnTo>
                  <a:lnTo>
                    <a:pt x="558" y="150"/>
                  </a:lnTo>
                  <a:lnTo>
                    <a:pt x="558" y="156"/>
                  </a:lnTo>
                  <a:lnTo>
                    <a:pt x="558" y="162"/>
                  </a:lnTo>
                  <a:lnTo>
                    <a:pt x="564" y="162"/>
                  </a:lnTo>
                  <a:lnTo>
                    <a:pt x="564" y="168"/>
                  </a:lnTo>
                  <a:lnTo>
                    <a:pt x="570" y="168"/>
                  </a:lnTo>
                  <a:lnTo>
                    <a:pt x="576" y="162"/>
                  </a:lnTo>
                  <a:lnTo>
                    <a:pt x="576" y="168"/>
                  </a:lnTo>
                  <a:lnTo>
                    <a:pt x="582" y="168"/>
                  </a:lnTo>
                  <a:lnTo>
                    <a:pt x="582" y="174"/>
                  </a:lnTo>
                  <a:lnTo>
                    <a:pt x="582" y="180"/>
                  </a:lnTo>
                  <a:lnTo>
                    <a:pt x="576" y="180"/>
                  </a:lnTo>
                  <a:lnTo>
                    <a:pt x="576" y="186"/>
                  </a:lnTo>
                  <a:lnTo>
                    <a:pt x="582" y="186"/>
                  </a:lnTo>
                  <a:lnTo>
                    <a:pt x="576" y="186"/>
                  </a:lnTo>
                  <a:lnTo>
                    <a:pt x="576" y="192"/>
                  </a:lnTo>
                  <a:lnTo>
                    <a:pt x="570" y="192"/>
                  </a:lnTo>
                  <a:lnTo>
                    <a:pt x="576" y="192"/>
                  </a:lnTo>
                  <a:lnTo>
                    <a:pt x="570" y="192"/>
                  </a:lnTo>
                  <a:lnTo>
                    <a:pt x="570" y="198"/>
                  </a:lnTo>
                  <a:lnTo>
                    <a:pt x="576" y="198"/>
                  </a:lnTo>
                  <a:lnTo>
                    <a:pt x="582" y="198"/>
                  </a:lnTo>
                  <a:lnTo>
                    <a:pt x="588" y="198"/>
                  </a:lnTo>
                  <a:lnTo>
                    <a:pt x="588" y="204"/>
                  </a:lnTo>
                  <a:lnTo>
                    <a:pt x="594" y="204"/>
                  </a:lnTo>
                  <a:lnTo>
                    <a:pt x="600" y="204"/>
                  </a:lnTo>
                  <a:lnTo>
                    <a:pt x="600" y="216"/>
                  </a:lnTo>
                  <a:lnTo>
                    <a:pt x="600" y="228"/>
                  </a:lnTo>
                  <a:lnTo>
                    <a:pt x="588" y="222"/>
                  </a:lnTo>
                  <a:lnTo>
                    <a:pt x="582" y="222"/>
                  </a:lnTo>
                  <a:lnTo>
                    <a:pt x="570" y="222"/>
                  </a:lnTo>
                  <a:lnTo>
                    <a:pt x="564" y="222"/>
                  </a:lnTo>
                  <a:lnTo>
                    <a:pt x="564" y="216"/>
                  </a:lnTo>
                  <a:lnTo>
                    <a:pt x="564" y="210"/>
                  </a:lnTo>
                  <a:lnTo>
                    <a:pt x="564" y="216"/>
                  </a:lnTo>
                  <a:lnTo>
                    <a:pt x="558" y="216"/>
                  </a:lnTo>
                  <a:lnTo>
                    <a:pt x="558" y="222"/>
                  </a:lnTo>
                  <a:lnTo>
                    <a:pt x="552" y="228"/>
                  </a:lnTo>
                  <a:lnTo>
                    <a:pt x="546" y="228"/>
                  </a:lnTo>
                  <a:lnTo>
                    <a:pt x="540" y="228"/>
                  </a:lnTo>
                  <a:lnTo>
                    <a:pt x="540" y="234"/>
                  </a:lnTo>
                  <a:lnTo>
                    <a:pt x="534" y="234"/>
                  </a:lnTo>
                  <a:lnTo>
                    <a:pt x="534" y="240"/>
                  </a:lnTo>
                  <a:lnTo>
                    <a:pt x="534" y="246"/>
                  </a:lnTo>
                  <a:lnTo>
                    <a:pt x="534" y="252"/>
                  </a:lnTo>
                  <a:lnTo>
                    <a:pt x="534" y="258"/>
                  </a:lnTo>
                  <a:lnTo>
                    <a:pt x="528" y="258"/>
                  </a:lnTo>
                  <a:lnTo>
                    <a:pt x="522" y="264"/>
                  </a:lnTo>
                  <a:lnTo>
                    <a:pt x="528" y="264"/>
                  </a:lnTo>
                  <a:lnTo>
                    <a:pt x="528" y="270"/>
                  </a:lnTo>
                  <a:lnTo>
                    <a:pt x="522" y="270"/>
                  </a:lnTo>
                  <a:lnTo>
                    <a:pt x="516" y="270"/>
                  </a:lnTo>
                  <a:lnTo>
                    <a:pt x="522" y="270"/>
                  </a:lnTo>
                  <a:lnTo>
                    <a:pt x="516" y="270"/>
                  </a:lnTo>
                  <a:lnTo>
                    <a:pt x="516" y="276"/>
                  </a:lnTo>
                  <a:lnTo>
                    <a:pt x="516" y="282"/>
                  </a:lnTo>
                  <a:lnTo>
                    <a:pt x="516" y="288"/>
                  </a:lnTo>
                  <a:lnTo>
                    <a:pt x="516" y="294"/>
                  </a:lnTo>
                  <a:lnTo>
                    <a:pt x="492" y="306"/>
                  </a:lnTo>
                  <a:lnTo>
                    <a:pt x="492" y="300"/>
                  </a:lnTo>
                  <a:lnTo>
                    <a:pt x="486" y="300"/>
                  </a:lnTo>
                  <a:lnTo>
                    <a:pt x="480" y="300"/>
                  </a:lnTo>
                  <a:lnTo>
                    <a:pt x="474" y="300"/>
                  </a:lnTo>
                  <a:lnTo>
                    <a:pt x="474" y="306"/>
                  </a:lnTo>
                  <a:lnTo>
                    <a:pt x="474" y="312"/>
                  </a:lnTo>
                  <a:lnTo>
                    <a:pt x="474" y="318"/>
                  </a:lnTo>
                  <a:lnTo>
                    <a:pt x="474" y="324"/>
                  </a:lnTo>
                  <a:lnTo>
                    <a:pt x="480" y="324"/>
                  </a:lnTo>
                  <a:lnTo>
                    <a:pt x="474" y="330"/>
                  </a:lnTo>
                  <a:lnTo>
                    <a:pt x="468" y="330"/>
                  </a:lnTo>
                  <a:lnTo>
                    <a:pt x="462" y="330"/>
                  </a:lnTo>
                  <a:lnTo>
                    <a:pt x="462" y="336"/>
                  </a:lnTo>
                  <a:lnTo>
                    <a:pt x="462" y="330"/>
                  </a:lnTo>
                  <a:lnTo>
                    <a:pt x="462" y="336"/>
                  </a:lnTo>
                  <a:lnTo>
                    <a:pt x="462" y="330"/>
                  </a:lnTo>
                  <a:lnTo>
                    <a:pt x="462" y="324"/>
                  </a:lnTo>
                  <a:lnTo>
                    <a:pt x="456" y="324"/>
                  </a:lnTo>
                  <a:lnTo>
                    <a:pt x="450" y="324"/>
                  </a:lnTo>
                  <a:lnTo>
                    <a:pt x="444" y="324"/>
                  </a:lnTo>
                  <a:lnTo>
                    <a:pt x="438" y="324"/>
                  </a:lnTo>
                  <a:lnTo>
                    <a:pt x="432" y="324"/>
                  </a:lnTo>
                  <a:lnTo>
                    <a:pt x="426" y="324"/>
                  </a:lnTo>
                  <a:lnTo>
                    <a:pt x="426" y="318"/>
                  </a:lnTo>
                  <a:lnTo>
                    <a:pt x="426" y="324"/>
                  </a:lnTo>
                  <a:lnTo>
                    <a:pt x="426" y="330"/>
                  </a:lnTo>
                  <a:lnTo>
                    <a:pt x="420" y="330"/>
                  </a:lnTo>
                  <a:lnTo>
                    <a:pt x="420" y="336"/>
                  </a:lnTo>
                  <a:lnTo>
                    <a:pt x="426" y="336"/>
                  </a:lnTo>
                  <a:lnTo>
                    <a:pt x="420" y="342"/>
                  </a:lnTo>
                  <a:lnTo>
                    <a:pt x="408" y="348"/>
                  </a:lnTo>
                  <a:lnTo>
                    <a:pt x="402" y="348"/>
                  </a:lnTo>
                  <a:lnTo>
                    <a:pt x="390" y="360"/>
                  </a:lnTo>
                  <a:lnTo>
                    <a:pt x="378" y="348"/>
                  </a:lnTo>
                  <a:lnTo>
                    <a:pt x="366" y="342"/>
                  </a:lnTo>
                  <a:lnTo>
                    <a:pt x="372" y="336"/>
                  </a:lnTo>
                  <a:lnTo>
                    <a:pt x="366" y="330"/>
                  </a:lnTo>
                  <a:lnTo>
                    <a:pt x="366" y="324"/>
                  </a:lnTo>
                  <a:lnTo>
                    <a:pt x="372" y="324"/>
                  </a:lnTo>
                  <a:lnTo>
                    <a:pt x="366" y="324"/>
                  </a:lnTo>
                  <a:lnTo>
                    <a:pt x="360" y="324"/>
                  </a:lnTo>
                  <a:lnTo>
                    <a:pt x="354" y="318"/>
                  </a:lnTo>
                  <a:lnTo>
                    <a:pt x="348" y="324"/>
                  </a:lnTo>
                  <a:lnTo>
                    <a:pt x="342" y="318"/>
                  </a:lnTo>
                  <a:lnTo>
                    <a:pt x="336" y="312"/>
                  </a:lnTo>
                  <a:lnTo>
                    <a:pt x="330" y="306"/>
                  </a:lnTo>
                  <a:lnTo>
                    <a:pt x="324" y="306"/>
                  </a:lnTo>
                  <a:lnTo>
                    <a:pt x="324" y="300"/>
                  </a:lnTo>
                  <a:lnTo>
                    <a:pt x="324" y="288"/>
                  </a:lnTo>
                  <a:lnTo>
                    <a:pt x="330" y="282"/>
                  </a:lnTo>
                  <a:lnTo>
                    <a:pt x="336" y="276"/>
                  </a:lnTo>
                  <a:lnTo>
                    <a:pt x="348" y="276"/>
                  </a:lnTo>
                  <a:lnTo>
                    <a:pt x="354" y="270"/>
                  </a:lnTo>
                  <a:lnTo>
                    <a:pt x="354" y="264"/>
                  </a:lnTo>
                  <a:lnTo>
                    <a:pt x="360" y="264"/>
                  </a:lnTo>
                  <a:lnTo>
                    <a:pt x="354" y="258"/>
                  </a:lnTo>
                  <a:lnTo>
                    <a:pt x="348" y="258"/>
                  </a:lnTo>
                  <a:lnTo>
                    <a:pt x="342" y="252"/>
                  </a:lnTo>
                  <a:lnTo>
                    <a:pt x="336" y="252"/>
                  </a:lnTo>
                  <a:lnTo>
                    <a:pt x="330" y="246"/>
                  </a:lnTo>
                  <a:lnTo>
                    <a:pt x="324" y="246"/>
                  </a:lnTo>
                  <a:lnTo>
                    <a:pt x="318" y="240"/>
                  </a:lnTo>
                  <a:lnTo>
                    <a:pt x="312" y="234"/>
                  </a:lnTo>
                  <a:lnTo>
                    <a:pt x="312" y="228"/>
                  </a:lnTo>
                  <a:lnTo>
                    <a:pt x="306" y="222"/>
                  </a:lnTo>
                  <a:lnTo>
                    <a:pt x="306" y="216"/>
                  </a:lnTo>
                  <a:lnTo>
                    <a:pt x="300" y="216"/>
                  </a:lnTo>
                  <a:lnTo>
                    <a:pt x="300" y="222"/>
                  </a:lnTo>
                  <a:lnTo>
                    <a:pt x="294" y="222"/>
                  </a:lnTo>
                  <a:lnTo>
                    <a:pt x="288" y="222"/>
                  </a:lnTo>
                  <a:lnTo>
                    <a:pt x="288" y="216"/>
                  </a:lnTo>
                  <a:lnTo>
                    <a:pt x="294" y="210"/>
                  </a:lnTo>
                  <a:lnTo>
                    <a:pt x="294" y="216"/>
                  </a:lnTo>
                  <a:lnTo>
                    <a:pt x="294" y="210"/>
                  </a:lnTo>
                  <a:lnTo>
                    <a:pt x="306" y="216"/>
                  </a:lnTo>
                  <a:lnTo>
                    <a:pt x="312" y="210"/>
                  </a:lnTo>
                  <a:lnTo>
                    <a:pt x="300" y="210"/>
                  </a:lnTo>
                  <a:lnTo>
                    <a:pt x="294" y="204"/>
                  </a:lnTo>
                  <a:lnTo>
                    <a:pt x="288" y="192"/>
                  </a:lnTo>
                  <a:lnTo>
                    <a:pt x="276" y="180"/>
                  </a:lnTo>
                  <a:lnTo>
                    <a:pt x="270" y="174"/>
                  </a:lnTo>
                  <a:lnTo>
                    <a:pt x="264" y="174"/>
                  </a:lnTo>
                  <a:lnTo>
                    <a:pt x="264" y="180"/>
                  </a:lnTo>
                  <a:lnTo>
                    <a:pt x="258" y="174"/>
                  </a:lnTo>
                  <a:lnTo>
                    <a:pt x="252" y="162"/>
                  </a:lnTo>
                  <a:lnTo>
                    <a:pt x="246" y="156"/>
                  </a:lnTo>
                  <a:lnTo>
                    <a:pt x="246" y="150"/>
                  </a:lnTo>
                  <a:lnTo>
                    <a:pt x="240" y="144"/>
                  </a:lnTo>
                  <a:lnTo>
                    <a:pt x="240" y="150"/>
                  </a:lnTo>
                  <a:lnTo>
                    <a:pt x="234" y="150"/>
                  </a:lnTo>
                  <a:lnTo>
                    <a:pt x="228" y="150"/>
                  </a:lnTo>
                  <a:lnTo>
                    <a:pt x="228" y="156"/>
                  </a:lnTo>
                  <a:lnTo>
                    <a:pt x="228" y="162"/>
                  </a:lnTo>
                  <a:lnTo>
                    <a:pt x="228" y="168"/>
                  </a:lnTo>
                  <a:lnTo>
                    <a:pt x="222" y="168"/>
                  </a:lnTo>
                  <a:lnTo>
                    <a:pt x="216" y="174"/>
                  </a:lnTo>
                  <a:lnTo>
                    <a:pt x="204" y="168"/>
                  </a:lnTo>
                  <a:lnTo>
                    <a:pt x="192" y="162"/>
                  </a:lnTo>
                  <a:lnTo>
                    <a:pt x="186" y="162"/>
                  </a:lnTo>
                  <a:lnTo>
                    <a:pt x="180" y="168"/>
                  </a:lnTo>
                  <a:lnTo>
                    <a:pt x="174" y="162"/>
                  </a:lnTo>
                  <a:lnTo>
                    <a:pt x="150" y="156"/>
                  </a:lnTo>
                  <a:lnTo>
                    <a:pt x="156" y="150"/>
                  </a:lnTo>
                  <a:lnTo>
                    <a:pt x="162" y="144"/>
                  </a:lnTo>
                  <a:lnTo>
                    <a:pt x="132" y="144"/>
                  </a:lnTo>
                  <a:lnTo>
                    <a:pt x="120" y="150"/>
                  </a:lnTo>
                  <a:lnTo>
                    <a:pt x="66" y="138"/>
                  </a:lnTo>
                  <a:lnTo>
                    <a:pt x="66" y="144"/>
                  </a:lnTo>
                  <a:lnTo>
                    <a:pt x="54" y="144"/>
                  </a:lnTo>
                  <a:lnTo>
                    <a:pt x="54" y="138"/>
                  </a:lnTo>
                  <a:lnTo>
                    <a:pt x="48" y="132"/>
                  </a:lnTo>
                  <a:lnTo>
                    <a:pt x="48" y="126"/>
                  </a:lnTo>
                  <a:lnTo>
                    <a:pt x="48" y="120"/>
                  </a:lnTo>
                  <a:lnTo>
                    <a:pt x="42" y="120"/>
                  </a:lnTo>
                  <a:lnTo>
                    <a:pt x="42" y="126"/>
                  </a:lnTo>
                  <a:lnTo>
                    <a:pt x="24" y="120"/>
                  </a:lnTo>
                  <a:lnTo>
                    <a:pt x="12" y="120"/>
                  </a:lnTo>
                  <a:lnTo>
                    <a:pt x="6" y="144"/>
                  </a:lnTo>
                  <a:lnTo>
                    <a:pt x="0" y="150"/>
                  </a:lnTo>
                  <a:lnTo>
                    <a:pt x="6" y="108"/>
                  </a:lnTo>
                  <a:lnTo>
                    <a:pt x="6" y="102"/>
                  </a:lnTo>
                  <a:lnTo>
                    <a:pt x="12" y="96"/>
                  </a:lnTo>
                  <a:lnTo>
                    <a:pt x="12" y="90"/>
                  </a:lnTo>
                  <a:lnTo>
                    <a:pt x="18" y="90"/>
                  </a:lnTo>
                  <a:lnTo>
                    <a:pt x="24" y="84"/>
                  </a:lnTo>
                  <a:lnTo>
                    <a:pt x="36" y="84"/>
                  </a:lnTo>
                  <a:lnTo>
                    <a:pt x="42" y="78"/>
                  </a:lnTo>
                  <a:lnTo>
                    <a:pt x="54" y="6"/>
                  </a:lnTo>
                  <a:close/>
                </a:path>
              </a:pathLst>
            </a:custGeom>
            <a:solidFill>
              <a:srgbClr val="3366FF"/>
            </a:solidFill>
            <a:ln w="0">
              <a:solidFill>
                <a:srgbClr val="000000"/>
              </a:solidFill>
              <a:prstDash val="solid"/>
              <a:round/>
              <a:headEnd/>
              <a:tailEnd/>
            </a:ln>
          </p:spPr>
          <p:txBody>
            <a:bodyPr/>
            <a:lstStyle/>
            <a:p>
              <a:endParaRPr lang="es-MX"/>
            </a:p>
          </p:txBody>
        </p:sp>
        <p:sp>
          <p:nvSpPr>
            <p:cNvPr id="100" name="Freeform 102"/>
            <p:cNvSpPr>
              <a:spLocks/>
            </p:cNvSpPr>
            <p:nvPr/>
          </p:nvSpPr>
          <p:spPr bwMode="auto">
            <a:xfrm>
              <a:off x="2322" y="1194"/>
              <a:ext cx="396" cy="474"/>
            </a:xfrm>
            <a:custGeom>
              <a:avLst/>
              <a:gdLst>
                <a:gd name="T0" fmla="*/ 24 w 396"/>
                <a:gd name="T1" fmla="*/ 342 h 474"/>
                <a:gd name="T2" fmla="*/ 0 w 396"/>
                <a:gd name="T3" fmla="*/ 330 h 474"/>
                <a:gd name="T4" fmla="*/ 6 w 396"/>
                <a:gd name="T5" fmla="*/ 306 h 474"/>
                <a:gd name="T6" fmla="*/ 6 w 396"/>
                <a:gd name="T7" fmla="*/ 270 h 474"/>
                <a:gd name="T8" fmla="*/ 36 w 396"/>
                <a:gd name="T9" fmla="*/ 234 h 474"/>
                <a:gd name="T10" fmla="*/ 60 w 396"/>
                <a:gd name="T11" fmla="*/ 210 h 474"/>
                <a:gd name="T12" fmla="*/ 72 w 396"/>
                <a:gd name="T13" fmla="*/ 180 h 474"/>
                <a:gd name="T14" fmla="*/ 54 w 396"/>
                <a:gd name="T15" fmla="*/ 156 h 474"/>
                <a:gd name="T16" fmla="*/ 36 w 396"/>
                <a:gd name="T17" fmla="*/ 138 h 474"/>
                <a:gd name="T18" fmla="*/ 18 w 396"/>
                <a:gd name="T19" fmla="*/ 120 h 474"/>
                <a:gd name="T20" fmla="*/ 18 w 396"/>
                <a:gd name="T21" fmla="*/ 90 h 474"/>
                <a:gd name="T22" fmla="*/ 18 w 396"/>
                <a:gd name="T23" fmla="*/ 66 h 474"/>
                <a:gd name="T24" fmla="*/ 18 w 396"/>
                <a:gd name="T25" fmla="*/ 54 h 474"/>
                <a:gd name="T26" fmla="*/ 42 w 396"/>
                <a:gd name="T27" fmla="*/ 30 h 474"/>
                <a:gd name="T28" fmla="*/ 60 w 396"/>
                <a:gd name="T29" fmla="*/ 6 h 474"/>
                <a:gd name="T30" fmla="*/ 84 w 396"/>
                <a:gd name="T31" fmla="*/ 30 h 474"/>
                <a:gd name="T32" fmla="*/ 120 w 396"/>
                <a:gd name="T33" fmla="*/ 60 h 474"/>
                <a:gd name="T34" fmla="*/ 120 w 396"/>
                <a:gd name="T35" fmla="*/ 66 h 474"/>
                <a:gd name="T36" fmla="*/ 132 w 396"/>
                <a:gd name="T37" fmla="*/ 72 h 474"/>
                <a:gd name="T38" fmla="*/ 156 w 396"/>
                <a:gd name="T39" fmla="*/ 102 h 474"/>
                <a:gd name="T40" fmla="*/ 180 w 396"/>
                <a:gd name="T41" fmla="*/ 120 h 474"/>
                <a:gd name="T42" fmla="*/ 150 w 396"/>
                <a:gd name="T43" fmla="*/ 156 h 474"/>
                <a:gd name="T44" fmla="*/ 180 w 396"/>
                <a:gd name="T45" fmla="*/ 174 h 474"/>
                <a:gd name="T46" fmla="*/ 198 w 396"/>
                <a:gd name="T47" fmla="*/ 192 h 474"/>
                <a:gd name="T48" fmla="*/ 246 w 396"/>
                <a:gd name="T49" fmla="*/ 198 h 474"/>
                <a:gd name="T50" fmla="*/ 252 w 396"/>
                <a:gd name="T51" fmla="*/ 174 h 474"/>
                <a:gd name="T52" fmla="*/ 282 w 396"/>
                <a:gd name="T53" fmla="*/ 180 h 474"/>
                <a:gd name="T54" fmla="*/ 288 w 396"/>
                <a:gd name="T55" fmla="*/ 186 h 474"/>
                <a:gd name="T56" fmla="*/ 300 w 396"/>
                <a:gd name="T57" fmla="*/ 168 h 474"/>
                <a:gd name="T58" fmla="*/ 318 w 396"/>
                <a:gd name="T59" fmla="*/ 162 h 474"/>
                <a:gd name="T60" fmla="*/ 348 w 396"/>
                <a:gd name="T61" fmla="*/ 126 h 474"/>
                <a:gd name="T62" fmla="*/ 354 w 396"/>
                <a:gd name="T63" fmla="*/ 114 h 474"/>
                <a:gd name="T64" fmla="*/ 396 w 396"/>
                <a:gd name="T65" fmla="*/ 126 h 474"/>
                <a:gd name="T66" fmla="*/ 384 w 396"/>
                <a:gd name="T67" fmla="*/ 138 h 474"/>
                <a:gd name="T68" fmla="*/ 366 w 396"/>
                <a:gd name="T69" fmla="*/ 156 h 474"/>
                <a:gd name="T70" fmla="*/ 348 w 396"/>
                <a:gd name="T71" fmla="*/ 174 h 474"/>
                <a:gd name="T72" fmla="*/ 336 w 396"/>
                <a:gd name="T73" fmla="*/ 186 h 474"/>
                <a:gd name="T74" fmla="*/ 318 w 396"/>
                <a:gd name="T75" fmla="*/ 228 h 474"/>
                <a:gd name="T76" fmla="*/ 324 w 396"/>
                <a:gd name="T77" fmla="*/ 270 h 474"/>
                <a:gd name="T78" fmla="*/ 306 w 396"/>
                <a:gd name="T79" fmla="*/ 300 h 474"/>
                <a:gd name="T80" fmla="*/ 336 w 396"/>
                <a:gd name="T81" fmla="*/ 312 h 474"/>
                <a:gd name="T82" fmla="*/ 384 w 396"/>
                <a:gd name="T83" fmla="*/ 330 h 474"/>
                <a:gd name="T84" fmla="*/ 366 w 396"/>
                <a:gd name="T85" fmla="*/ 336 h 474"/>
                <a:gd name="T86" fmla="*/ 330 w 396"/>
                <a:gd name="T87" fmla="*/ 360 h 474"/>
                <a:gd name="T88" fmla="*/ 342 w 396"/>
                <a:gd name="T89" fmla="*/ 402 h 474"/>
                <a:gd name="T90" fmla="*/ 354 w 396"/>
                <a:gd name="T91" fmla="*/ 378 h 474"/>
                <a:gd name="T92" fmla="*/ 378 w 396"/>
                <a:gd name="T93" fmla="*/ 372 h 474"/>
                <a:gd name="T94" fmla="*/ 366 w 396"/>
                <a:gd name="T95" fmla="*/ 402 h 474"/>
                <a:gd name="T96" fmla="*/ 348 w 396"/>
                <a:gd name="T97" fmla="*/ 438 h 474"/>
                <a:gd name="T98" fmla="*/ 330 w 396"/>
                <a:gd name="T99" fmla="*/ 456 h 474"/>
                <a:gd name="T100" fmla="*/ 312 w 396"/>
                <a:gd name="T101" fmla="*/ 462 h 474"/>
                <a:gd name="T102" fmla="*/ 294 w 396"/>
                <a:gd name="T103" fmla="*/ 468 h 474"/>
                <a:gd name="T104" fmla="*/ 276 w 396"/>
                <a:gd name="T105" fmla="*/ 462 h 474"/>
                <a:gd name="T106" fmla="*/ 276 w 396"/>
                <a:gd name="T107" fmla="*/ 450 h 474"/>
                <a:gd name="T108" fmla="*/ 270 w 396"/>
                <a:gd name="T109" fmla="*/ 444 h 474"/>
                <a:gd name="T110" fmla="*/ 240 w 396"/>
                <a:gd name="T111" fmla="*/ 462 h 474"/>
                <a:gd name="T112" fmla="*/ 210 w 396"/>
                <a:gd name="T113" fmla="*/ 450 h 474"/>
                <a:gd name="T114" fmla="*/ 204 w 396"/>
                <a:gd name="T115" fmla="*/ 414 h 474"/>
                <a:gd name="T116" fmla="*/ 180 w 396"/>
                <a:gd name="T117" fmla="*/ 384 h 474"/>
                <a:gd name="T118" fmla="*/ 150 w 396"/>
                <a:gd name="T119" fmla="*/ 366 h 474"/>
                <a:gd name="T120" fmla="*/ 132 w 396"/>
                <a:gd name="T121" fmla="*/ 360 h 474"/>
                <a:gd name="T122" fmla="*/ 96 w 396"/>
                <a:gd name="T123" fmla="*/ 360 h 474"/>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396"/>
                <a:gd name="T187" fmla="*/ 0 h 474"/>
                <a:gd name="T188" fmla="*/ 396 w 396"/>
                <a:gd name="T189" fmla="*/ 474 h 474"/>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396" h="474">
                  <a:moveTo>
                    <a:pt x="48" y="348"/>
                  </a:moveTo>
                  <a:lnTo>
                    <a:pt x="48" y="342"/>
                  </a:lnTo>
                  <a:lnTo>
                    <a:pt x="42" y="342"/>
                  </a:lnTo>
                  <a:lnTo>
                    <a:pt x="36" y="342"/>
                  </a:lnTo>
                  <a:lnTo>
                    <a:pt x="30" y="342"/>
                  </a:lnTo>
                  <a:lnTo>
                    <a:pt x="24" y="342"/>
                  </a:lnTo>
                  <a:lnTo>
                    <a:pt x="24" y="336"/>
                  </a:lnTo>
                  <a:lnTo>
                    <a:pt x="18" y="336"/>
                  </a:lnTo>
                  <a:lnTo>
                    <a:pt x="12" y="336"/>
                  </a:lnTo>
                  <a:lnTo>
                    <a:pt x="12" y="330"/>
                  </a:lnTo>
                  <a:lnTo>
                    <a:pt x="6" y="330"/>
                  </a:lnTo>
                  <a:lnTo>
                    <a:pt x="0" y="330"/>
                  </a:lnTo>
                  <a:lnTo>
                    <a:pt x="0" y="324"/>
                  </a:lnTo>
                  <a:lnTo>
                    <a:pt x="6" y="324"/>
                  </a:lnTo>
                  <a:lnTo>
                    <a:pt x="6" y="318"/>
                  </a:lnTo>
                  <a:lnTo>
                    <a:pt x="6" y="312"/>
                  </a:lnTo>
                  <a:lnTo>
                    <a:pt x="0" y="312"/>
                  </a:lnTo>
                  <a:lnTo>
                    <a:pt x="6" y="306"/>
                  </a:lnTo>
                  <a:lnTo>
                    <a:pt x="12" y="300"/>
                  </a:lnTo>
                  <a:lnTo>
                    <a:pt x="18" y="294"/>
                  </a:lnTo>
                  <a:lnTo>
                    <a:pt x="18" y="288"/>
                  </a:lnTo>
                  <a:lnTo>
                    <a:pt x="12" y="282"/>
                  </a:lnTo>
                  <a:lnTo>
                    <a:pt x="12" y="276"/>
                  </a:lnTo>
                  <a:lnTo>
                    <a:pt x="6" y="270"/>
                  </a:lnTo>
                  <a:lnTo>
                    <a:pt x="12" y="270"/>
                  </a:lnTo>
                  <a:lnTo>
                    <a:pt x="12" y="264"/>
                  </a:lnTo>
                  <a:lnTo>
                    <a:pt x="12" y="258"/>
                  </a:lnTo>
                  <a:lnTo>
                    <a:pt x="24" y="246"/>
                  </a:lnTo>
                  <a:lnTo>
                    <a:pt x="30" y="240"/>
                  </a:lnTo>
                  <a:lnTo>
                    <a:pt x="36" y="234"/>
                  </a:lnTo>
                  <a:lnTo>
                    <a:pt x="36" y="228"/>
                  </a:lnTo>
                  <a:lnTo>
                    <a:pt x="42" y="228"/>
                  </a:lnTo>
                  <a:lnTo>
                    <a:pt x="48" y="222"/>
                  </a:lnTo>
                  <a:lnTo>
                    <a:pt x="54" y="216"/>
                  </a:lnTo>
                  <a:lnTo>
                    <a:pt x="54" y="210"/>
                  </a:lnTo>
                  <a:lnTo>
                    <a:pt x="60" y="210"/>
                  </a:lnTo>
                  <a:lnTo>
                    <a:pt x="66" y="204"/>
                  </a:lnTo>
                  <a:lnTo>
                    <a:pt x="72" y="198"/>
                  </a:lnTo>
                  <a:lnTo>
                    <a:pt x="78" y="192"/>
                  </a:lnTo>
                  <a:lnTo>
                    <a:pt x="78" y="186"/>
                  </a:lnTo>
                  <a:lnTo>
                    <a:pt x="72" y="186"/>
                  </a:lnTo>
                  <a:lnTo>
                    <a:pt x="72" y="180"/>
                  </a:lnTo>
                  <a:lnTo>
                    <a:pt x="66" y="180"/>
                  </a:lnTo>
                  <a:lnTo>
                    <a:pt x="66" y="174"/>
                  </a:lnTo>
                  <a:lnTo>
                    <a:pt x="60" y="174"/>
                  </a:lnTo>
                  <a:lnTo>
                    <a:pt x="60" y="168"/>
                  </a:lnTo>
                  <a:lnTo>
                    <a:pt x="54" y="162"/>
                  </a:lnTo>
                  <a:lnTo>
                    <a:pt x="54" y="156"/>
                  </a:lnTo>
                  <a:lnTo>
                    <a:pt x="54" y="150"/>
                  </a:lnTo>
                  <a:lnTo>
                    <a:pt x="48" y="144"/>
                  </a:lnTo>
                  <a:lnTo>
                    <a:pt x="48" y="138"/>
                  </a:lnTo>
                  <a:lnTo>
                    <a:pt x="48" y="132"/>
                  </a:lnTo>
                  <a:lnTo>
                    <a:pt x="42" y="138"/>
                  </a:lnTo>
                  <a:lnTo>
                    <a:pt x="36" y="138"/>
                  </a:lnTo>
                  <a:lnTo>
                    <a:pt x="30" y="138"/>
                  </a:lnTo>
                  <a:lnTo>
                    <a:pt x="30" y="132"/>
                  </a:lnTo>
                  <a:lnTo>
                    <a:pt x="30" y="126"/>
                  </a:lnTo>
                  <a:lnTo>
                    <a:pt x="24" y="126"/>
                  </a:lnTo>
                  <a:lnTo>
                    <a:pt x="24" y="120"/>
                  </a:lnTo>
                  <a:lnTo>
                    <a:pt x="18" y="120"/>
                  </a:lnTo>
                  <a:lnTo>
                    <a:pt x="18" y="114"/>
                  </a:lnTo>
                  <a:lnTo>
                    <a:pt x="18" y="108"/>
                  </a:lnTo>
                  <a:lnTo>
                    <a:pt x="12" y="102"/>
                  </a:lnTo>
                  <a:lnTo>
                    <a:pt x="12" y="96"/>
                  </a:lnTo>
                  <a:lnTo>
                    <a:pt x="12" y="90"/>
                  </a:lnTo>
                  <a:lnTo>
                    <a:pt x="18" y="90"/>
                  </a:lnTo>
                  <a:lnTo>
                    <a:pt x="24" y="90"/>
                  </a:lnTo>
                  <a:lnTo>
                    <a:pt x="24" y="84"/>
                  </a:lnTo>
                  <a:lnTo>
                    <a:pt x="18" y="84"/>
                  </a:lnTo>
                  <a:lnTo>
                    <a:pt x="18" y="78"/>
                  </a:lnTo>
                  <a:lnTo>
                    <a:pt x="18" y="72"/>
                  </a:lnTo>
                  <a:lnTo>
                    <a:pt x="18" y="66"/>
                  </a:lnTo>
                  <a:lnTo>
                    <a:pt x="18" y="60"/>
                  </a:lnTo>
                  <a:lnTo>
                    <a:pt x="24" y="60"/>
                  </a:lnTo>
                  <a:lnTo>
                    <a:pt x="18" y="60"/>
                  </a:lnTo>
                  <a:lnTo>
                    <a:pt x="18" y="54"/>
                  </a:lnTo>
                  <a:lnTo>
                    <a:pt x="24" y="54"/>
                  </a:lnTo>
                  <a:lnTo>
                    <a:pt x="18" y="54"/>
                  </a:lnTo>
                  <a:lnTo>
                    <a:pt x="18" y="48"/>
                  </a:lnTo>
                  <a:lnTo>
                    <a:pt x="12" y="42"/>
                  </a:lnTo>
                  <a:lnTo>
                    <a:pt x="12" y="36"/>
                  </a:lnTo>
                  <a:lnTo>
                    <a:pt x="24" y="36"/>
                  </a:lnTo>
                  <a:lnTo>
                    <a:pt x="36" y="30"/>
                  </a:lnTo>
                  <a:lnTo>
                    <a:pt x="42" y="30"/>
                  </a:lnTo>
                  <a:lnTo>
                    <a:pt x="48" y="24"/>
                  </a:lnTo>
                  <a:lnTo>
                    <a:pt x="54" y="24"/>
                  </a:lnTo>
                  <a:lnTo>
                    <a:pt x="54" y="18"/>
                  </a:lnTo>
                  <a:lnTo>
                    <a:pt x="54" y="12"/>
                  </a:lnTo>
                  <a:lnTo>
                    <a:pt x="54" y="6"/>
                  </a:lnTo>
                  <a:lnTo>
                    <a:pt x="60" y="6"/>
                  </a:lnTo>
                  <a:lnTo>
                    <a:pt x="66" y="6"/>
                  </a:lnTo>
                  <a:lnTo>
                    <a:pt x="66" y="0"/>
                  </a:lnTo>
                  <a:lnTo>
                    <a:pt x="72" y="6"/>
                  </a:lnTo>
                  <a:lnTo>
                    <a:pt x="72" y="12"/>
                  </a:lnTo>
                  <a:lnTo>
                    <a:pt x="78" y="18"/>
                  </a:lnTo>
                  <a:lnTo>
                    <a:pt x="84" y="30"/>
                  </a:lnTo>
                  <a:lnTo>
                    <a:pt x="90" y="36"/>
                  </a:lnTo>
                  <a:lnTo>
                    <a:pt x="90" y="30"/>
                  </a:lnTo>
                  <a:lnTo>
                    <a:pt x="96" y="30"/>
                  </a:lnTo>
                  <a:lnTo>
                    <a:pt x="102" y="36"/>
                  </a:lnTo>
                  <a:lnTo>
                    <a:pt x="114" y="48"/>
                  </a:lnTo>
                  <a:lnTo>
                    <a:pt x="120" y="60"/>
                  </a:lnTo>
                  <a:lnTo>
                    <a:pt x="126" y="66"/>
                  </a:lnTo>
                  <a:lnTo>
                    <a:pt x="138" y="66"/>
                  </a:lnTo>
                  <a:lnTo>
                    <a:pt x="132" y="72"/>
                  </a:lnTo>
                  <a:lnTo>
                    <a:pt x="120" y="66"/>
                  </a:lnTo>
                  <a:lnTo>
                    <a:pt x="120" y="72"/>
                  </a:lnTo>
                  <a:lnTo>
                    <a:pt x="120" y="66"/>
                  </a:lnTo>
                  <a:lnTo>
                    <a:pt x="114" y="72"/>
                  </a:lnTo>
                  <a:lnTo>
                    <a:pt x="114" y="78"/>
                  </a:lnTo>
                  <a:lnTo>
                    <a:pt x="120" y="78"/>
                  </a:lnTo>
                  <a:lnTo>
                    <a:pt x="126" y="78"/>
                  </a:lnTo>
                  <a:lnTo>
                    <a:pt x="126" y="72"/>
                  </a:lnTo>
                  <a:lnTo>
                    <a:pt x="132" y="72"/>
                  </a:lnTo>
                  <a:lnTo>
                    <a:pt x="132" y="78"/>
                  </a:lnTo>
                  <a:lnTo>
                    <a:pt x="138" y="84"/>
                  </a:lnTo>
                  <a:lnTo>
                    <a:pt x="138" y="90"/>
                  </a:lnTo>
                  <a:lnTo>
                    <a:pt x="144" y="96"/>
                  </a:lnTo>
                  <a:lnTo>
                    <a:pt x="150" y="102"/>
                  </a:lnTo>
                  <a:lnTo>
                    <a:pt x="156" y="102"/>
                  </a:lnTo>
                  <a:lnTo>
                    <a:pt x="162" y="108"/>
                  </a:lnTo>
                  <a:lnTo>
                    <a:pt x="168" y="108"/>
                  </a:lnTo>
                  <a:lnTo>
                    <a:pt x="174" y="114"/>
                  </a:lnTo>
                  <a:lnTo>
                    <a:pt x="180" y="114"/>
                  </a:lnTo>
                  <a:lnTo>
                    <a:pt x="186" y="120"/>
                  </a:lnTo>
                  <a:lnTo>
                    <a:pt x="180" y="120"/>
                  </a:lnTo>
                  <a:lnTo>
                    <a:pt x="180" y="126"/>
                  </a:lnTo>
                  <a:lnTo>
                    <a:pt x="174" y="132"/>
                  </a:lnTo>
                  <a:lnTo>
                    <a:pt x="162" y="132"/>
                  </a:lnTo>
                  <a:lnTo>
                    <a:pt x="156" y="138"/>
                  </a:lnTo>
                  <a:lnTo>
                    <a:pt x="150" y="144"/>
                  </a:lnTo>
                  <a:lnTo>
                    <a:pt x="150" y="156"/>
                  </a:lnTo>
                  <a:lnTo>
                    <a:pt x="150" y="162"/>
                  </a:lnTo>
                  <a:lnTo>
                    <a:pt x="156" y="162"/>
                  </a:lnTo>
                  <a:lnTo>
                    <a:pt x="162" y="168"/>
                  </a:lnTo>
                  <a:lnTo>
                    <a:pt x="168" y="174"/>
                  </a:lnTo>
                  <a:lnTo>
                    <a:pt x="174" y="180"/>
                  </a:lnTo>
                  <a:lnTo>
                    <a:pt x="180" y="174"/>
                  </a:lnTo>
                  <a:lnTo>
                    <a:pt x="186" y="180"/>
                  </a:lnTo>
                  <a:lnTo>
                    <a:pt x="192" y="180"/>
                  </a:lnTo>
                  <a:lnTo>
                    <a:pt x="198" y="180"/>
                  </a:lnTo>
                  <a:lnTo>
                    <a:pt x="192" y="180"/>
                  </a:lnTo>
                  <a:lnTo>
                    <a:pt x="192" y="186"/>
                  </a:lnTo>
                  <a:lnTo>
                    <a:pt x="198" y="192"/>
                  </a:lnTo>
                  <a:lnTo>
                    <a:pt x="192" y="198"/>
                  </a:lnTo>
                  <a:lnTo>
                    <a:pt x="204" y="204"/>
                  </a:lnTo>
                  <a:lnTo>
                    <a:pt x="216" y="216"/>
                  </a:lnTo>
                  <a:lnTo>
                    <a:pt x="228" y="204"/>
                  </a:lnTo>
                  <a:lnTo>
                    <a:pt x="234" y="204"/>
                  </a:lnTo>
                  <a:lnTo>
                    <a:pt x="246" y="198"/>
                  </a:lnTo>
                  <a:lnTo>
                    <a:pt x="252" y="192"/>
                  </a:lnTo>
                  <a:lnTo>
                    <a:pt x="246" y="192"/>
                  </a:lnTo>
                  <a:lnTo>
                    <a:pt x="246" y="186"/>
                  </a:lnTo>
                  <a:lnTo>
                    <a:pt x="252" y="186"/>
                  </a:lnTo>
                  <a:lnTo>
                    <a:pt x="252" y="180"/>
                  </a:lnTo>
                  <a:lnTo>
                    <a:pt x="252" y="174"/>
                  </a:lnTo>
                  <a:lnTo>
                    <a:pt x="252" y="180"/>
                  </a:lnTo>
                  <a:lnTo>
                    <a:pt x="258" y="180"/>
                  </a:lnTo>
                  <a:lnTo>
                    <a:pt x="264" y="180"/>
                  </a:lnTo>
                  <a:lnTo>
                    <a:pt x="270" y="180"/>
                  </a:lnTo>
                  <a:lnTo>
                    <a:pt x="276" y="180"/>
                  </a:lnTo>
                  <a:lnTo>
                    <a:pt x="282" y="180"/>
                  </a:lnTo>
                  <a:lnTo>
                    <a:pt x="288" y="180"/>
                  </a:lnTo>
                  <a:lnTo>
                    <a:pt x="288" y="186"/>
                  </a:lnTo>
                  <a:lnTo>
                    <a:pt x="288" y="192"/>
                  </a:lnTo>
                  <a:lnTo>
                    <a:pt x="288" y="186"/>
                  </a:lnTo>
                  <a:lnTo>
                    <a:pt x="288" y="192"/>
                  </a:lnTo>
                  <a:lnTo>
                    <a:pt x="288" y="186"/>
                  </a:lnTo>
                  <a:lnTo>
                    <a:pt x="294" y="186"/>
                  </a:lnTo>
                  <a:lnTo>
                    <a:pt x="300" y="186"/>
                  </a:lnTo>
                  <a:lnTo>
                    <a:pt x="306" y="180"/>
                  </a:lnTo>
                  <a:lnTo>
                    <a:pt x="300" y="180"/>
                  </a:lnTo>
                  <a:lnTo>
                    <a:pt x="300" y="174"/>
                  </a:lnTo>
                  <a:lnTo>
                    <a:pt x="300" y="168"/>
                  </a:lnTo>
                  <a:lnTo>
                    <a:pt x="300" y="162"/>
                  </a:lnTo>
                  <a:lnTo>
                    <a:pt x="300" y="156"/>
                  </a:lnTo>
                  <a:lnTo>
                    <a:pt x="306" y="156"/>
                  </a:lnTo>
                  <a:lnTo>
                    <a:pt x="312" y="156"/>
                  </a:lnTo>
                  <a:lnTo>
                    <a:pt x="318" y="156"/>
                  </a:lnTo>
                  <a:lnTo>
                    <a:pt x="318" y="162"/>
                  </a:lnTo>
                  <a:lnTo>
                    <a:pt x="342" y="150"/>
                  </a:lnTo>
                  <a:lnTo>
                    <a:pt x="342" y="144"/>
                  </a:lnTo>
                  <a:lnTo>
                    <a:pt x="342" y="138"/>
                  </a:lnTo>
                  <a:lnTo>
                    <a:pt x="342" y="132"/>
                  </a:lnTo>
                  <a:lnTo>
                    <a:pt x="342" y="126"/>
                  </a:lnTo>
                  <a:lnTo>
                    <a:pt x="348" y="126"/>
                  </a:lnTo>
                  <a:lnTo>
                    <a:pt x="342" y="126"/>
                  </a:lnTo>
                  <a:lnTo>
                    <a:pt x="348" y="126"/>
                  </a:lnTo>
                  <a:lnTo>
                    <a:pt x="354" y="126"/>
                  </a:lnTo>
                  <a:lnTo>
                    <a:pt x="354" y="120"/>
                  </a:lnTo>
                  <a:lnTo>
                    <a:pt x="348" y="120"/>
                  </a:lnTo>
                  <a:lnTo>
                    <a:pt x="354" y="114"/>
                  </a:lnTo>
                  <a:lnTo>
                    <a:pt x="360" y="114"/>
                  </a:lnTo>
                  <a:lnTo>
                    <a:pt x="366" y="114"/>
                  </a:lnTo>
                  <a:lnTo>
                    <a:pt x="372" y="120"/>
                  </a:lnTo>
                  <a:lnTo>
                    <a:pt x="384" y="120"/>
                  </a:lnTo>
                  <a:lnTo>
                    <a:pt x="390" y="126"/>
                  </a:lnTo>
                  <a:lnTo>
                    <a:pt x="396" y="126"/>
                  </a:lnTo>
                  <a:lnTo>
                    <a:pt x="396" y="144"/>
                  </a:lnTo>
                  <a:lnTo>
                    <a:pt x="396" y="150"/>
                  </a:lnTo>
                  <a:lnTo>
                    <a:pt x="396" y="144"/>
                  </a:lnTo>
                  <a:lnTo>
                    <a:pt x="390" y="144"/>
                  </a:lnTo>
                  <a:lnTo>
                    <a:pt x="390" y="138"/>
                  </a:lnTo>
                  <a:lnTo>
                    <a:pt x="384" y="138"/>
                  </a:lnTo>
                  <a:lnTo>
                    <a:pt x="378" y="138"/>
                  </a:lnTo>
                  <a:lnTo>
                    <a:pt x="378" y="144"/>
                  </a:lnTo>
                  <a:lnTo>
                    <a:pt x="372" y="144"/>
                  </a:lnTo>
                  <a:lnTo>
                    <a:pt x="366" y="144"/>
                  </a:lnTo>
                  <a:lnTo>
                    <a:pt x="366" y="150"/>
                  </a:lnTo>
                  <a:lnTo>
                    <a:pt x="366" y="156"/>
                  </a:lnTo>
                  <a:lnTo>
                    <a:pt x="360" y="156"/>
                  </a:lnTo>
                  <a:lnTo>
                    <a:pt x="360" y="162"/>
                  </a:lnTo>
                  <a:lnTo>
                    <a:pt x="366" y="168"/>
                  </a:lnTo>
                  <a:lnTo>
                    <a:pt x="360" y="168"/>
                  </a:lnTo>
                  <a:lnTo>
                    <a:pt x="354" y="174"/>
                  </a:lnTo>
                  <a:lnTo>
                    <a:pt x="348" y="174"/>
                  </a:lnTo>
                  <a:lnTo>
                    <a:pt x="348" y="180"/>
                  </a:lnTo>
                  <a:lnTo>
                    <a:pt x="342" y="180"/>
                  </a:lnTo>
                  <a:lnTo>
                    <a:pt x="342" y="186"/>
                  </a:lnTo>
                  <a:lnTo>
                    <a:pt x="336" y="186"/>
                  </a:lnTo>
                  <a:lnTo>
                    <a:pt x="336" y="180"/>
                  </a:lnTo>
                  <a:lnTo>
                    <a:pt x="336" y="186"/>
                  </a:lnTo>
                  <a:lnTo>
                    <a:pt x="330" y="192"/>
                  </a:lnTo>
                  <a:lnTo>
                    <a:pt x="324" y="192"/>
                  </a:lnTo>
                  <a:lnTo>
                    <a:pt x="330" y="198"/>
                  </a:lnTo>
                  <a:lnTo>
                    <a:pt x="324" y="216"/>
                  </a:lnTo>
                  <a:lnTo>
                    <a:pt x="318" y="222"/>
                  </a:lnTo>
                  <a:lnTo>
                    <a:pt x="318" y="228"/>
                  </a:lnTo>
                  <a:lnTo>
                    <a:pt x="312" y="234"/>
                  </a:lnTo>
                  <a:lnTo>
                    <a:pt x="312" y="240"/>
                  </a:lnTo>
                  <a:lnTo>
                    <a:pt x="312" y="246"/>
                  </a:lnTo>
                  <a:lnTo>
                    <a:pt x="312" y="252"/>
                  </a:lnTo>
                  <a:lnTo>
                    <a:pt x="306" y="258"/>
                  </a:lnTo>
                  <a:lnTo>
                    <a:pt x="324" y="270"/>
                  </a:lnTo>
                  <a:lnTo>
                    <a:pt x="318" y="276"/>
                  </a:lnTo>
                  <a:lnTo>
                    <a:pt x="312" y="282"/>
                  </a:lnTo>
                  <a:lnTo>
                    <a:pt x="312" y="288"/>
                  </a:lnTo>
                  <a:lnTo>
                    <a:pt x="300" y="294"/>
                  </a:lnTo>
                  <a:lnTo>
                    <a:pt x="294" y="294"/>
                  </a:lnTo>
                  <a:lnTo>
                    <a:pt x="306" y="300"/>
                  </a:lnTo>
                  <a:lnTo>
                    <a:pt x="306" y="306"/>
                  </a:lnTo>
                  <a:lnTo>
                    <a:pt x="312" y="306"/>
                  </a:lnTo>
                  <a:lnTo>
                    <a:pt x="312" y="312"/>
                  </a:lnTo>
                  <a:lnTo>
                    <a:pt x="324" y="312"/>
                  </a:lnTo>
                  <a:lnTo>
                    <a:pt x="330" y="312"/>
                  </a:lnTo>
                  <a:lnTo>
                    <a:pt x="336" y="312"/>
                  </a:lnTo>
                  <a:lnTo>
                    <a:pt x="336" y="318"/>
                  </a:lnTo>
                  <a:lnTo>
                    <a:pt x="366" y="324"/>
                  </a:lnTo>
                  <a:lnTo>
                    <a:pt x="372" y="318"/>
                  </a:lnTo>
                  <a:lnTo>
                    <a:pt x="378" y="312"/>
                  </a:lnTo>
                  <a:lnTo>
                    <a:pt x="384" y="318"/>
                  </a:lnTo>
                  <a:lnTo>
                    <a:pt x="384" y="330"/>
                  </a:lnTo>
                  <a:lnTo>
                    <a:pt x="390" y="330"/>
                  </a:lnTo>
                  <a:lnTo>
                    <a:pt x="390" y="336"/>
                  </a:lnTo>
                  <a:lnTo>
                    <a:pt x="390" y="342"/>
                  </a:lnTo>
                  <a:lnTo>
                    <a:pt x="384" y="342"/>
                  </a:lnTo>
                  <a:lnTo>
                    <a:pt x="384" y="348"/>
                  </a:lnTo>
                  <a:lnTo>
                    <a:pt x="366" y="336"/>
                  </a:lnTo>
                  <a:lnTo>
                    <a:pt x="360" y="336"/>
                  </a:lnTo>
                  <a:lnTo>
                    <a:pt x="360" y="342"/>
                  </a:lnTo>
                  <a:lnTo>
                    <a:pt x="318" y="336"/>
                  </a:lnTo>
                  <a:lnTo>
                    <a:pt x="318" y="342"/>
                  </a:lnTo>
                  <a:lnTo>
                    <a:pt x="318" y="354"/>
                  </a:lnTo>
                  <a:lnTo>
                    <a:pt x="330" y="360"/>
                  </a:lnTo>
                  <a:lnTo>
                    <a:pt x="330" y="372"/>
                  </a:lnTo>
                  <a:lnTo>
                    <a:pt x="342" y="372"/>
                  </a:lnTo>
                  <a:lnTo>
                    <a:pt x="336" y="378"/>
                  </a:lnTo>
                  <a:lnTo>
                    <a:pt x="324" y="390"/>
                  </a:lnTo>
                  <a:lnTo>
                    <a:pt x="336" y="396"/>
                  </a:lnTo>
                  <a:lnTo>
                    <a:pt x="342" y="402"/>
                  </a:lnTo>
                  <a:lnTo>
                    <a:pt x="342" y="396"/>
                  </a:lnTo>
                  <a:lnTo>
                    <a:pt x="348" y="396"/>
                  </a:lnTo>
                  <a:lnTo>
                    <a:pt x="348" y="390"/>
                  </a:lnTo>
                  <a:lnTo>
                    <a:pt x="348" y="384"/>
                  </a:lnTo>
                  <a:lnTo>
                    <a:pt x="354" y="384"/>
                  </a:lnTo>
                  <a:lnTo>
                    <a:pt x="354" y="378"/>
                  </a:lnTo>
                  <a:lnTo>
                    <a:pt x="354" y="372"/>
                  </a:lnTo>
                  <a:lnTo>
                    <a:pt x="360" y="372"/>
                  </a:lnTo>
                  <a:lnTo>
                    <a:pt x="360" y="366"/>
                  </a:lnTo>
                  <a:lnTo>
                    <a:pt x="366" y="372"/>
                  </a:lnTo>
                  <a:lnTo>
                    <a:pt x="372" y="372"/>
                  </a:lnTo>
                  <a:lnTo>
                    <a:pt x="378" y="372"/>
                  </a:lnTo>
                  <a:lnTo>
                    <a:pt x="372" y="378"/>
                  </a:lnTo>
                  <a:lnTo>
                    <a:pt x="372" y="384"/>
                  </a:lnTo>
                  <a:lnTo>
                    <a:pt x="366" y="384"/>
                  </a:lnTo>
                  <a:lnTo>
                    <a:pt x="366" y="390"/>
                  </a:lnTo>
                  <a:lnTo>
                    <a:pt x="366" y="396"/>
                  </a:lnTo>
                  <a:lnTo>
                    <a:pt x="366" y="402"/>
                  </a:lnTo>
                  <a:lnTo>
                    <a:pt x="360" y="420"/>
                  </a:lnTo>
                  <a:lnTo>
                    <a:pt x="354" y="420"/>
                  </a:lnTo>
                  <a:lnTo>
                    <a:pt x="354" y="426"/>
                  </a:lnTo>
                  <a:lnTo>
                    <a:pt x="348" y="426"/>
                  </a:lnTo>
                  <a:lnTo>
                    <a:pt x="348" y="432"/>
                  </a:lnTo>
                  <a:lnTo>
                    <a:pt x="348" y="438"/>
                  </a:lnTo>
                  <a:lnTo>
                    <a:pt x="348" y="444"/>
                  </a:lnTo>
                  <a:lnTo>
                    <a:pt x="342" y="444"/>
                  </a:lnTo>
                  <a:lnTo>
                    <a:pt x="342" y="450"/>
                  </a:lnTo>
                  <a:lnTo>
                    <a:pt x="336" y="450"/>
                  </a:lnTo>
                  <a:lnTo>
                    <a:pt x="330" y="450"/>
                  </a:lnTo>
                  <a:lnTo>
                    <a:pt x="330" y="456"/>
                  </a:lnTo>
                  <a:lnTo>
                    <a:pt x="330" y="450"/>
                  </a:lnTo>
                  <a:lnTo>
                    <a:pt x="324" y="450"/>
                  </a:lnTo>
                  <a:lnTo>
                    <a:pt x="318" y="450"/>
                  </a:lnTo>
                  <a:lnTo>
                    <a:pt x="312" y="450"/>
                  </a:lnTo>
                  <a:lnTo>
                    <a:pt x="312" y="456"/>
                  </a:lnTo>
                  <a:lnTo>
                    <a:pt x="312" y="462"/>
                  </a:lnTo>
                  <a:lnTo>
                    <a:pt x="306" y="462"/>
                  </a:lnTo>
                  <a:lnTo>
                    <a:pt x="306" y="468"/>
                  </a:lnTo>
                  <a:lnTo>
                    <a:pt x="300" y="468"/>
                  </a:lnTo>
                  <a:lnTo>
                    <a:pt x="294" y="468"/>
                  </a:lnTo>
                  <a:lnTo>
                    <a:pt x="294" y="462"/>
                  </a:lnTo>
                  <a:lnTo>
                    <a:pt x="294" y="468"/>
                  </a:lnTo>
                  <a:lnTo>
                    <a:pt x="288" y="468"/>
                  </a:lnTo>
                  <a:lnTo>
                    <a:pt x="288" y="462"/>
                  </a:lnTo>
                  <a:lnTo>
                    <a:pt x="288" y="468"/>
                  </a:lnTo>
                  <a:lnTo>
                    <a:pt x="282" y="468"/>
                  </a:lnTo>
                  <a:lnTo>
                    <a:pt x="282" y="462"/>
                  </a:lnTo>
                  <a:lnTo>
                    <a:pt x="276" y="462"/>
                  </a:lnTo>
                  <a:lnTo>
                    <a:pt x="270" y="462"/>
                  </a:lnTo>
                  <a:lnTo>
                    <a:pt x="276" y="462"/>
                  </a:lnTo>
                  <a:lnTo>
                    <a:pt x="276" y="456"/>
                  </a:lnTo>
                  <a:lnTo>
                    <a:pt x="282" y="456"/>
                  </a:lnTo>
                  <a:lnTo>
                    <a:pt x="276" y="456"/>
                  </a:lnTo>
                  <a:lnTo>
                    <a:pt x="276" y="450"/>
                  </a:lnTo>
                  <a:lnTo>
                    <a:pt x="276" y="456"/>
                  </a:lnTo>
                  <a:lnTo>
                    <a:pt x="270" y="456"/>
                  </a:lnTo>
                  <a:lnTo>
                    <a:pt x="270" y="462"/>
                  </a:lnTo>
                  <a:lnTo>
                    <a:pt x="270" y="456"/>
                  </a:lnTo>
                  <a:lnTo>
                    <a:pt x="270" y="450"/>
                  </a:lnTo>
                  <a:lnTo>
                    <a:pt x="270" y="444"/>
                  </a:lnTo>
                  <a:lnTo>
                    <a:pt x="252" y="450"/>
                  </a:lnTo>
                  <a:lnTo>
                    <a:pt x="252" y="462"/>
                  </a:lnTo>
                  <a:lnTo>
                    <a:pt x="246" y="474"/>
                  </a:lnTo>
                  <a:lnTo>
                    <a:pt x="240" y="474"/>
                  </a:lnTo>
                  <a:lnTo>
                    <a:pt x="240" y="468"/>
                  </a:lnTo>
                  <a:lnTo>
                    <a:pt x="240" y="462"/>
                  </a:lnTo>
                  <a:lnTo>
                    <a:pt x="240" y="456"/>
                  </a:lnTo>
                  <a:lnTo>
                    <a:pt x="234" y="456"/>
                  </a:lnTo>
                  <a:lnTo>
                    <a:pt x="228" y="456"/>
                  </a:lnTo>
                  <a:lnTo>
                    <a:pt x="222" y="456"/>
                  </a:lnTo>
                  <a:lnTo>
                    <a:pt x="222" y="450"/>
                  </a:lnTo>
                  <a:lnTo>
                    <a:pt x="210" y="450"/>
                  </a:lnTo>
                  <a:lnTo>
                    <a:pt x="210" y="444"/>
                  </a:lnTo>
                  <a:lnTo>
                    <a:pt x="210" y="438"/>
                  </a:lnTo>
                  <a:lnTo>
                    <a:pt x="210" y="432"/>
                  </a:lnTo>
                  <a:lnTo>
                    <a:pt x="204" y="426"/>
                  </a:lnTo>
                  <a:lnTo>
                    <a:pt x="204" y="420"/>
                  </a:lnTo>
                  <a:lnTo>
                    <a:pt x="204" y="414"/>
                  </a:lnTo>
                  <a:lnTo>
                    <a:pt x="204" y="408"/>
                  </a:lnTo>
                  <a:lnTo>
                    <a:pt x="198" y="408"/>
                  </a:lnTo>
                  <a:lnTo>
                    <a:pt x="198" y="402"/>
                  </a:lnTo>
                  <a:lnTo>
                    <a:pt x="192" y="402"/>
                  </a:lnTo>
                  <a:lnTo>
                    <a:pt x="180" y="390"/>
                  </a:lnTo>
                  <a:lnTo>
                    <a:pt x="180" y="384"/>
                  </a:lnTo>
                  <a:lnTo>
                    <a:pt x="174" y="384"/>
                  </a:lnTo>
                  <a:lnTo>
                    <a:pt x="168" y="378"/>
                  </a:lnTo>
                  <a:lnTo>
                    <a:pt x="162" y="378"/>
                  </a:lnTo>
                  <a:lnTo>
                    <a:pt x="156" y="372"/>
                  </a:lnTo>
                  <a:lnTo>
                    <a:pt x="150" y="372"/>
                  </a:lnTo>
                  <a:lnTo>
                    <a:pt x="150" y="366"/>
                  </a:lnTo>
                  <a:lnTo>
                    <a:pt x="144" y="366"/>
                  </a:lnTo>
                  <a:lnTo>
                    <a:pt x="144" y="360"/>
                  </a:lnTo>
                  <a:lnTo>
                    <a:pt x="138" y="360"/>
                  </a:lnTo>
                  <a:lnTo>
                    <a:pt x="138" y="354"/>
                  </a:lnTo>
                  <a:lnTo>
                    <a:pt x="132" y="354"/>
                  </a:lnTo>
                  <a:lnTo>
                    <a:pt x="132" y="360"/>
                  </a:lnTo>
                  <a:lnTo>
                    <a:pt x="126" y="360"/>
                  </a:lnTo>
                  <a:lnTo>
                    <a:pt x="120" y="366"/>
                  </a:lnTo>
                  <a:lnTo>
                    <a:pt x="114" y="360"/>
                  </a:lnTo>
                  <a:lnTo>
                    <a:pt x="108" y="360"/>
                  </a:lnTo>
                  <a:lnTo>
                    <a:pt x="102" y="360"/>
                  </a:lnTo>
                  <a:lnTo>
                    <a:pt x="96" y="360"/>
                  </a:lnTo>
                  <a:lnTo>
                    <a:pt x="96" y="354"/>
                  </a:lnTo>
                  <a:lnTo>
                    <a:pt x="78" y="354"/>
                  </a:lnTo>
                  <a:lnTo>
                    <a:pt x="84" y="348"/>
                  </a:lnTo>
                  <a:lnTo>
                    <a:pt x="78" y="348"/>
                  </a:lnTo>
                  <a:lnTo>
                    <a:pt x="48" y="348"/>
                  </a:lnTo>
                  <a:close/>
                </a:path>
              </a:pathLst>
            </a:custGeom>
            <a:solidFill>
              <a:srgbClr val="3366FF"/>
            </a:solidFill>
            <a:ln w="0">
              <a:solidFill>
                <a:srgbClr val="000000"/>
              </a:solidFill>
              <a:prstDash val="solid"/>
              <a:round/>
              <a:headEnd/>
              <a:tailEnd/>
            </a:ln>
          </p:spPr>
          <p:txBody>
            <a:bodyPr/>
            <a:lstStyle/>
            <a:p>
              <a:endParaRPr lang="es-MX"/>
            </a:p>
          </p:txBody>
        </p:sp>
        <p:sp>
          <p:nvSpPr>
            <p:cNvPr id="101" name="Freeform 103"/>
            <p:cNvSpPr>
              <a:spLocks/>
            </p:cNvSpPr>
            <p:nvPr/>
          </p:nvSpPr>
          <p:spPr bwMode="auto">
            <a:xfrm>
              <a:off x="2262" y="1524"/>
              <a:ext cx="420" cy="558"/>
            </a:xfrm>
            <a:custGeom>
              <a:avLst/>
              <a:gdLst>
                <a:gd name="T0" fmla="*/ 270 w 420"/>
                <a:gd name="T1" fmla="*/ 108 h 558"/>
                <a:gd name="T2" fmla="*/ 300 w 420"/>
                <a:gd name="T3" fmla="*/ 132 h 558"/>
                <a:gd name="T4" fmla="*/ 330 w 420"/>
                <a:gd name="T5" fmla="*/ 126 h 558"/>
                <a:gd name="T6" fmla="*/ 336 w 420"/>
                <a:gd name="T7" fmla="*/ 132 h 558"/>
                <a:gd name="T8" fmla="*/ 354 w 420"/>
                <a:gd name="T9" fmla="*/ 138 h 558"/>
                <a:gd name="T10" fmla="*/ 378 w 420"/>
                <a:gd name="T11" fmla="*/ 126 h 558"/>
                <a:gd name="T12" fmla="*/ 396 w 420"/>
                <a:gd name="T13" fmla="*/ 144 h 558"/>
                <a:gd name="T14" fmla="*/ 420 w 420"/>
                <a:gd name="T15" fmla="*/ 150 h 558"/>
                <a:gd name="T16" fmla="*/ 396 w 420"/>
                <a:gd name="T17" fmla="*/ 198 h 558"/>
                <a:gd name="T18" fmla="*/ 414 w 420"/>
                <a:gd name="T19" fmla="*/ 228 h 558"/>
                <a:gd name="T20" fmla="*/ 396 w 420"/>
                <a:gd name="T21" fmla="*/ 246 h 558"/>
                <a:gd name="T22" fmla="*/ 372 w 420"/>
                <a:gd name="T23" fmla="*/ 270 h 558"/>
                <a:gd name="T24" fmla="*/ 378 w 420"/>
                <a:gd name="T25" fmla="*/ 300 h 558"/>
                <a:gd name="T26" fmla="*/ 378 w 420"/>
                <a:gd name="T27" fmla="*/ 324 h 558"/>
                <a:gd name="T28" fmla="*/ 390 w 420"/>
                <a:gd name="T29" fmla="*/ 366 h 558"/>
                <a:gd name="T30" fmla="*/ 372 w 420"/>
                <a:gd name="T31" fmla="*/ 396 h 558"/>
                <a:gd name="T32" fmla="*/ 336 w 420"/>
                <a:gd name="T33" fmla="*/ 390 h 558"/>
                <a:gd name="T34" fmla="*/ 312 w 420"/>
                <a:gd name="T35" fmla="*/ 420 h 558"/>
                <a:gd name="T36" fmla="*/ 330 w 420"/>
                <a:gd name="T37" fmla="*/ 438 h 558"/>
                <a:gd name="T38" fmla="*/ 318 w 420"/>
                <a:gd name="T39" fmla="*/ 462 h 558"/>
                <a:gd name="T40" fmla="*/ 288 w 420"/>
                <a:gd name="T41" fmla="*/ 468 h 558"/>
                <a:gd name="T42" fmla="*/ 246 w 420"/>
                <a:gd name="T43" fmla="*/ 462 h 558"/>
                <a:gd name="T44" fmla="*/ 240 w 420"/>
                <a:gd name="T45" fmla="*/ 444 h 558"/>
                <a:gd name="T46" fmla="*/ 222 w 420"/>
                <a:gd name="T47" fmla="*/ 414 h 558"/>
                <a:gd name="T48" fmla="*/ 198 w 420"/>
                <a:gd name="T49" fmla="*/ 432 h 558"/>
                <a:gd name="T50" fmla="*/ 168 w 420"/>
                <a:gd name="T51" fmla="*/ 438 h 558"/>
                <a:gd name="T52" fmla="*/ 162 w 420"/>
                <a:gd name="T53" fmla="*/ 492 h 558"/>
                <a:gd name="T54" fmla="*/ 156 w 420"/>
                <a:gd name="T55" fmla="*/ 534 h 558"/>
                <a:gd name="T56" fmla="*/ 132 w 420"/>
                <a:gd name="T57" fmla="*/ 534 h 558"/>
                <a:gd name="T58" fmla="*/ 96 w 420"/>
                <a:gd name="T59" fmla="*/ 504 h 558"/>
                <a:gd name="T60" fmla="*/ 66 w 420"/>
                <a:gd name="T61" fmla="*/ 468 h 558"/>
                <a:gd name="T62" fmla="*/ 60 w 420"/>
                <a:gd name="T63" fmla="*/ 432 h 558"/>
                <a:gd name="T64" fmla="*/ 48 w 420"/>
                <a:gd name="T65" fmla="*/ 384 h 558"/>
                <a:gd name="T66" fmla="*/ 54 w 420"/>
                <a:gd name="T67" fmla="*/ 342 h 558"/>
                <a:gd name="T68" fmla="*/ 96 w 420"/>
                <a:gd name="T69" fmla="*/ 312 h 558"/>
                <a:gd name="T70" fmla="*/ 66 w 420"/>
                <a:gd name="T71" fmla="*/ 294 h 558"/>
                <a:gd name="T72" fmla="*/ 90 w 420"/>
                <a:gd name="T73" fmla="*/ 258 h 558"/>
                <a:gd name="T74" fmla="*/ 114 w 420"/>
                <a:gd name="T75" fmla="*/ 234 h 558"/>
                <a:gd name="T76" fmla="*/ 132 w 420"/>
                <a:gd name="T77" fmla="*/ 228 h 558"/>
                <a:gd name="T78" fmla="*/ 168 w 420"/>
                <a:gd name="T79" fmla="*/ 234 h 558"/>
                <a:gd name="T80" fmla="*/ 138 w 420"/>
                <a:gd name="T81" fmla="*/ 198 h 558"/>
                <a:gd name="T82" fmla="*/ 96 w 420"/>
                <a:gd name="T83" fmla="*/ 198 h 558"/>
                <a:gd name="T84" fmla="*/ 60 w 420"/>
                <a:gd name="T85" fmla="*/ 186 h 558"/>
                <a:gd name="T86" fmla="*/ 96 w 420"/>
                <a:gd name="T87" fmla="*/ 192 h 558"/>
                <a:gd name="T88" fmla="*/ 90 w 420"/>
                <a:gd name="T89" fmla="*/ 156 h 558"/>
                <a:gd name="T90" fmla="*/ 66 w 420"/>
                <a:gd name="T91" fmla="*/ 132 h 558"/>
                <a:gd name="T92" fmla="*/ 24 w 420"/>
                <a:gd name="T93" fmla="*/ 126 h 558"/>
                <a:gd name="T94" fmla="*/ 18 w 420"/>
                <a:gd name="T95" fmla="*/ 156 h 558"/>
                <a:gd name="T96" fmla="*/ 12 w 420"/>
                <a:gd name="T97" fmla="*/ 126 h 558"/>
                <a:gd name="T98" fmla="*/ 24 w 420"/>
                <a:gd name="T99" fmla="*/ 84 h 558"/>
                <a:gd name="T100" fmla="*/ 24 w 420"/>
                <a:gd name="T101" fmla="*/ 48 h 558"/>
                <a:gd name="T102" fmla="*/ 30 w 420"/>
                <a:gd name="T103" fmla="*/ 30 h 558"/>
                <a:gd name="T104" fmla="*/ 54 w 420"/>
                <a:gd name="T105" fmla="*/ 6 h 558"/>
                <a:gd name="T106" fmla="*/ 108 w 420"/>
                <a:gd name="T107" fmla="*/ 18 h 558"/>
                <a:gd name="T108" fmla="*/ 174 w 420"/>
                <a:gd name="T109" fmla="*/ 30 h 558"/>
                <a:gd name="T110" fmla="*/ 204 w 420"/>
                <a:gd name="T111" fmla="*/ 36 h 558"/>
                <a:gd name="T112" fmla="*/ 240 w 420"/>
                <a:gd name="T113" fmla="*/ 60 h 558"/>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420"/>
                <a:gd name="T172" fmla="*/ 0 h 558"/>
                <a:gd name="T173" fmla="*/ 420 w 420"/>
                <a:gd name="T174" fmla="*/ 558 h 558"/>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420" h="558">
                  <a:moveTo>
                    <a:pt x="258" y="72"/>
                  </a:moveTo>
                  <a:lnTo>
                    <a:pt x="258" y="78"/>
                  </a:lnTo>
                  <a:lnTo>
                    <a:pt x="264" y="78"/>
                  </a:lnTo>
                  <a:lnTo>
                    <a:pt x="264" y="84"/>
                  </a:lnTo>
                  <a:lnTo>
                    <a:pt x="264" y="90"/>
                  </a:lnTo>
                  <a:lnTo>
                    <a:pt x="264" y="96"/>
                  </a:lnTo>
                  <a:lnTo>
                    <a:pt x="270" y="102"/>
                  </a:lnTo>
                  <a:lnTo>
                    <a:pt x="270" y="108"/>
                  </a:lnTo>
                  <a:lnTo>
                    <a:pt x="270" y="114"/>
                  </a:lnTo>
                  <a:lnTo>
                    <a:pt x="270" y="120"/>
                  </a:lnTo>
                  <a:lnTo>
                    <a:pt x="282" y="120"/>
                  </a:lnTo>
                  <a:lnTo>
                    <a:pt x="282" y="126"/>
                  </a:lnTo>
                  <a:lnTo>
                    <a:pt x="288" y="126"/>
                  </a:lnTo>
                  <a:lnTo>
                    <a:pt x="294" y="126"/>
                  </a:lnTo>
                  <a:lnTo>
                    <a:pt x="300" y="126"/>
                  </a:lnTo>
                  <a:lnTo>
                    <a:pt x="300" y="132"/>
                  </a:lnTo>
                  <a:lnTo>
                    <a:pt x="300" y="138"/>
                  </a:lnTo>
                  <a:lnTo>
                    <a:pt x="300" y="144"/>
                  </a:lnTo>
                  <a:lnTo>
                    <a:pt x="306" y="144"/>
                  </a:lnTo>
                  <a:lnTo>
                    <a:pt x="312" y="132"/>
                  </a:lnTo>
                  <a:lnTo>
                    <a:pt x="312" y="120"/>
                  </a:lnTo>
                  <a:lnTo>
                    <a:pt x="330" y="114"/>
                  </a:lnTo>
                  <a:lnTo>
                    <a:pt x="330" y="120"/>
                  </a:lnTo>
                  <a:lnTo>
                    <a:pt x="330" y="126"/>
                  </a:lnTo>
                  <a:lnTo>
                    <a:pt x="330" y="132"/>
                  </a:lnTo>
                  <a:lnTo>
                    <a:pt x="330" y="126"/>
                  </a:lnTo>
                  <a:lnTo>
                    <a:pt x="336" y="126"/>
                  </a:lnTo>
                  <a:lnTo>
                    <a:pt x="336" y="120"/>
                  </a:lnTo>
                  <a:lnTo>
                    <a:pt x="336" y="126"/>
                  </a:lnTo>
                  <a:lnTo>
                    <a:pt x="342" y="126"/>
                  </a:lnTo>
                  <a:lnTo>
                    <a:pt x="336" y="126"/>
                  </a:lnTo>
                  <a:lnTo>
                    <a:pt x="336" y="132"/>
                  </a:lnTo>
                  <a:lnTo>
                    <a:pt x="330" y="132"/>
                  </a:lnTo>
                  <a:lnTo>
                    <a:pt x="336" y="132"/>
                  </a:lnTo>
                  <a:lnTo>
                    <a:pt x="342" y="132"/>
                  </a:lnTo>
                  <a:lnTo>
                    <a:pt x="342" y="138"/>
                  </a:lnTo>
                  <a:lnTo>
                    <a:pt x="348" y="138"/>
                  </a:lnTo>
                  <a:lnTo>
                    <a:pt x="348" y="132"/>
                  </a:lnTo>
                  <a:lnTo>
                    <a:pt x="348" y="138"/>
                  </a:lnTo>
                  <a:lnTo>
                    <a:pt x="354" y="138"/>
                  </a:lnTo>
                  <a:lnTo>
                    <a:pt x="354" y="132"/>
                  </a:lnTo>
                  <a:lnTo>
                    <a:pt x="354" y="138"/>
                  </a:lnTo>
                  <a:lnTo>
                    <a:pt x="360" y="138"/>
                  </a:lnTo>
                  <a:lnTo>
                    <a:pt x="366" y="138"/>
                  </a:lnTo>
                  <a:lnTo>
                    <a:pt x="366" y="132"/>
                  </a:lnTo>
                  <a:lnTo>
                    <a:pt x="372" y="132"/>
                  </a:lnTo>
                  <a:lnTo>
                    <a:pt x="372" y="126"/>
                  </a:lnTo>
                  <a:lnTo>
                    <a:pt x="378" y="126"/>
                  </a:lnTo>
                  <a:lnTo>
                    <a:pt x="384" y="126"/>
                  </a:lnTo>
                  <a:lnTo>
                    <a:pt x="384" y="132"/>
                  </a:lnTo>
                  <a:lnTo>
                    <a:pt x="390" y="132"/>
                  </a:lnTo>
                  <a:lnTo>
                    <a:pt x="396" y="132"/>
                  </a:lnTo>
                  <a:lnTo>
                    <a:pt x="396" y="138"/>
                  </a:lnTo>
                  <a:lnTo>
                    <a:pt x="390" y="138"/>
                  </a:lnTo>
                  <a:lnTo>
                    <a:pt x="390" y="144"/>
                  </a:lnTo>
                  <a:lnTo>
                    <a:pt x="396" y="144"/>
                  </a:lnTo>
                  <a:lnTo>
                    <a:pt x="402" y="144"/>
                  </a:lnTo>
                  <a:lnTo>
                    <a:pt x="402" y="150"/>
                  </a:lnTo>
                  <a:lnTo>
                    <a:pt x="408" y="150"/>
                  </a:lnTo>
                  <a:lnTo>
                    <a:pt x="408" y="156"/>
                  </a:lnTo>
                  <a:lnTo>
                    <a:pt x="408" y="150"/>
                  </a:lnTo>
                  <a:lnTo>
                    <a:pt x="414" y="150"/>
                  </a:lnTo>
                  <a:lnTo>
                    <a:pt x="414" y="144"/>
                  </a:lnTo>
                  <a:lnTo>
                    <a:pt x="420" y="150"/>
                  </a:lnTo>
                  <a:lnTo>
                    <a:pt x="420" y="156"/>
                  </a:lnTo>
                  <a:lnTo>
                    <a:pt x="414" y="162"/>
                  </a:lnTo>
                  <a:lnTo>
                    <a:pt x="408" y="162"/>
                  </a:lnTo>
                  <a:lnTo>
                    <a:pt x="408" y="168"/>
                  </a:lnTo>
                  <a:lnTo>
                    <a:pt x="402" y="174"/>
                  </a:lnTo>
                  <a:lnTo>
                    <a:pt x="396" y="180"/>
                  </a:lnTo>
                  <a:lnTo>
                    <a:pt x="396" y="186"/>
                  </a:lnTo>
                  <a:lnTo>
                    <a:pt x="396" y="198"/>
                  </a:lnTo>
                  <a:lnTo>
                    <a:pt x="402" y="198"/>
                  </a:lnTo>
                  <a:lnTo>
                    <a:pt x="408" y="198"/>
                  </a:lnTo>
                  <a:lnTo>
                    <a:pt x="414" y="198"/>
                  </a:lnTo>
                  <a:lnTo>
                    <a:pt x="414" y="204"/>
                  </a:lnTo>
                  <a:lnTo>
                    <a:pt x="414" y="210"/>
                  </a:lnTo>
                  <a:lnTo>
                    <a:pt x="414" y="216"/>
                  </a:lnTo>
                  <a:lnTo>
                    <a:pt x="414" y="222"/>
                  </a:lnTo>
                  <a:lnTo>
                    <a:pt x="414" y="228"/>
                  </a:lnTo>
                  <a:lnTo>
                    <a:pt x="414" y="234"/>
                  </a:lnTo>
                  <a:lnTo>
                    <a:pt x="408" y="234"/>
                  </a:lnTo>
                  <a:lnTo>
                    <a:pt x="408" y="228"/>
                  </a:lnTo>
                  <a:lnTo>
                    <a:pt x="402" y="228"/>
                  </a:lnTo>
                  <a:lnTo>
                    <a:pt x="396" y="228"/>
                  </a:lnTo>
                  <a:lnTo>
                    <a:pt x="396" y="234"/>
                  </a:lnTo>
                  <a:lnTo>
                    <a:pt x="396" y="240"/>
                  </a:lnTo>
                  <a:lnTo>
                    <a:pt x="396" y="246"/>
                  </a:lnTo>
                  <a:lnTo>
                    <a:pt x="390" y="252"/>
                  </a:lnTo>
                  <a:lnTo>
                    <a:pt x="384" y="252"/>
                  </a:lnTo>
                  <a:lnTo>
                    <a:pt x="378" y="258"/>
                  </a:lnTo>
                  <a:lnTo>
                    <a:pt x="372" y="258"/>
                  </a:lnTo>
                  <a:lnTo>
                    <a:pt x="366" y="258"/>
                  </a:lnTo>
                  <a:lnTo>
                    <a:pt x="372" y="258"/>
                  </a:lnTo>
                  <a:lnTo>
                    <a:pt x="372" y="264"/>
                  </a:lnTo>
                  <a:lnTo>
                    <a:pt x="372" y="270"/>
                  </a:lnTo>
                  <a:lnTo>
                    <a:pt x="372" y="276"/>
                  </a:lnTo>
                  <a:lnTo>
                    <a:pt x="372" y="282"/>
                  </a:lnTo>
                  <a:lnTo>
                    <a:pt x="372" y="288"/>
                  </a:lnTo>
                  <a:lnTo>
                    <a:pt x="372" y="294"/>
                  </a:lnTo>
                  <a:lnTo>
                    <a:pt x="378" y="294"/>
                  </a:lnTo>
                  <a:lnTo>
                    <a:pt x="372" y="294"/>
                  </a:lnTo>
                  <a:lnTo>
                    <a:pt x="372" y="300"/>
                  </a:lnTo>
                  <a:lnTo>
                    <a:pt x="378" y="300"/>
                  </a:lnTo>
                  <a:lnTo>
                    <a:pt x="372" y="300"/>
                  </a:lnTo>
                  <a:lnTo>
                    <a:pt x="372" y="306"/>
                  </a:lnTo>
                  <a:lnTo>
                    <a:pt x="378" y="306"/>
                  </a:lnTo>
                  <a:lnTo>
                    <a:pt x="372" y="306"/>
                  </a:lnTo>
                  <a:lnTo>
                    <a:pt x="372" y="312"/>
                  </a:lnTo>
                  <a:lnTo>
                    <a:pt x="378" y="312"/>
                  </a:lnTo>
                  <a:lnTo>
                    <a:pt x="378" y="318"/>
                  </a:lnTo>
                  <a:lnTo>
                    <a:pt x="378" y="324"/>
                  </a:lnTo>
                  <a:lnTo>
                    <a:pt x="390" y="330"/>
                  </a:lnTo>
                  <a:lnTo>
                    <a:pt x="396" y="342"/>
                  </a:lnTo>
                  <a:lnTo>
                    <a:pt x="396" y="348"/>
                  </a:lnTo>
                  <a:lnTo>
                    <a:pt x="396" y="354"/>
                  </a:lnTo>
                  <a:lnTo>
                    <a:pt x="390" y="354"/>
                  </a:lnTo>
                  <a:lnTo>
                    <a:pt x="396" y="354"/>
                  </a:lnTo>
                  <a:lnTo>
                    <a:pt x="390" y="360"/>
                  </a:lnTo>
                  <a:lnTo>
                    <a:pt x="390" y="366"/>
                  </a:lnTo>
                  <a:lnTo>
                    <a:pt x="390" y="372"/>
                  </a:lnTo>
                  <a:lnTo>
                    <a:pt x="390" y="378"/>
                  </a:lnTo>
                  <a:lnTo>
                    <a:pt x="384" y="378"/>
                  </a:lnTo>
                  <a:lnTo>
                    <a:pt x="384" y="384"/>
                  </a:lnTo>
                  <a:lnTo>
                    <a:pt x="378" y="384"/>
                  </a:lnTo>
                  <a:lnTo>
                    <a:pt x="372" y="384"/>
                  </a:lnTo>
                  <a:lnTo>
                    <a:pt x="372" y="390"/>
                  </a:lnTo>
                  <a:lnTo>
                    <a:pt x="372" y="396"/>
                  </a:lnTo>
                  <a:lnTo>
                    <a:pt x="372" y="390"/>
                  </a:lnTo>
                  <a:lnTo>
                    <a:pt x="366" y="390"/>
                  </a:lnTo>
                  <a:lnTo>
                    <a:pt x="366" y="396"/>
                  </a:lnTo>
                  <a:lnTo>
                    <a:pt x="366" y="402"/>
                  </a:lnTo>
                  <a:lnTo>
                    <a:pt x="360" y="402"/>
                  </a:lnTo>
                  <a:lnTo>
                    <a:pt x="342" y="396"/>
                  </a:lnTo>
                  <a:lnTo>
                    <a:pt x="342" y="390"/>
                  </a:lnTo>
                  <a:lnTo>
                    <a:pt x="336" y="390"/>
                  </a:lnTo>
                  <a:lnTo>
                    <a:pt x="330" y="390"/>
                  </a:lnTo>
                  <a:lnTo>
                    <a:pt x="324" y="390"/>
                  </a:lnTo>
                  <a:lnTo>
                    <a:pt x="324" y="396"/>
                  </a:lnTo>
                  <a:lnTo>
                    <a:pt x="306" y="390"/>
                  </a:lnTo>
                  <a:lnTo>
                    <a:pt x="306" y="408"/>
                  </a:lnTo>
                  <a:lnTo>
                    <a:pt x="306" y="414"/>
                  </a:lnTo>
                  <a:lnTo>
                    <a:pt x="312" y="414"/>
                  </a:lnTo>
                  <a:lnTo>
                    <a:pt x="312" y="420"/>
                  </a:lnTo>
                  <a:lnTo>
                    <a:pt x="312" y="426"/>
                  </a:lnTo>
                  <a:lnTo>
                    <a:pt x="318" y="426"/>
                  </a:lnTo>
                  <a:lnTo>
                    <a:pt x="324" y="426"/>
                  </a:lnTo>
                  <a:lnTo>
                    <a:pt x="324" y="420"/>
                  </a:lnTo>
                  <a:lnTo>
                    <a:pt x="330" y="420"/>
                  </a:lnTo>
                  <a:lnTo>
                    <a:pt x="330" y="426"/>
                  </a:lnTo>
                  <a:lnTo>
                    <a:pt x="330" y="432"/>
                  </a:lnTo>
                  <a:lnTo>
                    <a:pt x="330" y="438"/>
                  </a:lnTo>
                  <a:lnTo>
                    <a:pt x="336" y="438"/>
                  </a:lnTo>
                  <a:lnTo>
                    <a:pt x="336" y="444"/>
                  </a:lnTo>
                  <a:lnTo>
                    <a:pt x="336" y="450"/>
                  </a:lnTo>
                  <a:lnTo>
                    <a:pt x="330" y="450"/>
                  </a:lnTo>
                  <a:lnTo>
                    <a:pt x="330" y="456"/>
                  </a:lnTo>
                  <a:lnTo>
                    <a:pt x="330" y="462"/>
                  </a:lnTo>
                  <a:lnTo>
                    <a:pt x="324" y="462"/>
                  </a:lnTo>
                  <a:lnTo>
                    <a:pt x="318" y="462"/>
                  </a:lnTo>
                  <a:lnTo>
                    <a:pt x="318" y="468"/>
                  </a:lnTo>
                  <a:lnTo>
                    <a:pt x="318" y="474"/>
                  </a:lnTo>
                  <a:lnTo>
                    <a:pt x="312" y="474"/>
                  </a:lnTo>
                  <a:lnTo>
                    <a:pt x="306" y="474"/>
                  </a:lnTo>
                  <a:lnTo>
                    <a:pt x="300" y="474"/>
                  </a:lnTo>
                  <a:lnTo>
                    <a:pt x="294" y="474"/>
                  </a:lnTo>
                  <a:lnTo>
                    <a:pt x="294" y="468"/>
                  </a:lnTo>
                  <a:lnTo>
                    <a:pt x="288" y="468"/>
                  </a:lnTo>
                  <a:lnTo>
                    <a:pt x="282" y="468"/>
                  </a:lnTo>
                  <a:lnTo>
                    <a:pt x="276" y="468"/>
                  </a:lnTo>
                  <a:lnTo>
                    <a:pt x="270" y="468"/>
                  </a:lnTo>
                  <a:lnTo>
                    <a:pt x="264" y="468"/>
                  </a:lnTo>
                  <a:lnTo>
                    <a:pt x="258" y="462"/>
                  </a:lnTo>
                  <a:lnTo>
                    <a:pt x="258" y="456"/>
                  </a:lnTo>
                  <a:lnTo>
                    <a:pt x="252" y="462"/>
                  </a:lnTo>
                  <a:lnTo>
                    <a:pt x="246" y="462"/>
                  </a:lnTo>
                  <a:lnTo>
                    <a:pt x="240" y="462"/>
                  </a:lnTo>
                  <a:lnTo>
                    <a:pt x="240" y="468"/>
                  </a:lnTo>
                  <a:lnTo>
                    <a:pt x="234" y="468"/>
                  </a:lnTo>
                  <a:lnTo>
                    <a:pt x="234" y="462"/>
                  </a:lnTo>
                  <a:lnTo>
                    <a:pt x="234" y="456"/>
                  </a:lnTo>
                  <a:lnTo>
                    <a:pt x="234" y="450"/>
                  </a:lnTo>
                  <a:lnTo>
                    <a:pt x="240" y="450"/>
                  </a:lnTo>
                  <a:lnTo>
                    <a:pt x="240" y="444"/>
                  </a:lnTo>
                  <a:lnTo>
                    <a:pt x="240" y="438"/>
                  </a:lnTo>
                  <a:lnTo>
                    <a:pt x="240" y="432"/>
                  </a:lnTo>
                  <a:lnTo>
                    <a:pt x="240" y="426"/>
                  </a:lnTo>
                  <a:lnTo>
                    <a:pt x="240" y="420"/>
                  </a:lnTo>
                  <a:lnTo>
                    <a:pt x="246" y="414"/>
                  </a:lnTo>
                  <a:lnTo>
                    <a:pt x="234" y="414"/>
                  </a:lnTo>
                  <a:lnTo>
                    <a:pt x="228" y="414"/>
                  </a:lnTo>
                  <a:lnTo>
                    <a:pt x="222" y="414"/>
                  </a:lnTo>
                  <a:lnTo>
                    <a:pt x="222" y="408"/>
                  </a:lnTo>
                  <a:lnTo>
                    <a:pt x="216" y="408"/>
                  </a:lnTo>
                  <a:lnTo>
                    <a:pt x="216" y="414"/>
                  </a:lnTo>
                  <a:lnTo>
                    <a:pt x="216" y="420"/>
                  </a:lnTo>
                  <a:lnTo>
                    <a:pt x="210" y="420"/>
                  </a:lnTo>
                  <a:lnTo>
                    <a:pt x="210" y="426"/>
                  </a:lnTo>
                  <a:lnTo>
                    <a:pt x="204" y="432"/>
                  </a:lnTo>
                  <a:lnTo>
                    <a:pt x="198" y="432"/>
                  </a:lnTo>
                  <a:lnTo>
                    <a:pt x="198" y="438"/>
                  </a:lnTo>
                  <a:lnTo>
                    <a:pt x="192" y="438"/>
                  </a:lnTo>
                  <a:lnTo>
                    <a:pt x="192" y="432"/>
                  </a:lnTo>
                  <a:lnTo>
                    <a:pt x="186" y="432"/>
                  </a:lnTo>
                  <a:lnTo>
                    <a:pt x="180" y="432"/>
                  </a:lnTo>
                  <a:lnTo>
                    <a:pt x="174" y="432"/>
                  </a:lnTo>
                  <a:lnTo>
                    <a:pt x="168" y="432"/>
                  </a:lnTo>
                  <a:lnTo>
                    <a:pt x="168" y="438"/>
                  </a:lnTo>
                  <a:lnTo>
                    <a:pt x="168" y="444"/>
                  </a:lnTo>
                  <a:lnTo>
                    <a:pt x="168" y="450"/>
                  </a:lnTo>
                  <a:lnTo>
                    <a:pt x="168" y="456"/>
                  </a:lnTo>
                  <a:lnTo>
                    <a:pt x="168" y="462"/>
                  </a:lnTo>
                  <a:lnTo>
                    <a:pt x="168" y="468"/>
                  </a:lnTo>
                  <a:lnTo>
                    <a:pt x="168" y="474"/>
                  </a:lnTo>
                  <a:lnTo>
                    <a:pt x="168" y="486"/>
                  </a:lnTo>
                  <a:lnTo>
                    <a:pt x="162" y="492"/>
                  </a:lnTo>
                  <a:lnTo>
                    <a:pt x="162" y="498"/>
                  </a:lnTo>
                  <a:lnTo>
                    <a:pt x="162" y="504"/>
                  </a:lnTo>
                  <a:lnTo>
                    <a:pt x="162" y="510"/>
                  </a:lnTo>
                  <a:lnTo>
                    <a:pt x="162" y="516"/>
                  </a:lnTo>
                  <a:lnTo>
                    <a:pt x="162" y="522"/>
                  </a:lnTo>
                  <a:lnTo>
                    <a:pt x="162" y="528"/>
                  </a:lnTo>
                  <a:lnTo>
                    <a:pt x="156" y="528"/>
                  </a:lnTo>
                  <a:lnTo>
                    <a:pt x="156" y="534"/>
                  </a:lnTo>
                  <a:lnTo>
                    <a:pt x="156" y="540"/>
                  </a:lnTo>
                  <a:lnTo>
                    <a:pt x="156" y="546"/>
                  </a:lnTo>
                  <a:lnTo>
                    <a:pt x="156" y="552"/>
                  </a:lnTo>
                  <a:lnTo>
                    <a:pt x="150" y="552"/>
                  </a:lnTo>
                  <a:lnTo>
                    <a:pt x="144" y="552"/>
                  </a:lnTo>
                  <a:lnTo>
                    <a:pt x="144" y="558"/>
                  </a:lnTo>
                  <a:lnTo>
                    <a:pt x="132" y="540"/>
                  </a:lnTo>
                  <a:lnTo>
                    <a:pt x="132" y="534"/>
                  </a:lnTo>
                  <a:lnTo>
                    <a:pt x="132" y="528"/>
                  </a:lnTo>
                  <a:lnTo>
                    <a:pt x="132" y="522"/>
                  </a:lnTo>
                  <a:lnTo>
                    <a:pt x="90" y="528"/>
                  </a:lnTo>
                  <a:lnTo>
                    <a:pt x="90" y="522"/>
                  </a:lnTo>
                  <a:lnTo>
                    <a:pt x="90" y="516"/>
                  </a:lnTo>
                  <a:lnTo>
                    <a:pt x="90" y="510"/>
                  </a:lnTo>
                  <a:lnTo>
                    <a:pt x="96" y="510"/>
                  </a:lnTo>
                  <a:lnTo>
                    <a:pt x="96" y="504"/>
                  </a:lnTo>
                  <a:lnTo>
                    <a:pt x="90" y="498"/>
                  </a:lnTo>
                  <a:lnTo>
                    <a:pt x="84" y="492"/>
                  </a:lnTo>
                  <a:lnTo>
                    <a:pt x="78" y="486"/>
                  </a:lnTo>
                  <a:lnTo>
                    <a:pt x="72" y="486"/>
                  </a:lnTo>
                  <a:lnTo>
                    <a:pt x="72" y="480"/>
                  </a:lnTo>
                  <a:lnTo>
                    <a:pt x="72" y="474"/>
                  </a:lnTo>
                  <a:lnTo>
                    <a:pt x="66" y="474"/>
                  </a:lnTo>
                  <a:lnTo>
                    <a:pt x="66" y="468"/>
                  </a:lnTo>
                  <a:lnTo>
                    <a:pt x="60" y="462"/>
                  </a:lnTo>
                  <a:lnTo>
                    <a:pt x="60" y="456"/>
                  </a:lnTo>
                  <a:lnTo>
                    <a:pt x="66" y="456"/>
                  </a:lnTo>
                  <a:lnTo>
                    <a:pt x="66" y="450"/>
                  </a:lnTo>
                  <a:lnTo>
                    <a:pt x="66" y="444"/>
                  </a:lnTo>
                  <a:lnTo>
                    <a:pt x="66" y="438"/>
                  </a:lnTo>
                  <a:lnTo>
                    <a:pt x="60" y="438"/>
                  </a:lnTo>
                  <a:lnTo>
                    <a:pt x="60" y="432"/>
                  </a:lnTo>
                  <a:lnTo>
                    <a:pt x="60" y="426"/>
                  </a:lnTo>
                  <a:lnTo>
                    <a:pt x="60" y="420"/>
                  </a:lnTo>
                  <a:lnTo>
                    <a:pt x="54" y="420"/>
                  </a:lnTo>
                  <a:lnTo>
                    <a:pt x="54" y="414"/>
                  </a:lnTo>
                  <a:lnTo>
                    <a:pt x="54" y="408"/>
                  </a:lnTo>
                  <a:lnTo>
                    <a:pt x="48" y="396"/>
                  </a:lnTo>
                  <a:lnTo>
                    <a:pt x="48" y="390"/>
                  </a:lnTo>
                  <a:lnTo>
                    <a:pt x="48" y="384"/>
                  </a:lnTo>
                  <a:lnTo>
                    <a:pt x="48" y="378"/>
                  </a:lnTo>
                  <a:lnTo>
                    <a:pt x="54" y="378"/>
                  </a:lnTo>
                  <a:lnTo>
                    <a:pt x="54" y="372"/>
                  </a:lnTo>
                  <a:lnTo>
                    <a:pt x="54" y="366"/>
                  </a:lnTo>
                  <a:lnTo>
                    <a:pt x="54" y="360"/>
                  </a:lnTo>
                  <a:lnTo>
                    <a:pt x="54" y="354"/>
                  </a:lnTo>
                  <a:lnTo>
                    <a:pt x="54" y="348"/>
                  </a:lnTo>
                  <a:lnTo>
                    <a:pt x="54" y="342"/>
                  </a:lnTo>
                  <a:lnTo>
                    <a:pt x="54" y="336"/>
                  </a:lnTo>
                  <a:lnTo>
                    <a:pt x="60" y="336"/>
                  </a:lnTo>
                  <a:lnTo>
                    <a:pt x="72" y="336"/>
                  </a:lnTo>
                  <a:lnTo>
                    <a:pt x="78" y="330"/>
                  </a:lnTo>
                  <a:lnTo>
                    <a:pt x="102" y="330"/>
                  </a:lnTo>
                  <a:lnTo>
                    <a:pt x="102" y="324"/>
                  </a:lnTo>
                  <a:lnTo>
                    <a:pt x="102" y="312"/>
                  </a:lnTo>
                  <a:lnTo>
                    <a:pt x="96" y="312"/>
                  </a:lnTo>
                  <a:lnTo>
                    <a:pt x="84" y="312"/>
                  </a:lnTo>
                  <a:lnTo>
                    <a:pt x="78" y="312"/>
                  </a:lnTo>
                  <a:lnTo>
                    <a:pt x="78" y="318"/>
                  </a:lnTo>
                  <a:lnTo>
                    <a:pt x="66" y="318"/>
                  </a:lnTo>
                  <a:lnTo>
                    <a:pt x="66" y="312"/>
                  </a:lnTo>
                  <a:lnTo>
                    <a:pt x="66" y="306"/>
                  </a:lnTo>
                  <a:lnTo>
                    <a:pt x="66" y="300"/>
                  </a:lnTo>
                  <a:lnTo>
                    <a:pt x="66" y="294"/>
                  </a:lnTo>
                  <a:lnTo>
                    <a:pt x="72" y="288"/>
                  </a:lnTo>
                  <a:lnTo>
                    <a:pt x="72" y="276"/>
                  </a:lnTo>
                  <a:lnTo>
                    <a:pt x="72" y="270"/>
                  </a:lnTo>
                  <a:lnTo>
                    <a:pt x="78" y="270"/>
                  </a:lnTo>
                  <a:lnTo>
                    <a:pt x="84" y="270"/>
                  </a:lnTo>
                  <a:lnTo>
                    <a:pt x="84" y="264"/>
                  </a:lnTo>
                  <a:lnTo>
                    <a:pt x="84" y="258"/>
                  </a:lnTo>
                  <a:lnTo>
                    <a:pt x="90" y="258"/>
                  </a:lnTo>
                  <a:lnTo>
                    <a:pt x="96" y="258"/>
                  </a:lnTo>
                  <a:lnTo>
                    <a:pt x="102" y="252"/>
                  </a:lnTo>
                  <a:lnTo>
                    <a:pt x="102" y="270"/>
                  </a:lnTo>
                  <a:lnTo>
                    <a:pt x="120" y="270"/>
                  </a:lnTo>
                  <a:lnTo>
                    <a:pt x="120" y="240"/>
                  </a:lnTo>
                  <a:lnTo>
                    <a:pt x="108" y="240"/>
                  </a:lnTo>
                  <a:lnTo>
                    <a:pt x="108" y="234"/>
                  </a:lnTo>
                  <a:lnTo>
                    <a:pt x="114" y="234"/>
                  </a:lnTo>
                  <a:lnTo>
                    <a:pt x="120" y="234"/>
                  </a:lnTo>
                  <a:lnTo>
                    <a:pt x="120" y="246"/>
                  </a:lnTo>
                  <a:lnTo>
                    <a:pt x="120" y="258"/>
                  </a:lnTo>
                  <a:lnTo>
                    <a:pt x="126" y="258"/>
                  </a:lnTo>
                  <a:lnTo>
                    <a:pt x="144" y="258"/>
                  </a:lnTo>
                  <a:lnTo>
                    <a:pt x="144" y="252"/>
                  </a:lnTo>
                  <a:lnTo>
                    <a:pt x="144" y="246"/>
                  </a:lnTo>
                  <a:lnTo>
                    <a:pt x="132" y="228"/>
                  </a:lnTo>
                  <a:lnTo>
                    <a:pt x="126" y="228"/>
                  </a:lnTo>
                  <a:lnTo>
                    <a:pt x="132" y="228"/>
                  </a:lnTo>
                  <a:lnTo>
                    <a:pt x="138" y="222"/>
                  </a:lnTo>
                  <a:lnTo>
                    <a:pt x="138" y="228"/>
                  </a:lnTo>
                  <a:lnTo>
                    <a:pt x="138" y="222"/>
                  </a:lnTo>
                  <a:lnTo>
                    <a:pt x="138" y="228"/>
                  </a:lnTo>
                  <a:lnTo>
                    <a:pt x="138" y="234"/>
                  </a:lnTo>
                  <a:lnTo>
                    <a:pt x="168" y="234"/>
                  </a:lnTo>
                  <a:lnTo>
                    <a:pt x="168" y="228"/>
                  </a:lnTo>
                  <a:lnTo>
                    <a:pt x="162" y="222"/>
                  </a:lnTo>
                  <a:lnTo>
                    <a:pt x="162" y="216"/>
                  </a:lnTo>
                  <a:lnTo>
                    <a:pt x="156" y="210"/>
                  </a:lnTo>
                  <a:lnTo>
                    <a:pt x="156" y="204"/>
                  </a:lnTo>
                  <a:lnTo>
                    <a:pt x="150" y="204"/>
                  </a:lnTo>
                  <a:lnTo>
                    <a:pt x="144" y="198"/>
                  </a:lnTo>
                  <a:lnTo>
                    <a:pt x="138" y="198"/>
                  </a:lnTo>
                  <a:lnTo>
                    <a:pt x="132" y="198"/>
                  </a:lnTo>
                  <a:lnTo>
                    <a:pt x="126" y="198"/>
                  </a:lnTo>
                  <a:lnTo>
                    <a:pt x="120" y="204"/>
                  </a:lnTo>
                  <a:lnTo>
                    <a:pt x="114" y="204"/>
                  </a:lnTo>
                  <a:lnTo>
                    <a:pt x="114" y="210"/>
                  </a:lnTo>
                  <a:lnTo>
                    <a:pt x="108" y="204"/>
                  </a:lnTo>
                  <a:lnTo>
                    <a:pt x="102" y="204"/>
                  </a:lnTo>
                  <a:lnTo>
                    <a:pt x="96" y="198"/>
                  </a:lnTo>
                  <a:lnTo>
                    <a:pt x="90" y="198"/>
                  </a:lnTo>
                  <a:lnTo>
                    <a:pt x="84" y="198"/>
                  </a:lnTo>
                  <a:lnTo>
                    <a:pt x="78" y="198"/>
                  </a:lnTo>
                  <a:lnTo>
                    <a:pt x="72" y="198"/>
                  </a:lnTo>
                  <a:lnTo>
                    <a:pt x="66" y="198"/>
                  </a:lnTo>
                  <a:lnTo>
                    <a:pt x="60" y="198"/>
                  </a:lnTo>
                  <a:lnTo>
                    <a:pt x="60" y="192"/>
                  </a:lnTo>
                  <a:lnTo>
                    <a:pt x="60" y="186"/>
                  </a:lnTo>
                  <a:lnTo>
                    <a:pt x="66" y="186"/>
                  </a:lnTo>
                  <a:lnTo>
                    <a:pt x="66" y="180"/>
                  </a:lnTo>
                  <a:lnTo>
                    <a:pt x="72" y="180"/>
                  </a:lnTo>
                  <a:lnTo>
                    <a:pt x="78" y="186"/>
                  </a:lnTo>
                  <a:lnTo>
                    <a:pt x="84" y="186"/>
                  </a:lnTo>
                  <a:lnTo>
                    <a:pt x="90" y="186"/>
                  </a:lnTo>
                  <a:lnTo>
                    <a:pt x="96" y="186"/>
                  </a:lnTo>
                  <a:lnTo>
                    <a:pt x="96" y="192"/>
                  </a:lnTo>
                  <a:lnTo>
                    <a:pt x="102" y="192"/>
                  </a:lnTo>
                  <a:lnTo>
                    <a:pt x="102" y="180"/>
                  </a:lnTo>
                  <a:lnTo>
                    <a:pt x="102" y="174"/>
                  </a:lnTo>
                  <a:lnTo>
                    <a:pt x="102" y="168"/>
                  </a:lnTo>
                  <a:lnTo>
                    <a:pt x="96" y="168"/>
                  </a:lnTo>
                  <a:lnTo>
                    <a:pt x="96" y="162"/>
                  </a:lnTo>
                  <a:lnTo>
                    <a:pt x="96" y="156"/>
                  </a:lnTo>
                  <a:lnTo>
                    <a:pt x="90" y="156"/>
                  </a:lnTo>
                  <a:lnTo>
                    <a:pt x="84" y="156"/>
                  </a:lnTo>
                  <a:lnTo>
                    <a:pt x="78" y="162"/>
                  </a:lnTo>
                  <a:lnTo>
                    <a:pt x="78" y="156"/>
                  </a:lnTo>
                  <a:lnTo>
                    <a:pt x="78" y="150"/>
                  </a:lnTo>
                  <a:lnTo>
                    <a:pt x="72" y="150"/>
                  </a:lnTo>
                  <a:lnTo>
                    <a:pt x="72" y="144"/>
                  </a:lnTo>
                  <a:lnTo>
                    <a:pt x="66" y="144"/>
                  </a:lnTo>
                  <a:lnTo>
                    <a:pt x="66" y="132"/>
                  </a:lnTo>
                  <a:lnTo>
                    <a:pt x="60" y="126"/>
                  </a:lnTo>
                  <a:lnTo>
                    <a:pt x="54" y="126"/>
                  </a:lnTo>
                  <a:lnTo>
                    <a:pt x="42" y="120"/>
                  </a:lnTo>
                  <a:lnTo>
                    <a:pt x="36" y="120"/>
                  </a:lnTo>
                  <a:lnTo>
                    <a:pt x="36" y="114"/>
                  </a:lnTo>
                  <a:lnTo>
                    <a:pt x="30" y="114"/>
                  </a:lnTo>
                  <a:lnTo>
                    <a:pt x="30" y="120"/>
                  </a:lnTo>
                  <a:lnTo>
                    <a:pt x="24" y="126"/>
                  </a:lnTo>
                  <a:lnTo>
                    <a:pt x="24" y="132"/>
                  </a:lnTo>
                  <a:lnTo>
                    <a:pt x="18" y="132"/>
                  </a:lnTo>
                  <a:lnTo>
                    <a:pt x="12" y="132"/>
                  </a:lnTo>
                  <a:lnTo>
                    <a:pt x="12" y="138"/>
                  </a:lnTo>
                  <a:lnTo>
                    <a:pt x="12" y="144"/>
                  </a:lnTo>
                  <a:lnTo>
                    <a:pt x="12" y="150"/>
                  </a:lnTo>
                  <a:lnTo>
                    <a:pt x="18" y="150"/>
                  </a:lnTo>
                  <a:lnTo>
                    <a:pt x="18" y="156"/>
                  </a:lnTo>
                  <a:lnTo>
                    <a:pt x="12" y="156"/>
                  </a:lnTo>
                  <a:lnTo>
                    <a:pt x="6" y="150"/>
                  </a:lnTo>
                  <a:lnTo>
                    <a:pt x="6" y="144"/>
                  </a:lnTo>
                  <a:lnTo>
                    <a:pt x="0" y="144"/>
                  </a:lnTo>
                  <a:lnTo>
                    <a:pt x="0" y="138"/>
                  </a:lnTo>
                  <a:lnTo>
                    <a:pt x="6" y="132"/>
                  </a:lnTo>
                  <a:lnTo>
                    <a:pt x="6" y="126"/>
                  </a:lnTo>
                  <a:lnTo>
                    <a:pt x="12" y="126"/>
                  </a:lnTo>
                  <a:lnTo>
                    <a:pt x="18" y="120"/>
                  </a:lnTo>
                  <a:lnTo>
                    <a:pt x="18" y="114"/>
                  </a:lnTo>
                  <a:lnTo>
                    <a:pt x="24" y="114"/>
                  </a:lnTo>
                  <a:lnTo>
                    <a:pt x="24" y="108"/>
                  </a:lnTo>
                  <a:lnTo>
                    <a:pt x="24" y="102"/>
                  </a:lnTo>
                  <a:lnTo>
                    <a:pt x="24" y="96"/>
                  </a:lnTo>
                  <a:lnTo>
                    <a:pt x="24" y="90"/>
                  </a:lnTo>
                  <a:lnTo>
                    <a:pt x="24" y="84"/>
                  </a:lnTo>
                  <a:lnTo>
                    <a:pt x="30" y="78"/>
                  </a:lnTo>
                  <a:lnTo>
                    <a:pt x="30" y="72"/>
                  </a:lnTo>
                  <a:lnTo>
                    <a:pt x="30" y="66"/>
                  </a:lnTo>
                  <a:lnTo>
                    <a:pt x="30" y="54"/>
                  </a:lnTo>
                  <a:lnTo>
                    <a:pt x="24" y="54"/>
                  </a:lnTo>
                  <a:lnTo>
                    <a:pt x="18" y="54"/>
                  </a:lnTo>
                  <a:lnTo>
                    <a:pt x="18" y="48"/>
                  </a:lnTo>
                  <a:lnTo>
                    <a:pt x="24" y="48"/>
                  </a:lnTo>
                  <a:lnTo>
                    <a:pt x="18" y="48"/>
                  </a:lnTo>
                  <a:lnTo>
                    <a:pt x="18" y="42"/>
                  </a:lnTo>
                  <a:lnTo>
                    <a:pt x="12" y="42"/>
                  </a:lnTo>
                  <a:lnTo>
                    <a:pt x="12" y="36"/>
                  </a:lnTo>
                  <a:lnTo>
                    <a:pt x="12" y="30"/>
                  </a:lnTo>
                  <a:lnTo>
                    <a:pt x="18" y="30"/>
                  </a:lnTo>
                  <a:lnTo>
                    <a:pt x="24" y="30"/>
                  </a:lnTo>
                  <a:lnTo>
                    <a:pt x="30" y="30"/>
                  </a:lnTo>
                  <a:lnTo>
                    <a:pt x="36" y="36"/>
                  </a:lnTo>
                  <a:lnTo>
                    <a:pt x="36" y="24"/>
                  </a:lnTo>
                  <a:lnTo>
                    <a:pt x="30" y="12"/>
                  </a:lnTo>
                  <a:lnTo>
                    <a:pt x="24" y="6"/>
                  </a:lnTo>
                  <a:lnTo>
                    <a:pt x="24" y="0"/>
                  </a:lnTo>
                  <a:lnTo>
                    <a:pt x="36" y="6"/>
                  </a:lnTo>
                  <a:lnTo>
                    <a:pt x="42" y="6"/>
                  </a:lnTo>
                  <a:lnTo>
                    <a:pt x="54" y="6"/>
                  </a:lnTo>
                  <a:lnTo>
                    <a:pt x="66" y="12"/>
                  </a:lnTo>
                  <a:lnTo>
                    <a:pt x="78" y="12"/>
                  </a:lnTo>
                  <a:lnTo>
                    <a:pt x="84" y="12"/>
                  </a:lnTo>
                  <a:lnTo>
                    <a:pt x="90" y="12"/>
                  </a:lnTo>
                  <a:lnTo>
                    <a:pt x="96" y="12"/>
                  </a:lnTo>
                  <a:lnTo>
                    <a:pt x="102" y="12"/>
                  </a:lnTo>
                  <a:lnTo>
                    <a:pt x="108" y="12"/>
                  </a:lnTo>
                  <a:lnTo>
                    <a:pt x="108" y="18"/>
                  </a:lnTo>
                  <a:lnTo>
                    <a:pt x="138" y="18"/>
                  </a:lnTo>
                  <a:lnTo>
                    <a:pt x="144" y="18"/>
                  </a:lnTo>
                  <a:lnTo>
                    <a:pt x="138" y="24"/>
                  </a:lnTo>
                  <a:lnTo>
                    <a:pt x="156" y="24"/>
                  </a:lnTo>
                  <a:lnTo>
                    <a:pt x="156" y="30"/>
                  </a:lnTo>
                  <a:lnTo>
                    <a:pt x="162" y="30"/>
                  </a:lnTo>
                  <a:lnTo>
                    <a:pt x="168" y="30"/>
                  </a:lnTo>
                  <a:lnTo>
                    <a:pt x="174" y="30"/>
                  </a:lnTo>
                  <a:lnTo>
                    <a:pt x="180" y="36"/>
                  </a:lnTo>
                  <a:lnTo>
                    <a:pt x="186" y="30"/>
                  </a:lnTo>
                  <a:lnTo>
                    <a:pt x="192" y="30"/>
                  </a:lnTo>
                  <a:lnTo>
                    <a:pt x="192" y="24"/>
                  </a:lnTo>
                  <a:lnTo>
                    <a:pt x="198" y="24"/>
                  </a:lnTo>
                  <a:lnTo>
                    <a:pt x="198" y="30"/>
                  </a:lnTo>
                  <a:lnTo>
                    <a:pt x="204" y="30"/>
                  </a:lnTo>
                  <a:lnTo>
                    <a:pt x="204" y="36"/>
                  </a:lnTo>
                  <a:lnTo>
                    <a:pt x="210" y="36"/>
                  </a:lnTo>
                  <a:lnTo>
                    <a:pt x="210" y="42"/>
                  </a:lnTo>
                  <a:lnTo>
                    <a:pt x="216" y="42"/>
                  </a:lnTo>
                  <a:lnTo>
                    <a:pt x="222" y="48"/>
                  </a:lnTo>
                  <a:lnTo>
                    <a:pt x="228" y="48"/>
                  </a:lnTo>
                  <a:lnTo>
                    <a:pt x="234" y="54"/>
                  </a:lnTo>
                  <a:lnTo>
                    <a:pt x="240" y="54"/>
                  </a:lnTo>
                  <a:lnTo>
                    <a:pt x="240" y="60"/>
                  </a:lnTo>
                  <a:lnTo>
                    <a:pt x="252" y="72"/>
                  </a:lnTo>
                  <a:lnTo>
                    <a:pt x="258" y="72"/>
                  </a:lnTo>
                  <a:close/>
                </a:path>
              </a:pathLst>
            </a:custGeom>
            <a:solidFill>
              <a:srgbClr val="3366FF"/>
            </a:solidFill>
            <a:ln w="0">
              <a:solidFill>
                <a:srgbClr val="000000"/>
              </a:solidFill>
              <a:prstDash val="solid"/>
              <a:round/>
              <a:headEnd/>
              <a:tailEnd/>
            </a:ln>
          </p:spPr>
          <p:txBody>
            <a:bodyPr/>
            <a:lstStyle/>
            <a:p>
              <a:endParaRPr lang="es-MX"/>
            </a:p>
          </p:txBody>
        </p:sp>
        <p:sp>
          <p:nvSpPr>
            <p:cNvPr id="102" name="Freeform 104"/>
            <p:cNvSpPr>
              <a:spLocks/>
            </p:cNvSpPr>
            <p:nvPr/>
          </p:nvSpPr>
          <p:spPr bwMode="auto">
            <a:xfrm>
              <a:off x="3066" y="1482"/>
              <a:ext cx="264" cy="234"/>
            </a:xfrm>
            <a:custGeom>
              <a:avLst/>
              <a:gdLst>
                <a:gd name="T0" fmla="*/ 72 w 264"/>
                <a:gd name="T1" fmla="*/ 144 h 234"/>
                <a:gd name="T2" fmla="*/ 54 w 264"/>
                <a:gd name="T3" fmla="*/ 138 h 234"/>
                <a:gd name="T4" fmla="*/ 42 w 264"/>
                <a:gd name="T5" fmla="*/ 132 h 234"/>
                <a:gd name="T6" fmla="*/ 36 w 264"/>
                <a:gd name="T7" fmla="*/ 120 h 234"/>
                <a:gd name="T8" fmla="*/ 6 w 264"/>
                <a:gd name="T9" fmla="*/ 102 h 234"/>
                <a:gd name="T10" fmla="*/ 24 w 264"/>
                <a:gd name="T11" fmla="*/ 90 h 234"/>
                <a:gd name="T12" fmla="*/ 30 w 264"/>
                <a:gd name="T13" fmla="*/ 78 h 234"/>
                <a:gd name="T14" fmla="*/ 36 w 264"/>
                <a:gd name="T15" fmla="*/ 66 h 234"/>
                <a:gd name="T16" fmla="*/ 48 w 264"/>
                <a:gd name="T17" fmla="*/ 60 h 234"/>
                <a:gd name="T18" fmla="*/ 60 w 264"/>
                <a:gd name="T19" fmla="*/ 54 h 234"/>
                <a:gd name="T20" fmla="*/ 72 w 264"/>
                <a:gd name="T21" fmla="*/ 48 h 234"/>
                <a:gd name="T22" fmla="*/ 84 w 264"/>
                <a:gd name="T23" fmla="*/ 54 h 234"/>
                <a:gd name="T24" fmla="*/ 90 w 264"/>
                <a:gd name="T25" fmla="*/ 48 h 234"/>
                <a:gd name="T26" fmla="*/ 96 w 264"/>
                <a:gd name="T27" fmla="*/ 48 h 234"/>
                <a:gd name="T28" fmla="*/ 108 w 264"/>
                <a:gd name="T29" fmla="*/ 42 h 234"/>
                <a:gd name="T30" fmla="*/ 126 w 264"/>
                <a:gd name="T31" fmla="*/ 36 h 234"/>
                <a:gd name="T32" fmla="*/ 132 w 264"/>
                <a:gd name="T33" fmla="*/ 36 h 234"/>
                <a:gd name="T34" fmla="*/ 150 w 264"/>
                <a:gd name="T35" fmla="*/ 42 h 234"/>
                <a:gd name="T36" fmla="*/ 162 w 264"/>
                <a:gd name="T37" fmla="*/ 42 h 234"/>
                <a:gd name="T38" fmla="*/ 168 w 264"/>
                <a:gd name="T39" fmla="*/ 30 h 234"/>
                <a:gd name="T40" fmla="*/ 180 w 264"/>
                <a:gd name="T41" fmla="*/ 18 h 234"/>
                <a:gd name="T42" fmla="*/ 192 w 264"/>
                <a:gd name="T43" fmla="*/ 24 h 234"/>
                <a:gd name="T44" fmla="*/ 204 w 264"/>
                <a:gd name="T45" fmla="*/ 18 h 234"/>
                <a:gd name="T46" fmla="*/ 216 w 264"/>
                <a:gd name="T47" fmla="*/ 12 h 234"/>
                <a:gd name="T48" fmla="*/ 234 w 264"/>
                <a:gd name="T49" fmla="*/ 6 h 234"/>
                <a:gd name="T50" fmla="*/ 234 w 264"/>
                <a:gd name="T51" fmla="*/ 24 h 234"/>
                <a:gd name="T52" fmla="*/ 252 w 264"/>
                <a:gd name="T53" fmla="*/ 30 h 234"/>
                <a:gd name="T54" fmla="*/ 252 w 264"/>
                <a:gd name="T55" fmla="*/ 60 h 234"/>
                <a:gd name="T56" fmla="*/ 264 w 264"/>
                <a:gd name="T57" fmla="*/ 90 h 234"/>
                <a:gd name="T58" fmla="*/ 258 w 264"/>
                <a:gd name="T59" fmla="*/ 90 h 234"/>
                <a:gd name="T60" fmla="*/ 246 w 264"/>
                <a:gd name="T61" fmla="*/ 102 h 234"/>
                <a:gd name="T62" fmla="*/ 246 w 264"/>
                <a:gd name="T63" fmla="*/ 108 h 234"/>
                <a:gd name="T64" fmla="*/ 240 w 264"/>
                <a:gd name="T65" fmla="*/ 120 h 234"/>
                <a:gd name="T66" fmla="*/ 234 w 264"/>
                <a:gd name="T67" fmla="*/ 132 h 234"/>
                <a:gd name="T68" fmla="*/ 216 w 264"/>
                <a:gd name="T69" fmla="*/ 132 h 234"/>
                <a:gd name="T70" fmla="*/ 210 w 264"/>
                <a:gd name="T71" fmla="*/ 144 h 234"/>
                <a:gd name="T72" fmla="*/ 204 w 264"/>
                <a:gd name="T73" fmla="*/ 156 h 234"/>
                <a:gd name="T74" fmla="*/ 198 w 264"/>
                <a:gd name="T75" fmla="*/ 168 h 234"/>
                <a:gd name="T76" fmla="*/ 192 w 264"/>
                <a:gd name="T77" fmla="*/ 186 h 234"/>
                <a:gd name="T78" fmla="*/ 192 w 264"/>
                <a:gd name="T79" fmla="*/ 204 h 234"/>
                <a:gd name="T80" fmla="*/ 174 w 264"/>
                <a:gd name="T81" fmla="*/ 216 h 234"/>
                <a:gd name="T82" fmla="*/ 156 w 264"/>
                <a:gd name="T83" fmla="*/ 234 h 234"/>
                <a:gd name="T84" fmla="*/ 132 w 264"/>
                <a:gd name="T85" fmla="*/ 222 h 234"/>
                <a:gd name="T86" fmla="*/ 114 w 264"/>
                <a:gd name="T87" fmla="*/ 204 h 234"/>
                <a:gd name="T88" fmla="*/ 96 w 264"/>
                <a:gd name="T89" fmla="*/ 186 h 234"/>
                <a:gd name="T90" fmla="*/ 78 w 264"/>
                <a:gd name="T91" fmla="*/ 162 h 234"/>
                <a:gd name="T92" fmla="*/ 66 w 264"/>
                <a:gd name="T93" fmla="*/ 150 h 234"/>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264"/>
                <a:gd name="T142" fmla="*/ 0 h 234"/>
                <a:gd name="T143" fmla="*/ 264 w 264"/>
                <a:gd name="T144" fmla="*/ 234 h 234"/>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264" h="234">
                  <a:moveTo>
                    <a:pt x="60" y="144"/>
                  </a:moveTo>
                  <a:lnTo>
                    <a:pt x="66" y="144"/>
                  </a:lnTo>
                  <a:lnTo>
                    <a:pt x="72" y="144"/>
                  </a:lnTo>
                  <a:lnTo>
                    <a:pt x="72" y="138"/>
                  </a:lnTo>
                  <a:lnTo>
                    <a:pt x="60" y="138"/>
                  </a:lnTo>
                  <a:lnTo>
                    <a:pt x="54" y="138"/>
                  </a:lnTo>
                  <a:lnTo>
                    <a:pt x="54" y="132"/>
                  </a:lnTo>
                  <a:lnTo>
                    <a:pt x="48" y="132"/>
                  </a:lnTo>
                  <a:lnTo>
                    <a:pt x="42" y="132"/>
                  </a:lnTo>
                  <a:lnTo>
                    <a:pt x="42" y="126"/>
                  </a:lnTo>
                  <a:lnTo>
                    <a:pt x="36" y="126"/>
                  </a:lnTo>
                  <a:lnTo>
                    <a:pt x="36" y="120"/>
                  </a:lnTo>
                  <a:lnTo>
                    <a:pt x="30" y="120"/>
                  </a:lnTo>
                  <a:lnTo>
                    <a:pt x="0" y="102"/>
                  </a:lnTo>
                  <a:lnTo>
                    <a:pt x="6" y="102"/>
                  </a:lnTo>
                  <a:lnTo>
                    <a:pt x="12" y="96"/>
                  </a:lnTo>
                  <a:lnTo>
                    <a:pt x="18" y="96"/>
                  </a:lnTo>
                  <a:lnTo>
                    <a:pt x="24" y="90"/>
                  </a:lnTo>
                  <a:lnTo>
                    <a:pt x="24" y="84"/>
                  </a:lnTo>
                  <a:lnTo>
                    <a:pt x="24" y="78"/>
                  </a:lnTo>
                  <a:lnTo>
                    <a:pt x="30" y="78"/>
                  </a:lnTo>
                  <a:lnTo>
                    <a:pt x="30" y="72"/>
                  </a:lnTo>
                  <a:lnTo>
                    <a:pt x="36" y="72"/>
                  </a:lnTo>
                  <a:lnTo>
                    <a:pt x="36" y="66"/>
                  </a:lnTo>
                  <a:lnTo>
                    <a:pt x="42" y="66"/>
                  </a:lnTo>
                  <a:lnTo>
                    <a:pt x="48" y="66"/>
                  </a:lnTo>
                  <a:lnTo>
                    <a:pt x="48" y="60"/>
                  </a:lnTo>
                  <a:lnTo>
                    <a:pt x="54" y="60"/>
                  </a:lnTo>
                  <a:lnTo>
                    <a:pt x="60" y="60"/>
                  </a:lnTo>
                  <a:lnTo>
                    <a:pt x="60" y="54"/>
                  </a:lnTo>
                  <a:lnTo>
                    <a:pt x="66" y="54"/>
                  </a:lnTo>
                  <a:lnTo>
                    <a:pt x="72" y="54"/>
                  </a:lnTo>
                  <a:lnTo>
                    <a:pt x="72" y="48"/>
                  </a:lnTo>
                  <a:lnTo>
                    <a:pt x="78" y="48"/>
                  </a:lnTo>
                  <a:lnTo>
                    <a:pt x="84" y="48"/>
                  </a:lnTo>
                  <a:lnTo>
                    <a:pt x="84" y="54"/>
                  </a:lnTo>
                  <a:lnTo>
                    <a:pt x="90" y="48"/>
                  </a:lnTo>
                  <a:lnTo>
                    <a:pt x="96" y="48"/>
                  </a:lnTo>
                  <a:lnTo>
                    <a:pt x="90" y="48"/>
                  </a:lnTo>
                  <a:lnTo>
                    <a:pt x="90" y="42"/>
                  </a:lnTo>
                  <a:lnTo>
                    <a:pt x="96" y="42"/>
                  </a:lnTo>
                  <a:lnTo>
                    <a:pt x="96" y="48"/>
                  </a:lnTo>
                  <a:lnTo>
                    <a:pt x="102" y="48"/>
                  </a:lnTo>
                  <a:lnTo>
                    <a:pt x="108" y="48"/>
                  </a:lnTo>
                  <a:lnTo>
                    <a:pt x="108" y="42"/>
                  </a:lnTo>
                  <a:lnTo>
                    <a:pt x="114" y="42"/>
                  </a:lnTo>
                  <a:lnTo>
                    <a:pt x="120" y="36"/>
                  </a:lnTo>
                  <a:lnTo>
                    <a:pt x="126" y="36"/>
                  </a:lnTo>
                  <a:lnTo>
                    <a:pt x="126" y="30"/>
                  </a:lnTo>
                  <a:lnTo>
                    <a:pt x="132" y="30"/>
                  </a:lnTo>
                  <a:lnTo>
                    <a:pt x="132" y="36"/>
                  </a:lnTo>
                  <a:lnTo>
                    <a:pt x="138" y="36"/>
                  </a:lnTo>
                  <a:lnTo>
                    <a:pt x="144" y="42"/>
                  </a:lnTo>
                  <a:lnTo>
                    <a:pt x="150" y="42"/>
                  </a:lnTo>
                  <a:lnTo>
                    <a:pt x="150" y="48"/>
                  </a:lnTo>
                  <a:lnTo>
                    <a:pt x="156" y="48"/>
                  </a:lnTo>
                  <a:lnTo>
                    <a:pt x="162" y="42"/>
                  </a:lnTo>
                  <a:lnTo>
                    <a:pt x="162" y="36"/>
                  </a:lnTo>
                  <a:lnTo>
                    <a:pt x="162" y="30"/>
                  </a:lnTo>
                  <a:lnTo>
                    <a:pt x="168" y="30"/>
                  </a:lnTo>
                  <a:lnTo>
                    <a:pt x="168" y="24"/>
                  </a:lnTo>
                  <a:lnTo>
                    <a:pt x="174" y="24"/>
                  </a:lnTo>
                  <a:lnTo>
                    <a:pt x="180" y="18"/>
                  </a:lnTo>
                  <a:lnTo>
                    <a:pt x="186" y="18"/>
                  </a:lnTo>
                  <a:lnTo>
                    <a:pt x="192" y="18"/>
                  </a:lnTo>
                  <a:lnTo>
                    <a:pt x="192" y="24"/>
                  </a:lnTo>
                  <a:lnTo>
                    <a:pt x="198" y="24"/>
                  </a:lnTo>
                  <a:lnTo>
                    <a:pt x="198" y="18"/>
                  </a:lnTo>
                  <a:lnTo>
                    <a:pt x="204" y="18"/>
                  </a:lnTo>
                  <a:lnTo>
                    <a:pt x="210" y="18"/>
                  </a:lnTo>
                  <a:lnTo>
                    <a:pt x="210" y="12"/>
                  </a:lnTo>
                  <a:lnTo>
                    <a:pt x="216" y="12"/>
                  </a:lnTo>
                  <a:lnTo>
                    <a:pt x="228" y="0"/>
                  </a:lnTo>
                  <a:lnTo>
                    <a:pt x="228" y="6"/>
                  </a:lnTo>
                  <a:lnTo>
                    <a:pt x="234" y="6"/>
                  </a:lnTo>
                  <a:lnTo>
                    <a:pt x="234" y="12"/>
                  </a:lnTo>
                  <a:lnTo>
                    <a:pt x="234" y="18"/>
                  </a:lnTo>
                  <a:lnTo>
                    <a:pt x="234" y="24"/>
                  </a:lnTo>
                  <a:lnTo>
                    <a:pt x="240" y="30"/>
                  </a:lnTo>
                  <a:lnTo>
                    <a:pt x="246" y="30"/>
                  </a:lnTo>
                  <a:lnTo>
                    <a:pt x="252" y="30"/>
                  </a:lnTo>
                  <a:lnTo>
                    <a:pt x="252" y="42"/>
                  </a:lnTo>
                  <a:lnTo>
                    <a:pt x="252" y="48"/>
                  </a:lnTo>
                  <a:lnTo>
                    <a:pt x="252" y="60"/>
                  </a:lnTo>
                  <a:lnTo>
                    <a:pt x="264" y="72"/>
                  </a:lnTo>
                  <a:lnTo>
                    <a:pt x="264" y="84"/>
                  </a:lnTo>
                  <a:lnTo>
                    <a:pt x="264" y="90"/>
                  </a:lnTo>
                  <a:lnTo>
                    <a:pt x="258" y="90"/>
                  </a:lnTo>
                  <a:lnTo>
                    <a:pt x="252" y="90"/>
                  </a:lnTo>
                  <a:lnTo>
                    <a:pt x="258" y="90"/>
                  </a:lnTo>
                  <a:lnTo>
                    <a:pt x="252" y="90"/>
                  </a:lnTo>
                  <a:lnTo>
                    <a:pt x="252" y="96"/>
                  </a:lnTo>
                  <a:lnTo>
                    <a:pt x="246" y="102"/>
                  </a:lnTo>
                  <a:lnTo>
                    <a:pt x="246" y="108"/>
                  </a:lnTo>
                  <a:lnTo>
                    <a:pt x="240" y="108"/>
                  </a:lnTo>
                  <a:lnTo>
                    <a:pt x="246" y="108"/>
                  </a:lnTo>
                  <a:lnTo>
                    <a:pt x="240" y="108"/>
                  </a:lnTo>
                  <a:lnTo>
                    <a:pt x="240" y="114"/>
                  </a:lnTo>
                  <a:lnTo>
                    <a:pt x="240" y="120"/>
                  </a:lnTo>
                  <a:lnTo>
                    <a:pt x="240" y="126"/>
                  </a:lnTo>
                  <a:lnTo>
                    <a:pt x="240" y="132"/>
                  </a:lnTo>
                  <a:lnTo>
                    <a:pt x="234" y="132"/>
                  </a:lnTo>
                  <a:lnTo>
                    <a:pt x="228" y="132"/>
                  </a:lnTo>
                  <a:lnTo>
                    <a:pt x="222" y="132"/>
                  </a:lnTo>
                  <a:lnTo>
                    <a:pt x="216" y="132"/>
                  </a:lnTo>
                  <a:lnTo>
                    <a:pt x="216" y="138"/>
                  </a:lnTo>
                  <a:lnTo>
                    <a:pt x="210" y="138"/>
                  </a:lnTo>
                  <a:lnTo>
                    <a:pt x="210" y="144"/>
                  </a:lnTo>
                  <a:lnTo>
                    <a:pt x="210" y="150"/>
                  </a:lnTo>
                  <a:lnTo>
                    <a:pt x="204" y="150"/>
                  </a:lnTo>
                  <a:lnTo>
                    <a:pt x="204" y="156"/>
                  </a:lnTo>
                  <a:lnTo>
                    <a:pt x="198" y="156"/>
                  </a:lnTo>
                  <a:lnTo>
                    <a:pt x="198" y="162"/>
                  </a:lnTo>
                  <a:lnTo>
                    <a:pt x="198" y="168"/>
                  </a:lnTo>
                  <a:lnTo>
                    <a:pt x="192" y="174"/>
                  </a:lnTo>
                  <a:lnTo>
                    <a:pt x="192" y="180"/>
                  </a:lnTo>
                  <a:lnTo>
                    <a:pt x="192" y="186"/>
                  </a:lnTo>
                  <a:lnTo>
                    <a:pt x="192" y="192"/>
                  </a:lnTo>
                  <a:lnTo>
                    <a:pt x="192" y="198"/>
                  </a:lnTo>
                  <a:lnTo>
                    <a:pt x="192" y="204"/>
                  </a:lnTo>
                  <a:lnTo>
                    <a:pt x="180" y="204"/>
                  </a:lnTo>
                  <a:lnTo>
                    <a:pt x="180" y="210"/>
                  </a:lnTo>
                  <a:lnTo>
                    <a:pt x="174" y="216"/>
                  </a:lnTo>
                  <a:lnTo>
                    <a:pt x="168" y="228"/>
                  </a:lnTo>
                  <a:lnTo>
                    <a:pt x="162" y="228"/>
                  </a:lnTo>
                  <a:lnTo>
                    <a:pt x="156" y="234"/>
                  </a:lnTo>
                  <a:lnTo>
                    <a:pt x="144" y="228"/>
                  </a:lnTo>
                  <a:lnTo>
                    <a:pt x="138" y="228"/>
                  </a:lnTo>
                  <a:lnTo>
                    <a:pt x="132" y="222"/>
                  </a:lnTo>
                  <a:lnTo>
                    <a:pt x="120" y="216"/>
                  </a:lnTo>
                  <a:lnTo>
                    <a:pt x="114" y="210"/>
                  </a:lnTo>
                  <a:lnTo>
                    <a:pt x="114" y="204"/>
                  </a:lnTo>
                  <a:lnTo>
                    <a:pt x="108" y="198"/>
                  </a:lnTo>
                  <a:lnTo>
                    <a:pt x="96" y="192"/>
                  </a:lnTo>
                  <a:lnTo>
                    <a:pt x="96" y="186"/>
                  </a:lnTo>
                  <a:lnTo>
                    <a:pt x="96" y="180"/>
                  </a:lnTo>
                  <a:lnTo>
                    <a:pt x="84" y="168"/>
                  </a:lnTo>
                  <a:lnTo>
                    <a:pt x="78" y="162"/>
                  </a:lnTo>
                  <a:lnTo>
                    <a:pt x="78" y="156"/>
                  </a:lnTo>
                  <a:lnTo>
                    <a:pt x="72" y="156"/>
                  </a:lnTo>
                  <a:lnTo>
                    <a:pt x="66" y="150"/>
                  </a:lnTo>
                  <a:lnTo>
                    <a:pt x="60" y="144"/>
                  </a:lnTo>
                  <a:close/>
                </a:path>
              </a:pathLst>
            </a:custGeom>
            <a:solidFill>
              <a:srgbClr val="FFCC00"/>
            </a:solidFill>
            <a:ln w="0">
              <a:solidFill>
                <a:srgbClr val="000000"/>
              </a:solidFill>
              <a:prstDash val="solid"/>
              <a:round/>
              <a:headEnd/>
              <a:tailEnd/>
            </a:ln>
          </p:spPr>
          <p:txBody>
            <a:bodyPr/>
            <a:lstStyle/>
            <a:p>
              <a:endParaRPr lang="es-MX"/>
            </a:p>
          </p:txBody>
        </p:sp>
        <p:sp>
          <p:nvSpPr>
            <p:cNvPr id="103" name="Freeform 105"/>
            <p:cNvSpPr>
              <a:spLocks/>
            </p:cNvSpPr>
            <p:nvPr/>
          </p:nvSpPr>
          <p:spPr bwMode="auto">
            <a:xfrm>
              <a:off x="2910" y="1626"/>
              <a:ext cx="276" cy="210"/>
            </a:xfrm>
            <a:custGeom>
              <a:avLst/>
              <a:gdLst>
                <a:gd name="T0" fmla="*/ 264 w 276"/>
                <a:gd name="T1" fmla="*/ 102 h 210"/>
                <a:gd name="T2" fmla="*/ 252 w 276"/>
                <a:gd name="T3" fmla="*/ 102 h 210"/>
                <a:gd name="T4" fmla="*/ 228 w 276"/>
                <a:gd name="T5" fmla="*/ 108 h 210"/>
                <a:gd name="T6" fmla="*/ 210 w 276"/>
                <a:gd name="T7" fmla="*/ 108 h 210"/>
                <a:gd name="T8" fmla="*/ 198 w 276"/>
                <a:gd name="T9" fmla="*/ 114 h 210"/>
                <a:gd name="T10" fmla="*/ 186 w 276"/>
                <a:gd name="T11" fmla="*/ 114 h 210"/>
                <a:gd name="T12" fmla="*/ 174 w 276"/>
                <a:gd name="T13" fmla="*/ 114 h 210"/>
                <a:gd name="T14" fmla="*/ 168 w 276"/>
                <a:gd name="T15" fmla="*/ 120 h 210"/>
                <a:gd name="T16" fmla="*/ 162 w 276"/>
                <a:gd name="T17" fmla="*/ 126 h 210"/>
                <a:gd name="T18" fmla="*/ 162 w 276"/>
                <a:gd name="T19" fmla="*/ 138 h 210"/>
                <a:gd name="T20" fmla="*/ 150 w 276"/>
                <a:gd name="T21" fmla="*/ 144 h 210"/>
                <a:gd name="T22" fmla="*/ 138 w 276"/>
                <a:gd name="T23" fmla="*/ 144 h 210"/>
                <a:gd name="T24" fmla="*/ 132 w 276"/>
                <a:gd name="T25" fmla="*/ 150 h 210"/>
                <a:gd name="T26" fmla="*/ 126 w 276"/>
                <a:gd name="T27" fmla="*/ 156 h 210"/>
                <a:gd name="T28" fmla="*/ 114 w 276"/>
                <a:gd name="T29" fmla="*/ 156 h 210"/>
                <a:gd name="T30" fmla="*/ 108 w 276"/>
                <a:gd name="T31" fmla="*/ 168 h 210"/>
                <a:gd name="T32" fmla="*/ 96 w 276"/>
                <a:gd name="T33" fmla="*/ 192 h 210"/>
                <a:gd name="T34" fmla="*/ 66 w 276"/>
                <a:gd name="T35" fmla="*/ 192 h 210"/>
                <a:gd name="T36" fmla="*/ 30 w 276"/>
                <a:gd name="T37" fmla="*/ 198 h 210"/>
                <a:gd name="T38" fmla="*/ 30 w 276"/>
                <a:gd name="T39" fmla="*/ 180 h 210"/>
                <a:gd name="T40" fmla="*/ 12 w 276"/>
                <a:gd name="T41" fmla="*/ 174 h 210"/>
                <a:gd name="T42" fmla="*/ 6 w 276"/>
                <a:gd name="T43" fmla="*/ 168 h 210"/>
                <a:gd name="T44" fmla="*/ 36 w 276"/>
                <a:gd name="T45" fmla="*/ 150 h 210"/>
                <a:gd name="T46" fmla="*/ 48 w 276"/>
                <a:gd name="T47" fmla="*/ 150 h 210"/>
                <a:gd name="T48" fmla="*/ 54 w 276"/>
                <a:gd name="T49" fmla="*/ 138 h 210"/>
                <a:gd name="T50" fmla="*/ 66 w 276"/>
                <a:gd name="T51" fmla="*/ 138 h 210"/>
                <a:gd name="T52" fmla="*/ 66 w 276"/>
                <a:gd name="T53" fmla="*/ 132 h 210"/>
                <a:gd name="T54" fmla="*/ 78 w 276"/>
                <a:gd name="T55" fmla="*/ 126 h 210"/>
                <a:gd name="T56" fmla="*/ 84 w 276"/>
                <a:gd name="T57" fmla="*/ 120 h 210"/>
                <a:gd name="T58" fmla="*/ 90 w 276"/>
                <a:gd name="T59" fmla="*/ 114 h 210"/>
                <a:gd name="T60" fmla="*/ 90 w 276"/>
                <a:gd name="T61" fmla="*/ 114 h 210"/>
                <a:gd name="T62" fmla="*/ 102 w 276"/>
                <a:gd name="T63" fmla="*/ 114 h 210"/>
                <a:gd name="T64" fmla="*/ 114 w 276"/>
                <a:gd name="T65" fmla="*/ 108 h 210"/>
                <a:gd name="T66" fmla="*/ 108 w 276"/>
                <a:gd name="T67" fmla="*/ 102 h 210"/>
                <a:gd name="T68" fmla="*/ 120 w 276"/>
                <a:gd name="T69" fmla="*/ 102 h 210"/>
                <a:gd name="T70" fmla="*/ 126 w 276"/>
                <a:gd name="T71" fmla="*/ 96 h 210"/>
                <a:gd name="T72" fmla="*/ 138 w 276"/>
                <a:gd name="T73" fmla="*/ 90 h 210"/>
                <a:gd name="T74" fmla="*/ 144 w 276"/>
                <a:gd name="T75" fmla="*/ 84 h 210"/>
                <a:gd name="T76" fmla="*/ 144 w 276"/>
                <a:gd name="T77" fmla="*/ 84 h 210"/>
                <a:gd name="T78" fmla="*/ 144 w 276"/>
                <a:gd name="T79" fmla="*/ 84 h 210"/>
                <a:gd name="T80" fmla="*/ 150 w 276"/>
                <a:gd name="T81" fmla="*/ 78 h 210"/>
                <a:gd name="T82" fmla="*/ 150 w 276"/>
                <a:gd name="T83" fmla="*/ 78 h 210"/>
                <a:gd name="T84" fmla="*/ 162 w 276"/>
                <a:gd name="T85" fmla="*/ 72 h 210"/>
                <a:gd name="T86" fmla="*/ 162 w 276"/>
                <a:gd name="T87" fmla="*/ 72 h 210"/>
                <a:gd name="T88" fmla="*/ 168 w 276"/>
                <a:gd name="T89" fmla="*/ 66 h 210"/>
                <a:gd name="T90" fmla="*/ 168 w 276"/>
                <a:gd name="T91" fmla="*/ 54 h 210"/>
                <a:gd name="T92" fmla="*/ 174 w 276"/>
                <a:gd name="T93" fmla="*/ 42 h 210"/>
                <a:gd name="T94" fmla="*/ 174 w 276"/>
                <a:gd name="T95" fmla="*/ 30 h 210"/>
                <a:gd name="T96" fmla="*/ 174 w 276"/>
                <a:gd name="T97" fmla="*/ 30 h 210"/>
                <a:gd name="T98" fmla="*/ 186 w 276"/>
                <a:gd name="T99" fmla="*/ 30 h 210"/>
                <a:gd name="T100" fmla="*/ 198 w 276"/>
                <a:gd name="T101" fmla="*/ 18 h 210"/>
                <a:gd name="T102" fmla="*/ 198 w 276"/>
                <a:gd name="T103" fmla="*/ 18 h 210"/>
                <a:gd name="T104" fmla="*/ 204 w 276"/>
                <a:gd name="T105" fmla="*/ 12 h 210"/>
                <a:gd name="T106" fmla="*/ 210 w 276"/>
                <a:gd name="T107" fmla="*/ 6 h 210"/>
                <a:gd name="T108" fmla="*/ 210 w 276"/>
                <a:gd name="T109" fmla="*/ 6 h 210"/>
                <a:gd name="T110" fmla="*/ 216 w 276"/>
                <a:gd name="T111" fmla="*/ 0 h 210"/>
                <a:gd name="T112" fmla="*/ 228 w 276"/>
                <a:gd name="T113" fmla="*/ 12 h 210"/>
                <a:gd name="T114" fmla="*/ 234 w 276"/>
                <a:gd name="T115" fmla="*/ 18 h 210"/>
                <a:gd name="T116" fmla="*/ 252 w 276"/>
                <a:gd name="T117" fmla="*/ 36 h 210"/>
                <a:gd name="T118" fmla="*/ 252 w 276"/>
                <a:gd name="T119" fmla="*/ 48 h 210"/>
                <a:gd name="T120" fmla="*/ 270 w 276"/>
                <a:gd name="T121" fmla="*/ 60 h 210"/>
                <a:gd name="T122" fmla="*/ 276 w 276"/>
                <a:gd name="T123" fmla="*/ 72 h 210"/>
                <a:gd name="T124" fmla="*/ 270 w 276"/>
                <a:gd name="T125" fmla="*/ 102 h 210"/>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76"/>
                <a:gd name="T190" fmla="*/ 0 h 210"/>
                <a:gd name="T191" fmla="*/ 276 w 276"/>
                <a:gd name="T192" fmla="*/ 210 h 210"/>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76" h="210">
                  <a:moveTo>
                    <a:pt x="270" y="102"/>
                  </a:moveTo>
                  <a:lnTo>
                    <a:pt x="264" y="102"/>
                  </a:lnTo>
                  <a:lnTo>
                    <a:pt x="258" y="102"/>
                  </a:lnTo>
                  <a:lnTo>
                    <a:pt x="252" y="102"/>
                  </a:lnTo>
                  <a:lnTo>
                    <a:pt x="246" y="102"/>
                  </a:lnTo>
                  <a:lnTo>
                    <a:pt x="228" y="108"/>
                  </a:lnTo>
                  <a:lnTo>
                    <a:pt x="216" y="108"/>
                  </a:lnTo>
                  <a:lnTo>
                    <a:pt x="210" y="108"/>
                  </a:lnTo>
                  <a:lnTo>
                    <a:pt x="204" y="108"/>
                  </a:lnTo>
                  <a:lnTo>
                    <a:pt x="198" y="114"/>
                  </a:lnTo>
                  <a:lnTo>
                    <a:pt x="192" y="114"/>
                  </a:lnTo>
                  <a:lnTo>
                    <a:pt x="186" y="114"/>
                  </a:lnTo>
                  <a:lnTo>
                    <a:pt x="180" y="114"/>
                  </a:lnTo>
                  <a:lnTo>
                    <a:pt x="174" y="114"/>
                  </a:lnTo>
                  <a:lnTo>
                    <a:pt x="168" y="114"/>
                  </a:lnTo>
                  <a:lnTo>
                    <a:pt x="168" y="120"/>
                  </a:lnTo>
                  <a:lnTo>
                    <a:pt x="168" y="126"/>
                  </a:lnTo>
                  <a:lnTo>
                    <a:pt x="162" y="126"/>
                  </a:lnTo>
                  <a:lnTo>
                    <a:pt x="162" y="132"/>
                  </a:lnTo>
                  <a:lnTo>
                    <a:pt x="162" y="138"/>
                  </a:lnTo>
                  <a:lnTo>
                    <a:pt x="156" y="138"/>
                  </a:lnTo>
                  <a:lnTo>
                    <a:pt x="150" y="144"/>
                  </a:lnTo>
                  <a:lnTo>
                    <a:pt x="144" y="144"/>
                  </a:lnTo>
                  <a:lnTo>
                    <a:pt x="138" y="144"/>
                  </a:lnTo>
                  <a:lnTo>
                    <a:pt x="138" y="150"/>
                  </a:lnTo>
                  <a:lnTo>
                    <a:pt x="132" y="150"/>
                  </a:lnTo>
                  <a:lnTo>
                    <a:pt x="132" y="156"/>
                  </a:lnTo>
                  <a:lnTo>
                    <a:pt x="126" y="156"/>
                  </a:lnTo>
                  <a:lnTo>
                    <a:pt x="120" y="156"/>
                  </a:lnTo>
                  <a:lnTo>
                    <a:pt x="114" y="156"/>
                  </a:lnTo>
                  <a:lnTo>
                    <a:pt x="108" y="162"/>
                  </a:lnTo>
                  <a:lnTo>
                    <a:pt x="108" y="168"/>
                  </a:lnTo>
                  <a:lnTo>
                    <a:pt x="96" y="174"/>
                  </a:lnTo>
                  <a:lnTo>
                    <a:pt x="96" y="192"/>
                  </a:lnTo>
                  <a:lnTo>
                    <a:pt x="72" y="204"/>
                  </a:lnTo>
                  <a:lnTo>
                    <a:pt x="66" y="192"/>
                  </a:lnTo>
                  <a:lnTo>
                    <a:pt x="42" y="210"/>
                  </a:lnTo>
                  <a:lnTo>
                    <a:pt x="30" y="198"/>
                  </a:lnTo>
                  <a:lnTo>
                    <a:pt x="42" y="186"/>
                  </a:lnTo>
                  <a:lnTo>
                    <a:pt x="30" y="180"/>
                  </a:lnTo>
                  <a:lnTo>
                    <a:pt x="24" y="180"/>
                  </a:lnTo>
                  <a:lnTo>
                    <a:pt x="12" y="174"/>
                  </a:lnTo>
                  <a:lnTo>
                    <a:pt x="0" y="168"/>
                  </a:lnTo>
                  <a:lnTo>
                    <a:pt x="6" y="168"/>
                  </a:lnTo>
                  <a:lnTo>
                    <a:pt x="24" y="162"/>
                  </a:lnTo>
                  <a:lnTo>
                    <a:pt x="36" y="150"/>
                  </a:lnTo>
                  <a:lnTo>
                    <a:pt x="42" y="150"/>
                  </a:lnTo>
                  <a:lnTo>
                    <a:pt x="48" y="150"/>
                  </a:lnTo>
                  <a:lnTo>
                    <a:pt x="48" y="144"/>
                  </a:lnTo>
                  <a:lnTo>
                    <a:pt x="54" y="138"/>
                  </a:lnTo>
                  <a:lnTo>
                    <a:pt x="60" y="138"/>
                  </a:lnTo>
                  <a:lnTo>
                    <a:pt x="66" y="138"/>
                  </a:lnTo>
                  <a:lnTo>
                    <a:pt x="72" y="138"/>
                  </a:lnTo>
                  <a:lnTo>
                    <a:pt x="66" y="132"/>
                  </a:lnTo>
                  <a:lnTo>
                    <a:pt x="72" y="126"/>
                  </a:lnTo>
                  <a:lnTo>
                    <a:pt x="78" y="126"/>
                  </a:lnTo>
                  <a:lnTo>
                    <a:pt x="78" y="120"/>
                  </a:lnTo>
                  <a:lnTo>
                    <a:pt x="84" y="120"/>
                  </a:lnTo>
                  <a:lnTo>
                    <a:pt x="84" y="114"/>
                  </a:lnTo>
                  <a:lnTo>
                    <a:pt x="90" y="114"/>
                  </a:lnTo>
                  <a:lnTo>
                    <a:pt x="90" y="120"/>
                  </a:lnTo>
                  <a:lnTo>
                    <a:pt x="90" y="114"/>
                  </a:lnTo>
                  <a:lnTo>
                    <a:pt x="96" y="114"/>
                  </a:lnTo>
                  <a:lnTo>
                    <a:pt x="102" y="114"/>
                  </a:lnTo>
                  <a:lnTo>
                    <a:pt x="108" y="114"/>
                  </a:lnTo>
                  <a:lnTo>
                    <a:pt x="114" y="108"/>
                  </a:lnTo>
                  <a:lnTo>
                    <a:pt x="108" y="108"/>
                  </a:lnTo>
                  <a:lnTo>
                    <a:pt x="108" y="102"/>
                  </a:lnTo>
                  <a:lnTo>
                    <a:pt x="114" y="102"/>
                  </a:lnTo>
                  <a:lnTo>
                    <a:pt x="120" y="102"/>
                  </a:lnTo>
                  <a:lnTo>
                    <a:pt x="120" y="96"/>
                  </a:lnTo>
                  <a:lnTo>
                    <a:pt x="126" y="96"/>
                  </a:lnTo>
                  <a:lnTo>
                    <a:pt x="132" y="96"/>
                  </a:lnTo>
                  <a:lnTo>
                    <a:pt x="138" y="90"/>
                  </a:lnTo>
                  <a:lnTo>
                    <a:pt x="144" y="90"/>
                  </a:lnTo>
                  <a:lnTo>
                    <a:pt x="144" y="84"/>
                  </a:lnTo>
                  <a:lnTo>
                    <a:pt x="144" y="90"/>
                  </a:lnTo>
                  <a:lnTo>
                    <a:pt x="144" y="84"/>
                  </a:lnTo>
                  <a:lnTo>
                    <a:pt x="150" y="84"/>
                  </a:lnTo>
                  <a:lnTo>
                    <a:pt x="144" y="84"/>
                  </a:lnTo>
                  <a:lnTo>
                    <a:pt x="144" y="78"/>
                  </a:lnTo>
                  <a:lnTo>
                    <a:pt x="150" y="78"/>
                  </a:lnTo>
                  <a:lnTo>
                    <a:pt x="150" y="84"/>
                  </a:lnTo>
                  <a:lnTo>
                    <a:pt x="150" y="78"/>
                  </a:lnTo>
                  <a:lnTo>
                    <a:pt x="156" y="78"/>
                  </a:lnTo>
                  <a:lnTo>
                    <a:pt x="162" y="72"/>
                  </a:lnTo>
                  <a:lnTo>
                    <a:pt x="156" y="72"/>
                  </a:lnTo>
                  <a:lnTo>
                    <a:pt x="162" y="72"/>
                  </a:lnTo>
                  <a:lnTo>
                    <a:pt x="162" y="66"/>
                  </a:lnTo>
                  <a:lnTo>
                    <a:pt x="168" y="66"/>
                  </a:lnTo>
                  <a:lnTo>
                    <a:pt x="168" y="60"/>
                  </a:lnTo>
                  <a:lnTo>
                    <a:pt x="168" y="54"/>
                  </a:lnTo>
                  <a:lnTo>
                    <a:pt x="174" y="48"/>
                  </a:lnTo>
                  <a:lnTo>
                    <a:pt x="174" y="42"/>
                  </a:lnTo>
                  <a:lnTo>
                    <a:pt x="174" y="36"/>
                  </a:lnTo>
                  <a:lnTo>
                    <a:pt x="174" y="30"/>
                  </a:lnTo>
                  <a:lnTo>
                    <a:pt x="174" y="36"/>
                  </a:lnTo>
                  <a:lnTo>
                    <a:pt x="174" y="30"/>
                  </a:lnTo>
                  <a:lnTo>
                    <a:pt x="180" y="30"/>
                  </a:lnTo>
                  <a:lnTo>
                    <a:pt x="186" y="30"/>
                  </a:lnTo>
                  <a:lnTo>
                    <a:pt x="192" y="24"/>
                  </a:lnTo>
                  <a:lnTo>
                    <a:pt x="198" y="18"/>
                  </a:lnTo>
                  <a:lnTo>
                    <a:pt x="192" y="18"/>
                  </a:lnTo>
                  <a:lnTo>
                    <a:pt x="198" y="18"/>
                  </a:lnTo>
                  <a:lnTo>
                    <a:pt x="198" y="12"/>
                  </a:lnTo>
                  <a:lnTo>
                    <a:pt x="204" y="12"/>
                  </a:lnTo>
                  <a:lnTo>
                    <a:pt x="204" y="6"/>
                  </a:lnTo>
                  <a:lnTo>
                    <a:pt x="210" y="6"/>
                  </a:lnTo>
                  <a:lnTo>
                    <a:pt x="210" y="12"/>
                  </a:lnTo>
                  <a:lnTo>
                    <a:pt x="210" y="6"/>
                  </a:lnTo>
                  <a:lnTo>
                    <a:pt x="210" y="0"/>
                  </a:lnTo>
                  <a:lnTo>
                    <a:pt x="216" y="0"/>
                  </a:lnTo>
                  <a:lnTo>
                    <a:pt x="222" y="6"/>
                  </a:lnTo>
                  <a:lnTo>
                    <a:pt x="228" y="12"/>
                  </a:lnTo>
                  <a:lnTo>
                    <a:pt x="234" y="12"/>
                  </a:lnTo>
                  <a:lnTo>
                    <a:pt x="234" y="18"/>
                  </a:lnTo>
                  <a:lnTo>
                    <a:pt x="240" y="24"/>
                  </a:lnTo>
                  <a:lnTo>
                    <a:pt x="252" y="36"/>
                  </a:lnTo>
                  <a:lnTo>
                    <a:pt x="252" y="42"/>
                  </a:lnTo>
                  <a:lnTo>
                    <a:pt x="252" y="48"/>
                  </a:lnTo>
                  <a:lnTo>
                    <a:pt x="264" y="54"/>
                  </a:lnTo>
                  <a:lnTo>
                    <a:pt x="270" y="60"/>
                  </a:lnTo>
                  <a:lnTo>
                    <a:pt x="270" y="66"/>
                  </a:lnTo>
                  <a:lnTo>
                    <a:pt x="276" y="72"/>
                  </a:lnTo>
                  <a:lnTo>
                    <a:pt x="270" y="84"/>
                  </a:lnTo>
                  <a:lnTo>
                    <a:pt x="270" y="102"/>
                  </a:lnTo>
                  <a:close/>
                </a:path>
              </a:pathLst>
            </a:custGeom>
            <a:solidFill>
              <a:srgbClr val="0000A0"/>
            </a:solidFill>
            <a:ln w="0">
              <a:solidFill>
                <a:srgbClr val="000000"/>
              </a:solidFill>
              <a:prstDash val="solid"/>
              <a:round/>
              <a:headEnd/>
              <a:tailEnd/>
            </a:ln>
          </p:spPr>
          <p:txBody>
            <a:bodyPr/>
            <a:lstStyle/>
            <a:p>
              <a:endParaRPr lang="es-MX"/>
            </a:p>
          </p:txBody>
        </p:sp>
        <p:sp>
          <p:nvSpPr>
            <p:cNvPr id="104" name="Freeform 106"/>
            <p:cNvSpPr>
              <a:spLocks/>
            </p:cNvSpPr>
            <p:nvPr/>
          </p:nvSpPr>
          <p:spPr bwMode="auto">
            <a:xfrm>
              <a:off x="2766" y="936"/>
              <a:ext cx="462" cy="468"/>
            </a:xfrm>
            <a:custGeom>
              <a:avLst/>
              <a:gdLst>
                <a:gd name="T0" fmla="*/ 126 w 462"/>
                <a:gd name="T1" fmla="*/ 396 h 468"/>
                <a:gd name="T2" fmla="*/ 96 w 462"/>
                <a:gd name="T3" fmla="*/ 372 h 468"/>
                <a:gd name="T4" fmla="*/ 66 w 462"/>
                <a:gd name="T5" fmla="*/ 366 h 468"/>
                <a:gd name="T6" fmla="*/ 42 w 462"/>
                <a:gd name="T7" fmla="*/ 378 h 468"/>
                <a:gd name="T8" fmla="*/ 12 w 462"/>
                <a:gd name="T9" fmla="*/ 384 h 468"/>
                <a:gd name="T10" fmla="*/ 6 w 462"/>
                <a:gd name="T11" fmla="*/ 360 h 468"/>
                <a:gd name="T12" fmla="*/ 18 w 462"/>
                <a:gd name="T13" fmla="*/ 354 h 468"/>
                <a:gd name="T14" fmla="*/ 48 w 462"/>
                <a:gd name="T15" fmla="*/ 342 h 468"/>
                <a:gd name="T16" fmla="*/ 72 w 462"/>
                <a:gd name="T17" fmla="*/ 336 h 468"/>
                <a:gd name="T18" fmla="*/ 120 w 462"/>
                <a:gd name="T19" fmla="*/ 360 h 468"/>
                <a:gd name="T20" fmla="*/ 186 w 462"/>
                <a:gd name="T21" fmla="*/ 336 h 468"/>
                <a:gd name="T22" fmla="*/ 204 w 462"/>
                <a:gd name="T23" fmla="*/ 306 h 468"/>
                <a:gd name="T24" fmla="*/ 132 w 462"/>
                <a:gd name="T25" fmla="*/ 300 h 468"/>
                <a:gd name="T26" fmla="*/ 126 w 462"/>
                <a:gd name="T27" fmla="*/ 246 h 468"/>
                <a:gd name="T28" fmla="*/ 156 w 462"/>
                <a:gd name="T29" fmla="*/ 246 h 468"/>
                <a:gd name="T30" fmla="*/ 180 w 462"/>
                <a:gd name="T31" fmla="*/ 240 h 468"/>
                <a:gd name="T32" fmla="*/ 192 w 462"/>
                <a:gd name="T33" fmla="*/ 216 h 468"/>
                <a:gd name="T34" fmla="*/ 228 w 462"/>
                <a:gd name="T35" fmla="*/ 222 h 468"/>
                <a:gd name="T36" fmla="*/ 240 w 462"/>
                <a:gd name="T37" fmla="*/ 252 h 468"/>
                <a:gd name="T38" fmla="*/ 270 w 462"/>
                <a:gd name="T39" fmla="*/ 246 h 468"/>
                <a:gd name="T40" fmla="*/ 270 w 462"/>
                <a:gd name="T41" fmla="*/ 222 h 468"/>
                <a:gd name="T42" fmla="*/ 276 w 462"/>
                <a:gd name="T43" fmla="*/ 192 h 468"/>
                <a:gd name="T44" fmla="*/ 288 w 462"/>
                <a:gd name="T45" fmla="*/ 168 h 468"/>
                <a:gd name="T46" fmla="*/ 294 w 462"/>
                <a:gd name="T47" fmla="*/ 138 h 468"/>
                <a:gd name="T48" fmla="*/ 312 w 462"/>
                <a:gd name="T49" fmla="*/ 114 h 468"/>
                <a:gd name="T50" fmla="*/ 336 w 462"/>
                <a:gd name="T51" fmla="*/ 108 h 468"/>
                <a:gd name="T52" fmla="*/ 318 w 462"/>
                <a:gd name="T53" fmla="*/ 84 h 468"/>
                <a:gd name="T54" fmla="*/ 336 w 462"/>
                <a:gd name="T55" fmla="*/ 66 h 468"/>
                <a:gd name="T56" fmla="*/ 372 w 462"/>
                <a:gd name="T57" fmla="*/ 60 h 468"/>
                <a:gd name="T58" fmla="*/ 378 w 462"/>
                <a:gd name="T59" fmla="*/ 42 h 468"/>
                <a:gd name="T60" fmla="*/ 378 w 462"/>
                <a:gd name="T61" fmla="*/ 30 h 468"/>
                <a:gd name="T62" fmla="*/ 366 w 462"/>
                <a:gd name="T63" fmla="*/ 0 h 468"/>
                <a:gd name="T64" fmla="*/ 384 w 462"/>
                <a:gd name="T65" fmla="*/ 30 h 468"/>
                <a:gd name="T66" fmla="*/ 444 w 462"/>
                <a:gd name="T67" fmla="*/ 30 h 468"/>
                <a:gd name="T68" fmla="*/ 456 w 462"/>
                <a:gd name="T69" fmla="*/ 48 h 468"/>
                <a:gd name="T70" fmla="*/ 450 w 462"/>
                <a:gd name="T71" fmla="*/ 72 h 468"/>
                <a:gd name="T72" fmla="*/ 450 w 462"/>
                <a:gd name="T73" fmla="*/ 96 h 468"/>
                <a:gd name="T74" fmla="*/ 444 w 462"/>
                <a:gd name="T75" fmla="*/ 126 h 468"/>
                <a:gd name="T76" fmla="*/ 450 w 462"/>
                <a:gd name="T77" fmla="*/ 138 h 468"/>
                <a:gd name="T78" fmla="*/ 438 w 462"/>
                <a:gd name="T79" fmla="*/ 162 h 468"/>
                <a:gd name="T80" fmla="*/ 444 w 462"/>
                <a:gd name="T81" fmla="*/ 168 h 468"/>
                <a:gd name="T82" fmla="*/ 432 w 462"/>
                <a:gd name="T83" fmla="*/ 180 h 468"/>
                <a:gd name="T84" fmla="*/ 420 w 462"/>
                <a:gd name="T85" fmla="*/ 192 h 468"/>
                <a:gd name="T86" fmla="*/ 408 w 462"/>
                <a:gd name="T87" fmla="*/ 216 h 468"/>
                <a:gd name="T88" fmla="*/ 402 w 462"/>
                <a:gd name="T89" fmla="*/ 234 h 468"/>
                <a:gd name="T90" fmla="*/ 396 w 462"/>
                <a:gd name="T91" fmla="*/ 252 h 468"/>
                <a:gd name="T92" fmla="*/ 390 w 462"/>
                <a:gd name="T93" fmla="*/ 270 h 468"/>
                <a:gd name="T94" fmla="*/ 390 w 462"/>
                <a:gd name="T95" fmla="*/ 282 h 468"/>
                <a:gd name="T96" fmla="*/ 390 w 462"/>
                <a:gd name="T97" fmla="*/ 312 h 468"/>
                <a:gd name="T98" fmla="*/ 378 w 462"/>
                <a:gd name="T99" fmla="*/ 330 h 468"/>
                <a:gd name="T100" fmla="*/ 390 w 462"/>
                <a:gd name="T101" fmla="*/ 354 h 468"/>
                <a:gd name="T102" fmla="*/ 384 w 462"/>
                <a:gd name="T103" fmla="*/ 372 h 468"/>
                <a:gd name="T104" fmla="*/ 360 w 462"/>
                <a:gd name="T105" fmla="*/ 396 h 468"/>
                <a:gd name="T106" fmla="*/ 294 w 462"/>
                <a:gd name="T107" fmla="*/ 468 h 468"/>
                <a:gd name="T108" fmla="*/ 234 w 462"/>
                <a:gd name="T109" fmla="*/ 468 h 468"/>
                <a:gd name="T110" fmla="*/ 204 w 462"/>
                <a:gd name="T111" fmla="*/ 462 h 468"/>
                <a:gd name="T112" fmla="*/ 180 w 462"/>
                <a:gd name="T113" fmla="*/ 444 h 468"/>
                <a:gd name="T114" fmla="*/ 156 w 462"/>
                <a:gd name="T115" fmla="*/ 426 h 468"/>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462"/>
                <a:gd name="T175" fmla="*/ 0 h 468"/>
                <a:gd name="T176" fmla="*/ 462 w 462"/>
                <a:gd name="T177" fmla="*/ 468 h 468"/>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462" h="468">
                  <a:moveTo>
                    <a:pt x="144" y="420"/>
                  </a:moveTo>
                  <a:lnTo>
                    <a:pt x="144" y="414"/>
                  </a:lnTo>
                  <a:lnTo>
                    <a:pt x="138" y="408"/>
                  </a:lnTo>
                  <a:lnTo>
                    <a:pt x="132" y="402"/>
                  </a:lnTo>
                  <a:lnTo>
                    <a:pt x="132" y="396"/>
                  </a:lnTo>
                  <a:lnTo>
                    <a:pt x="126" y="396"/>
                  </a:lnTo>
                  <a:lnTo>
                    <a:pt x="126" y="390"/>
                  </a:lnTo>
                  <a:lnTo>
                    <a:pt x="120" y="384"/>
                  </a:lnTo>
                  <a:lnTo>
                    <a:pt x="114" y="384"/>
                  </a:lnTo>
                  <a:lnTo>
                    <a:pt x="108" y="378"/>
                  </a:lnTo>
                  <a:lnTo>
                    <a:pt x="102" y="378"/>
                  </a:lnTo>
                  <a:lnTo>
                    <a:pt x="96" y="372"/>
                  </a:lnTo>
                  <a:lnTo>
                    <a:pt x="90" y="372"/>
                  </a:lnTo>
                  <a:lnTo>
                    <a:pt x="90" y="366"/>
                  </a:lnTo>
                  <a:lnTo>
                    <a:pt x="84" y="366"/>
                  </a:lnTo>
                  <a:lnTo>
                    <a:pt x="78" y="366"/>
                  </a:lnTo>
                  <a:lnTo>
                    <a:pt x="72" y="366"/>
                  </a:lnTo>
                  <a:lnTo>
                    <a:pt x="66" y="366"/>
                  </a:lnTo>
                  <a:lnTo>
                    <a:pt x="66" y="372"/>
                  </a:lnTo>
                  <a:lnTo>
                    <a:pt x="60" y="372"/>
                  </a:lnTo>
                  <a:lnTo>
                    <a:pt x="60" y="378"/>
                  </a:lnTo>
                  <a:lnTo>
                    <a:pt x="54" y="378"/>
                  </a:lnTo>
                  <a:lnTo>
                    <a:pt x="48" y="378"/>
                  </a:lnTo>
                  <a:lnTo>
                    <a:pt x="42" y="378"/>
                  </a:lnTo>
                  <a:lnTo>
                    <a:pt x="36" y="378"/>
                  </a:lnTo>
                  <a:lnTo>
                    <a:pt x="30" y="378"/>
                  </a:lnTo>
                  <a:lnTo>
                    <a:pt x="30" y="384"/>
                  </a:lnTo>
                  <a:lnTo>
                    <a:pt x="24" y="384"/>
                  </a:lnTo>
                  <a:lnTo>
                    <a:pt x="18" y="384"/>
                  </a:lnTo>
                  <a:lnTo>
                    <a:pt x="12" y="384"/>
                  </a:lnTo>
                  <a:lnTo>
                    <a:pt x="6" y="384"/>
                  </a:lnTo>
                  <a:lnTo>
                    <a:pt x="6" y="378"/>
                  </a:lnTo>
                  <a:lnTo>
                    <a:pt x="6" y="372"/>
                  </a:lnTo>
                  <a:lnTo>
                    <a:pt x="0" y="372"/>
                  </a:lnTo>
                  <a:lnTo>
                    <a:pt x="0" y="366"/>
                  </a:lnTo>
                  <a:lnTo>
                    <a:pt x="6" y="360"/>
                  </a:lnTo>
                  <a:lnTo>
                    <a:pt x="6" y="366"/>
                  </a:lnTo>
                  <a:lnTo>
                    <a:pt x="12" y="366"/>
                  </a:lnTo>
                  <a:lnTo>
                    <a:pt x="12" y="360"/>
                  </a:lnTo>
                  <a:lnTo>
                    <a:pt x="18" y="366"/>
                  </a:lnTo>
                  <a:lnTo>
                    <a:pt x="18" y="360"/>
                  </a:lnTo>
                  <a:lnTo>
                    <a:pt x="18" y="354"/>
                  </a:lnTo>
                  <a:lnTo>
                    <a:pt x="24" y="342"/>
                  </a:lnTo>
                  <a:lnTo>
                    <a:pt x="24" y="336"/>
                  </a:lnTo>
                  <a:lnTo>
                    <a:pt x="30" y="336"/>
                  </a:lnTo>
                  <a:lnTo>
                    <a:pt x="36" y="342"/>
                  </a:lnTo>
                  <a:lnTo>
                    <a:pt x="42" y="342"/>
                  </a:lnTo>
                  <a:lnTo>
                    <a:pt x="48" y="342"/>
                  </a:lnTo>
                  <a:lnTo>
                    <a:pt x="54" y="348"/>
                  </a:lnTo>
                  <a:lnTo>
                    <a:pt x="60" y="348"/>
                  </a:lnTo>
                  <a:lnTo>
                    <a:pt x="66" y="348"/>
                  </a:lnTo>
                  <a:lnTo>
                    <a:pt x="72" y="348"/>
                  </a:lnTo>
                  <a:lnTo>
                    <a:pt x="72" y="342"/>
                  </a:lnTo>
                  <a:lnTo>
                    <a:pt x="72" y="336"/>
                  </a:lnTo>
                  <a:lnTo>
                    <a:pt x="72" y="330"/>
                  </a:lnTo>
                  <a:lnTo>
                    <a:pt x="72" y="324"/>
                  </a:lnTo>
                  <a:lnTo>
                    <a:pt x="78" y="324"/>
                  </a:lnTo>
                  <a:lnTo>
                    <a:pt x="126" y="342"/>
                  </a:lnTo>
                  <a:lnTo>
                    <a:pt x="120" y="348"/>
                  </a:lnTo>
                  <a:lnTo>
                    <a:pt x="120" y="360"/>
                  </a:lnTo>
                  <a:lnTo>
                    <a:pt x="126" y="360"/>
                  </a:lnTo>
                  <a:lnTo>
                    <a:pt x="174" y="354"/>
                  </a:lnTo>
                  <a:lnTo>
                    <a:pt x="180" y="354"/>
                  </a:lnTo>
                  <a:lnTo>
                    <a:pt x="186" y="348"/>
                  </a:lnTo>
                  <a:lnTo>
                    <a:pt x="186" y="342"/>
                  </a:lnTo>
                  <a:lnTo>
                    <a:pt x="186" y="336"/>
                  </a:lnTo>
                  <a:lnTo>
                    <a:pt x="192" y="330"/>
                  </a:lnTo>
                  <a:lnTo>
                    <a:pt x="192" y="324"/>
                  </a:lnTo>
                  <a:lnTo>
                    <a:pt x="198" y="324"/>
                  </a:lnTo>
                  <a:lnTo>
                    <a:pt x="204" y="318"/>
                  </a:lnTo>
                  <a:lnTo>
                    <a:pt x="204" y="312"/>
                  </a:lnTo>
                  <a:lnTo>
                    <a:pt x="204" y="306"/>
                  </a:lnTo>
                  <a:lnTo>
                    <a:pt x="210" y="306"/>
                  </a:lnTo>
                  <a:lnTo>
                    <a:pt x="210" y="300"/>
                  </a:lnTo>
                  <a:lnTo>
                    <a:pt x="210" y="294"/>
                  </a:lnTo>
                  <a:lnTo>
                    <a:pt x="216" y="294"/>
                  </a:lnTo>
                  <a:lnTo>
                    <a:pt x="222" y="288"/>
                  </a:lnTo>
                  <a:lnTo>
                    <a:pt x="132" y="300"/>
                  </a:lnTo>
                  <a:lnTo>
                    <a:pt x="132" y="270"/>
                  </a:lnTo>
                  <a:lnTo>
                    <a:pt x="138" y="264"/>
                  </a:lnTo>
                  <a:lnTo>
                    <a:pt x="132" y="264"/>
                  </a:lnTo>
                  <a:lnTo>
                    <a:pt x="120" y="258"/>
                  </a:lnTo>
                  <a:lnTo>
                    <a:pt x="114" y="252"/>
                  </a:lnTo>
                  <a:lnTo>
                    <a:pt x="126" y="246"/>
                  </a:lnTo>
                  <a:lnTo>
                    <a:pt x="132" y="246"/>
                  </a:lnTo>
                  <a:lnTo>
                    <a:pt x="138" y="246"/>
                  </a:lnTo>
                  <a:lnTo>
                    <a:pt x="144" y="246"/>
                  </a:lnTo>
                  <a:lnTo>
                    <a:pt x="150" y="246"/>
                  </a:lnTo>
                  <a:lnTo>
                    <a:pt x="150" y="240"/>
                  </a:lnTo>
                  <a:lnTo>
                    <a:pt x="156" y="246"/>
                  </a:lnTo>
                  <a:lnTo>
                    <a:pt x="162" y="246"/>
                  </a:lnTo>
                  <a:lnTo>
                    <a:pt x="168" y="240"/>
                  </a:lnTo>
                  <a:lnTo>
                    <a:pt x="168" y="234"/>
                  </a:lnTo>
                  <a:lnTo>
                    <a:pt x="174" y="234"/>
                  </a:lnTo>
                  <a:lnTo>
                    <a:pt x="174" y="240"/>
                  </a:lnTo>
                  <a:lnTo>
                    <a:pt x="180" y="240"/>
                  </a:lnTo>
                  <a:lnTo>
                    <a:pt x="180" y="234"/>
                  </a:lnTo>
                  <a:lnTo>
                    <a:pt x="186" y="234"/>
                  </a:lnTo>
                  <a:lnTo>
                    <a:pt x="186" y="228"/>
                  </a:lnTo>
                  <a:lnTo>
                    <a:pt x="186" y="222"/>
                  </a:lnTo>
                  <a:lnTo>
                    <a:pt x="192" y="222"/>
                  </a:lnTo>
                  <a:lnTo>
                    <a:pt x="192" y="216"/>
                  </a:lnTo>
                  <a:lnTo>
                    <a:pt x="198" y="216"/>
                  </a:lnTo>
                  <a:lnTo>
                    <a:pt x="204" y="222"/>
                  </a:lnTo>
                  <a:lnTo>
                    <a:pt x="210" y="222"/>
                  </a:lnTo>
                  <a:lnTo>
                    <a:pt x="216" y="222"/>
                  </a:lnTo>
                  <a:lnTo>
                    <a:pt x="222" y="222"/>
                  </a:lnTo>
                  <a:lnTo>
                    <a:pt x="228" y="222"/>
                  </a:lnTo>
                  <a:lnTo>
                    <a:pt x="228" y="228"/>
                  </a:lnTo>
                  <a:lnTo>
                    <a:pt x="234" y="234"/>
                  </a:lnTo>
                  <a:lnTo>
                    <a:pt x="234" y="240"/>
                  </a:lnTo>
                  <a:lnTo>
                    <a:pt x="234" y="246"/>
                  </a:lnTo>
                  <a:lnTo>
                    <a:pt x="240" y="246"/>
                  </a:lnTo>
                  <a:lnTo>
                    <a:pt x="240" y="252"/>
                  </a:lnTo>
                  <a:lnTo>
                    <a:pt x="246" y="252"/>
                  </a:lnTo>
                  <a:lnTo>
                    <a:pt x="252" y="252"/>
                  </a:lnTo>
                  <a:lnTo>
                    <a:pt x="258" y="252"/>
                  </a:lnTo>
                  <a:lnTo>
                    <a:pt x="264" y="252"/>
                  </a:lnTo>
                  <a:lnTo>
                    <a:pt x="270" y="252"/>
                  </a:lnTo>
                  <a:lnTo>
                    <a:pt x="270" y="246"/>
                  </a:lnTo>
                  <a:lnTo>
                    <a:pt x="270" y="240"/>
                  </a:lnTo>
                  <a:lnTo>
                    <a:pt x="270" y="234"/>
                  </a:lnTo>
                  <a:lnTo>
                    <a:pt x="270" y="228"/>
                  </a:lnTo>
                  <a:lnTo>
                    <a:pt x="270" y="222"/>
                  </a:lnTo>
                  <a:lnTo>
                    <a:pt x="264" y="222"/>
                  </a:lnTo>
                  <a:lnTo>
                    <a:pt x="270" y="222"/>
                  </a:lnTo>
                  <a:lnTo>
                    <a:pt x="270" y="216"/>
                  </a:lnTo>
                  <a:lnTo>
                    <a:pt x="270" y="210"/>
                  </a:lnTo>
                  <a:lnTo>
                    <a:pt x="270" y="204"/>
                  </a:lnTo>
                  <a:lnTo>
                    <a:pt x="270" y="198"/>
                  </a:lnTo>
                  <a:lnTo>
                    <a:pt x="270" y="192"/>
                  </a:lnTo>
                  <a:lnTo>
                    <a:pt x="276" y="192"/>
                  </a:lnTo>
                  <a:lnTo>
                    <a:pt x="276" y="186"/>
                  </a:lnTo>
                  <a:lnTo>
                    <a:pt x="276" y="180"/>
                  </a:lnTo>
                  <a:lnTo>
                    <a:pt x="282" y="180"/>
                  </a:lnTo>
                  <a:lnTo>
                    <a:pt x="282" y="174"/>
                  </a:lnTo>
                  <a:lnTo>
                    <a:pt x="288" y="174"/>
                  </a:lnTo>
                  <a:lnTo>
                    <a:pt x="288" y="168"/>
                  </a:lnTo>
                  <a:lnTo>
                    <a:pt x="288" y="162"/>
                  </a:lnTo>
                  <a:lnTo>
                    <a:pt x="294" y="162"/>
                  </a:lnTo>
                  <a:lnTo>
                    <a:pt x="294" y="156"/>
                  </a:lnTo>
                  <a:lnTo>
                    <a:pt x="294" y="150"/>
                  </a:lnTo>
                  <a:lnTo>
                    <a:pt x="294" y="144"/>
                  </a:lnTo>
                  <a:lnTo>
                    <a:pt x="294" y="138"/>
                  </a:lnTo>
                  <a:lnTo>
                    <a:pt x="300" y="138"/>
                  </a:lnTo>
                  <a:lnTo>
                    <a:pt x="306" y="132"/>
                  </a:lnTo>
                  <a:lnTo>
                    <a:pt x="306" y="126"/>
                  </a:lnTo>
                  <a:lnTo>
                    <a:pt x="306" y="120"/>
                  </a:lnTo>
                  <a:lnTo>
                    <a:pt x="306" y="114"/>
                  </a:lnTo>
                  <a:lnTo>
                    <a:pt x="312" y="114"/>
                  </a:lnTo>
                  <a:lnTo>
                    <a:pt x="312" y="108"/>
                  </a:lnTo>
                  <a:lnTo>
                    <a:pt x="312" y="102"/>
                  </a:lnTo>
                  <a:lnTo>
                    <a:pt x="318" y="108"/>
                  </a:lnTo>
                  <a:lnTo>
                    <a:pt x="324" y="108"/>
                  </a:lnTo>
                  <a:lnTo>
                    <a:pt x="330" y="108"/>
                  </a:lnTo>
                  <a:lnTo>
                    <a:pt x="336" y="108"/>
                  </a:lnTo>
                  <a:lnTo>
                    <a:pt x="330" y="102"/>
                  </a:lnTo>
                  <a:lnTo>
                    <a:pt x="330" y="96"/>
                  </a:lnTo>
                  <a:lnTo>
                    <a:pt x="324" y="96"/>
                  </a:lnTo>
                  <a:lnTo>
                    <a:pt x="324" y="90"/>
                  </a:lnTo>
                  <a:lnTo>
                    <a:pt x="318" y="90"/>
                  </a:lnTo>
                  <a:lnTo>
                    <a:pt x="318" y="84"/>
                  </a:lnTo>
                  <a:lnTo>
                    <a:pt x="324" y="84"/>
                  </a:lnTo>
                  <a:lnTo>
                    <a:pt x="324" y="78"/>
                  </a:lnTo>
                  <a:lnTo>
                    <a:pt x="330" y="78"/>
                  </a:lnTo>
                  <a:lnTo>
                    <a:pt x="336" y="78"/>
                  </a:lnTo>
                  <a:lnTo>
                    <a:pt x="336" y="72"/>
                  </a:lnTo>
                  <a:lnTo>
                    <a:pt x="336" y="66"/>
                  </a:lnTo>
                  <a:lnTo>
                    <a:pt x="342" y="66"/>
                  </a:lnTo>
                  <a:lnTo>
                    <a:pt x="348" y="66"/>
                  </a:lnTo>
                  <a:lnTo>
                    <a:pt x="354" y="66"/>
                  </a:lnTo>
                  <a:lnTo>
                    <a:pt x="360" y="66"/>
                  </a:lnTo>
                  <a:lnTo>
                    <a:pt x="366" y="60"/>
                  </a:lnTo>
                  <a:lnTo>
                    <a:pt x="372" y="60"/>
                  </a:lnTo>
                  <a:lnTo>
                    <a:pt x="378" y="60"/>
                  </a:lnTo>
                  <a:lnTo>
                    <a:pt x="384" y="60"/>
                  </a:lnTo>
                  <a:lnTo>
                    <a:pt x="384" y="54"/>
                  </a:lnTo>
                  <a:lnTo>
                    <a:pt x="378" y="54"/>
                  </a:lnTo>
                  <a:lnTo>
                    <a:pt x="378" y="48"/>
                  </a:lnTo>
                  <a:lnTo>
                    <a:pt x="378" y="42"/>
                  </a:lnTo>
                  <a:lnTo>
                    <a:pt x="378" y="36"/>
                  </a:lnTo>
                  <a:lnTo>
                    <a:pt x="372" y="36"/>
                  </a:lnTo>
                  <a:lnTo>
                    <a:pt x="378" y="36"/>
                  </a:lnTo>
                  <a:lnTo>
                    <a:pt x="372" y="36"/>
                  </a:lnTo>
                  <a:lnTo>
                    <a:pt x="372" y="30"/>
                  </a:lnTo>
                  <a:lnTo>
                    <a:pt x="378" y="30"/>
                  </a:lnTo>
                  <a:lnTo>
                    <a:pt x="372" y="30"/>
                  </a:lnTo>
                  <a:lnTo>
                    <a:pt x="372" y="24"/>
                  </a:lnTo>
                  <a:lnTo>
                    <a:pt x="366" y="18"/>
                  </a:lnTo>
                  <a:lnTo>
                    <a:pt x="366" y="12"/>
                  </a:lnTo>
                  <a:lnTo>
                    <a:pt x="366" y="6"/>
                  </a:lnTo>
                  <a:lnTo>
                    <a:pt x="366" y="0"/>
                  </a:lnTo>
                  <a:lnTo>
                    <a:pt x="372" y="0"/>
                  </a:lnTo>
                  <a:lnTo>
                    <a:pt x="372" y="6"/>
                  </a:lnTo>
                  <a:lnTo>
                    <a:pt x="378" y="12"/>
                  </a:lnTo>
                  <a:lnTo>
                    <a:pt x="378" y="18"/>
                  </a:lnTo>
                  <a:lnTo>
                    <a:pt x="378" y="24"/>
                  </a:lnTo>
                  <a:lnTo>
                    <a:pt x="384" y="30"/>
                  </a:lnTo>
                  <a:lnTo>
                    <a:pt x="390" y="42"/>
                  </a:lnTo>
                  <a:lnTo>
                    <a:pt x="414" y="30"/>
                  </a:lnTo>
                  <a:lnTo>
                    <a:pt x="432" y="24"/>
                  </a:lnTo>
                  <a:lnTo>
                    <a:pt x="438" y="24"/>
                  </a:lnTo>
                  <a:lnTo>
                    <a:pt x="438" y="30"/>
                  </a:lnTo>
                  <a:lnTo>
                    <a:pt x="444" y="30"/>
                  </a:lnTo>
                  <a:lnTo>
                    <a:pt x="450" y="30"/>
                  </a:lnTo>
                  <a:lnTo>
                    <a:pt x="456" y="30"/>
                  </a:lnTo>
                  <a:lnTo>
                    <a:pt x="456" y="36"/>
                  </a:lnTo>
                  <a:lnTo>
                    <a:pt x="462" y="36"/>
                  </a:lnTo>
                  <a:lnTo>
                    <a:pt x="462" y="42"/>
                  </a:lnTo>
                  <a:lnTo>
                    <a:pt x="456" y="48"/>
                  </a:lnTo>
                  <a:lnTo>
                    <a:pt x="456" y="54"/>
                  </a:lnTo>
                  <a:lnTo>
                    <a:pt x="462" y="54"/>
                  </a:lnTo>
                  <a:lnTo>
                    <a:pt x="462" y="60"/>
                  </a:lnTo>
                  <a:lnTo>
                    <a:pt x="462" y="66"/>
                  </a:lnTo>
                  <a:lnTo>
                    <a:pt x="456" y="66"/>
                  </a:lnTo>
                  <a:lnTo>
                    <a:pt x="450" y="72"/>
                  </a:lnTo>
                  <a:lnTo>
                    <a:pt x="450" y="78"/>
                  </a:lnTo>
                  <a:lnTo>
                    <a:pt x="450" y="84"/>
                  </a:lnTo>
                  <a:lnTo>
                    <a:pt x="450" y="90"/>
                  </a:lnTo>
                  <a:lnTo>
                    <a:pt x="450" y="96"/>
                  </a:lnTo>
                  <a:lnTo>
                    <a:pt x="444" y="96"/>
                  </a:lnTo>
                  <a:lnTo>
                    <a:pt x="450" y="96"/>
                  </a:lnTo>
                  <a:lnTo>
                    <a:pt x="444" y="96"/>
                  </a:lnTo>
                  <a:lnTo>
                    <a:pt x="444" y="102"/>
                  </a:lnTo>
                  <a:lnTo>
                    <a:pt x="444" y="108"/>
                  </a:lnTo>
                  <a:lnTo>
                    <a:pt x="444" y="114"/>
                  </a:lnTo>
                  <a:lnTo>
                    <a:pt x="444" y="120"/>
                  </a:lnTo>
                  <a:lnTo>
                    <a:pt x="444" y="126"/>
                  </a:lnTo>
                  <a:lnTo>
                    <a:pt x="444" y="120"/>
                  </a:lnTo>
                  <a:lnTo>
                    <a:pt x="444" y="126"/>
                  </a:lnTo>
                  <a:lnTo>
                    <a:pt x="450" y="126"/>
                  </a:lnTo>
                  <a:lnTo>
                    <a:pt x="456" y="132"/>
                  </a:lnTo>
                  <a:lnTo>
                    <a:pt x="456" y="138"/>
                  </a:lnTo>
                  <a:lnTo>
                    <a:pt x="450" y="138"/>
                  </a:lnTo>
                  <a:lnTo>
                    <a:pt x="450" y="144"/>
                  </a:lnTo>
                  <a:lnTo>
                    <a:pt x="444" y="144"/>
                  </a:lnTo>
                  <a:lnTo>
                    <a:pt x="438" y="144"/>
                  </a:lnTo>
                  <a:lnTo>
                    <a:pt x="438" y="150"/>
                  </a:lnTo>
                  <a:lnTo>
                    <a:pt x="438" y="156"/>
                  </a:lnTo>
                  <a:lnTo>
                    <a:pt x="438" y="162"/>
                  </a:lnTo>
                  <a:lnTo>
                    <a:pt x="444" y="162"/>
                  </a:lnTo>
                  <a:lnTo>
                    <a:pt x="444" y="156"/>
                  </a:lnTo>
                  <a:lnTo>
                    <a:pt x="450" y="156"/>
                  </a:lnTo>
                  <a:lnTo>
                    <a:pt x="450" y="162"/>
                  </a:lnTo>
                  <a:lnTo>
                    <a:pt x="450" y="168"/>
                  </a:lnTo>
                  <a:lnTo>
                    <a:pt x="444" y="168"/>
                  </a:lnTo>
                  <a:lnTo>
                    <a:pt x="438" y="168"/>
                  </a:lnTo>
                  <a:lnTo>
                    <a:pt x="438" y="174"/>
                  </a:lnTo>
                  <a:lnTo>
                    <a:pt x="432" y="174"/>
                  </a:lnTo>
                  <a:lnTo>
                    <a:pt x="438" y="174"/>
                  </a:lnTo>
                  <a:lnTo>
                    <a:pt x="432" y="174"/>
                  </a:lnTo>
                  <a:lnTo>
                    <a:pt x="432" y="180"/>
                  </a:lnTo>
                  <a:lnTo>
                    <a:pt x="426" y="180"/>
                  </a:lnTo>
                  <a:lnTo>
                    <a:pt x="426" y="186"/>
                  </a:lnTo>
                  <a:lnTo>
                    <a:pt x="420" y="186"/>
                  </a:lnTo>
                  <a:lnTo>
                    <a:pt x="420" y="192"/>
                  </a:lnTo>
                  <a:lnTo>
                    <a:pt x="414" y="192"/>
                  </a:lnTo>
                  <a:lnTo>
                    <a:pt x="420" y="192"/>
                  </a:lnTo>
                  <a:lnTo>
                    <a:pt x="414" y="192"/>
                  </a:lnTo>
                  <a:lnTo>
                    <a:pt x="414" y="198"/>
                  </a:lnTo>
                  <a:lnTo>
                    <a:pt x="414" y="204"/>
                  </a:lnTo>
                  <a:lnTo>
                    <a:pt x="408" y="204"/>
                  </a:lnTo>
                  <a:lnTo>
                    <a:pt x="408" y="210"/>
                  </a:lnTo>
                  <a:lnTo>
                    <a:pt x="408" y="216"/>
                  </a:lnTo>
                  <a:lnTo>
                    <a:pt x="408" y="222"/>
                  </a:lnTo>
                  <a:lnTo>
                    <a:pt x="402" y="222"/>
                  </a:lnTo>
                  <a:lnTo>
                    <a:pt x="402" y="228"/>
                  </a:lnTo>
                  <a:lnTo>
                    <a:pt x="402" y="234"/>
                  </a:lnTo>
                  <a:lnTo>
                    <a:pt x="396" y="234"/>
                  </a:lnTo>
                  <a:lnTo>
                    <a:pt x="402" y="234"/>
                  </a:lnTo>
                  <a:lnTo>
                    <a:pt x="402" y="240"/>
                  </a:lnTo>
                  <a:lnTo>
                    <a:pt x="396" y="240"/>
                  </a:lnTo>
                  <a:lnTo>
                    <a:pt x="402" y="240"/>
                  </a:lnTo>
                  <a:lnTo>
                    <a:pt x="396" y="240"/>
                  </a:lnTo>
                  <a:lnTo>
                    <a:pt x="396" y="246"/>
                  </a:lnTo>
                  <a:lnTo>
                    <a:pt x="396" y="252"/>
                  </a:lnTo>
                  <a:lnTo>
                    <a:pt x="396" y="258"/>
                  </a:lnTo>
                  <a:lnTo>
                    <a:pt x="396" y="264"/>
                  </a:lnTo>
                  <a:lnTo>
                    <a:pt x="390" y="264"/>
                  </a:lnTo>
                  <a:lnTo>
                    <a:pt x="396" y="264"/>
                  </a:lnTo>
                  <a:lnTo>
                    <a:pt x="396" y="270"/>
                  </a:lnTo>
                  <a:lnTo>
                    <a:pt x="390" y="270"/>
                  </a:lnTo>
                  <a:lnTo>
                    <a:pt x="390" y="276"/>
                  </a:lnTo>
                  <a:lnTo>
                    <a:pt x="396" y="276"/>
                  </a:lnTo>
                  <a:lnTo>
                    <a:pt x="390" y="276"/>
                  </a:lnTo>
                  <a:lnTo>
                    <a:pt x="390" y="282"/>
                  </a:lnTo>
                  <a:lnTo>
                    <a:pt x="384" y="282"/>
                  </a:lnTo>
                  <a:lnTo>
                    <a:pt x="390" y="282"/>
                  </a:lnTo>
                  <a:lnTo>
                    <a:pt x="390" y="288"/>
                  </a:lnTo>
                  <a:lnTo>
                    <a:pt x="384" y="294"/>
                  </a:lnTo>
                  <a:lnTo>
                    <a:pt x="384" y="300"/>
                  </a:lnTo>
                  <a:lnTo>
                    <a:pt x="384" y="306"/>
                  </a:lnTo>
                  <a:lnTo>
                    <a:pt x="390" y="306"/>
                  </a:lnTo>
                  <a:lnTo>
                    <a:pt x="390" y="312"/>
                  </a:lnTo>
                  <a:lnTo>
                    <a:pt x="384" y="318"/>
                  </a:lnTo>
                  <a:lnTo>
                    <a:pt x="384" y="324"/>
                  </a:lnTo>
                  <a:lnTo>
                    <a:pt x="384" y="318"/>
                  </a:lnTo>
                  <a:lnTo>
                    <a:pt x="378" y="318"/>
                  </a:lnTo>
                  <a:lnTo>
                    <a:pt x="378" y="324"/>
                  </a:lnTo>
                  <a:lnTo>
                    <a:pt x="378" y="330"/>
                  </a:lnTo>
                  <a:lnTo>
                    <a:pt x="384" y="330"/>
                  </a:lnTo>
                  <a:lnTo>
                    <a:pt x="390" y="330"/>
                  </a:lnTo>
                  <a:lnTo>
                    <a:pt x="390" y="336"/>
                  </a:lnTo>
                  <a:lnTo>
                    <a:pt x="390" y="342"/>
                  </a:lnTo>
                  <a:lnTo>
                    <a:pt x="390" y="348"/>
                  </a:lnTo>
                  <a:lnTo>
                    <a:pt x="390" y="354"/>
                  </a:lnTo>
                  <a:lnTo>
                    <a:pt x="384" y="354"/>
                  </a:lnTo>
                  <a:lnTo>
                    <a:pt x="378" y="354"/>
                  </a:lnTo>
                  <a:lnTo>
                    <a:pt x="378" y="360"/>
                  </a:lnTo>
                  <a:lnTo>
                    <a:pt x="384" y="360"/>
                  </a:lnTo>
                  <a:lnTo>
                    <a:pt x="384" y="366"/>
                  </a:lnTo>
                  <a:lnTo>
                    <a:pt x="384" y="372"/>
                  </a:lnTo>
                  <a:lnTo>
                    <a:pt x="384" y="378"/>
                  </a:lnTo>
                  <a:lnTo>
                    <a:pt x="384" y="384"/>
                  </a:lnTo>
                  <a:lnTo>
                    <a:pt x="384" y="390"/>
                  </a:lnTo>
                  <a:lnTo>
                    <a:pt x="384" y="396"/>
                  </a:lnTo>
                  <a:lnTo>
                    <a:pt x="372" y="396"/>
                  </a:lnTo>
                  <a:lnTo>
                    <a:pt x="360" y="396"/>
                  </a:lnTo>
                  <a:lnTo>
                    <a:pt x="348" y="390"/>
                  </a:lnTo>
                  <a:lnTo>
                    <a:pt x="336" y="390"/>
                  </a:lnTo>
                  <a:lnTo>
                    <a:pt x="324" y="462"/>
                  </a:lnTo>
                  <a:lnTo>
                    <a:pt x="312" y="462"/>
                  </a:lnTo>
                  <a:lnTo>
                    <a:pt x="306" y="462"/>
                  </a:lnTo>
                  <a:lnTo>
                    <a:pt x="294" y="468"/>
                  </a:lnTo>
                  <a:lnTo>
                    <a:pt x="282" y="468"/>
                  </a:lnTo>
                  <a:lnTo>
                    <a:pt x="276" y="468"/>
                  </a:lnTo>
                  <a:lnTo>
                    <a:pt x="258" y="468"/>
                  </a:lnTo>
                  <a:lnTo>
                    <a:pt x="246" y="468"/>
                  </a:lnTo>
                  <a:lnTo>
                    <a:pt x="240" y="468"/>
                  </a:lnTo>
                  <a:lnTo>
                    <a:pt x="234" y="468"/>
                  </a:lnTo>
                  <a:lnTo>
                    <a:pt x="228" y="468"/>
                  </a:lnTo>
                  <a:lnTo>
                    <a:pt x="222" y="468"/>
                  </a:lnTo>
                  <a:lnTo>
                    <a:pt x="216" y="468"/>
                  </a:lnTo>
                  <a:lnTo>
                    <a:pt x="216" y="462"/>
                  </a:lnTo>
                  <a:lnTo>
                    <a:pt x="210" y="462"/>
                  </a:lnTo>
                  <a:lnTo>
                    <a:pt x="204" y="462"/>
                  </a:lnTo>
                  <a:lnTo>
                    <a:pt x="204" y="456"/>
                  </a:lnTo>
                  <a:lnTo>
                    <a:pt x="198" y="456"/>
                  </a:lnTo>
                  <a:lnTo>
                    <a:pt x="192" y="456"/>
                  </a:lnTo>
                  <a:lnTo>
                    <a:pt x="186" y="450"/>
                  </a:lnTo>
                  <a:lnTo>
                    <a:pt x="180" y="450"/>
                  </a:lnTo>
                  <a:lnTo>
                    <a:pt x="180" y="444"/>
                  </a:lnTo>
                  <a:lnTo>
                    <a:pt x="174" y="444"/>
                  </a:lnTo>
                  <a:lnTo>
                    <a:pt x="168" y="438"/>
                  </a:lnTo>
                  <a:lnTo>
                    <a:pt x="168" y="432"/>
                  </a:lnTo>
                  <a:lnTo>
                    <a:pt x="162" y="432"/>
                  </a:lnTo>
                  <a:lnTo>
                    <a:pt x="162" y="426"/>
                  </a:lnTo>
                  <a:lnTo>
                    <a:pt x="156" y="426"/>
                  </a:lnTo>
                  <a:lnTo>
                    <a:pt x="156" y="420"/>
                  </a:lnTo>
                  <a:lnTo>
                    <a:pt x="150" y="420"/>
                  </a:lnTo>
                  <a:lnTo>
                    <a:pt x="144" y="420"/>
                  </a:lnTo>
                  <a:close/>
                </a:path>
              </a:pathLst>
            </a:custGeom>
            <a:solidFill>
              <a:srgbClr val="3366FF"/>
            </a:solidFill>
            <a:ln w="0">
              <a:solidFill>
                <a:srgbClr val="000000"/>
              </a:solidFill>
              <a:prstDash val="solid"/>
              <a:round/>
              <a:headEnd/>
              <a:tailEnd/>
            </a:ln>
          </p:spPr>
          <p:txBody>
            <a:bodyPr/>
            <a:lstStyle/>
            <a:p>
              <a:endParaRPr lang="es-MX"/>
            </a:p>
          </p:txBody>
        </p:sp>
        <p:sp>
          <p:nvSpPr>
            <p:cNvPr id="105" name="Freeform 107"/>
            <p:cNvSpPr>
              <a:spLocks/>
            </p:cNvSpPr>
            <p:nvPr/>
          </p:nvSpPr>
          <p:spPr bwMode="auto">
            <a:xfrm>
              <a:off x="2634" y="1458"/>
              <a:ext cx="402" cy="336"/>
            </a:xfrm>
            <a:custGeom>
              <a:avLst/>
              <a:gdLst>
                <a:gd name="T0" fmla="*/ 96 w 402"/>
                <a:gd name="T1" fmla="*/ 246 h 336"/>
                <a:gd name="T2" fmla="*/ 84 w 402"/>
                <a:gd name="T3" fmla="*/ 258 h 336"/>
                <a:gd name="T4" fmla="*/ 66 w 402"/>
                <a:gd name="T5" fmla="*/ 276 h 336"/>
                <a:gd name="T6" fmla="*/ 42 w 402"/>
                <a:gd name="T7" fmla="*/ 294 h 336"/>
                <a:gd name="T8" fmla="*/ 36 w 402"/>
                <a:gd name="T9" fmla="*/ 264 h 336"/>
                <a:gd name="T10" fmla="*/ 36 w 402"/>
                <a:gd name="T11" fmla="*/ 234 h 336"/>
                <a:gd name="T12" fmla="*/ 42 w 402"/>
                <a:gd name="T13" fmla="*/ 216 h 336"/>
                <a:gd name="T14" fmla="*/ 24 w 402"/>
                <a:gd name="T15" fmla="*/ 210 h 336"/>
                <a:gd name="T16" fmla="*/ 12 w 402"/>
                <a:gd name="T17" fmla="*/ 198 h 336"/>
                <a:gd name="T18" fmla="*/ 12 w 402"/>
                <a:gd name="T19" fmla="*/ 186 h 336"/>
                <a:gd name="T20" fmla="*/ 30 w 402"/>
                <a:gd name="T21" fmla="*/ 180 h 336"/>
                <a:gd name="T22" fmla="*/ 42 w 402"/>
                <a:gd name="T23" fmla="*/ 156 h 336"/>
                <a:gd name="T24" fmla="*/ 60 w 402"/>
                <a:gd name="T25" fmla="*/ 120 h 336"/>
                <a:gd name="T26" fmla="*/ 78 w 402"/>
                <a:gd name="T27" fmla="*/ 126 h 336"/>
                <a:gd name="T28" fmla="*/ 78 w 402"/>
                <a:gd name="T29" fmla="*/ 156 h 336"/>
                <a:gd name="T30" fmla="*/ 102 w 402"/>
                <a:gd name="T31" fmla="*/ 156 h 336"/>
                <a:gd name="T32" fmla="*/ 126 w 402"/>
                <a:gd name="T33" fmla="*/ 138 h 336"/>
                <a:gd name="T34" fmla="*/ 144 w 402"/>
                <a:gd name="T35" fmla="*/ 168 h 336"/>
                <a:gd name="T36" fmla="*/ 156 w 402"/>
                <a:gd name="T37" fmla="*/ 144 h 336"/>
                <a:gd name="T38" fmla="*/ 180 w 402"/>
                <a:gd name="T39" fmla="*/ 144 h 336"/>
                <a:gd name="T40" fmla="*/ 210 w 402"/>
                <a:gd name="T41" fmla="*/ 126 h 336"/>
                <a:gd name="T42" fmla="*/ 240 w 402"/>
                <a:gd name="T43" fmla="*/ 114 h 336"/>
                <a:gd name="T44" fmla="*/ 264 w 402"/>
                <a:gd name="T45" fmla="*/ 102 h 336"/>
                <a:gd name="T46" fmla="*/ 276 w 402"/>
                <a:gd name="T47" fmla="*/ 90 h 336"/>
                <a:gd name="T48" fmla="*/ 282 w 402"/>
                <a:gd name="T49" fmla="*/ 60 h 336"/>
                <a:gd name="T50" fmla="*/ 288 w 402"/>
                <a:gd name="T51" fmla="*/ 42 h 336"/>
                <a:gd name="T52" fmla="*/ 300 w 402"/>
                <a:gd name="T53" fmla="*/ 24 h 336"/>
                <a:gd name="T54" fmla="*/ 330 w 402"/>
                <a:gd name="T55" fmla="*/ 6 h 336"/>
                <a:gd name="T56" fmla="*/ 360 w 402"/>
                <a:gd name="T57" fmla="*/ 18 h 336"/>
                <a:gd name="T58" fmla="*/ 354 w 402"/>
                <a:gd name="T59" fmla="*/ 36 h 336"/>
                <a:gd name="T60" fmla="*/ 354 w 402"/>
                <a:gd name="T61" fmla="*/ 72 h 336"/>
                <a:gd name="T62" fmla="*/ 390 w 402"/>
                <a:gd name="T63" fmla="*/ 84 h 336"/>
                <a:gd name="T64" fmla="*/ 390 w 402"/>
                <a:gd name="T65" fmla="*/ 108 h 336"/>
                <a:gd name="T66" fmla="*/ 390 w 402"/>
                <a:gd name="T67" fmla="*/ 132 h 336"/>
                <a:gd name="T68" fmla="*/ 366 w 402"/>
                <a:gd name="T69" fmla="*/ 144 h 336"/>
                <a:gd name="T70" fmla="*/ 342 w 402"/>
                <a:gd name="T71" fmla="*/ 162 h 336"/>
                <a:gd name="T72" fmla="*/ 312 w 402"/>
                <a:gd name="T73" fmla="*/ 180 h 336"/>
                <a:gd name="T74" fmla="*/ 288 w 402"/>
                <a:gd name="T75" fmla="*/ 198 h 336"/>
                <a:gd name="T76" fmla="*/ 276 w 402"/>
                <a:gd name="T77" fmla="*/ 222 h 336"/>
                <a:gd name="T78" fmla="*/ 282 w 402"/>
                <a:gd name="T79" fmla="*/ 252 h 336"/>
                <a:gd name="T80" fmla="*/ 270 w 402"/>
                <a:gd name="T81" fmla="*/ 276 h 336"/>
                <a:gd name="T82" fmla="*/ 240 w 402"/>
                <a:gd name="T83" fmla="*/ 282 h 336"/>
                <a:gd name="T84" fmla="*/ 240 w 402"/>
                <a:gd name="T85" fmla="*/ 318 h 336"/>
                <a:gd name="T86" fmla="*/ 264 w 402"/>
                <a:gd name="T87" fmla="*/ 300 h 336"/>
                <a:gd name="T88" fmla="*/ 252 w 402"/>
                <a:gd name="T89" fmla="*/ 324 h 336"/>
                <a:gd name="T90" fmla="*/ 234 w 402"/>
                <a:gd name="T91" fmla="*/ 330 h 336"/>
                <a:gd name="T92" fmla="*/ 210 w 402"/>
                <a:gd name="T93" fmla="*/ 312 h 336"/>
                <a:gd name="T94" fmla="*/ 186 w 402"/>
                <a:gd name="T95" fmla="*/ 330 h 336"/>
                <a:gd name="T96" fmla="*/ 186 w 402"/>
                <a:gd name="T97" fmla="*/ 312 h 336"/>
                <a:gd name="T98" fmla="*/ 168 w 402"/>
                <a:gd name="T99" fmla="*/ 300 h 336"/>
                <a:gd name="T100" fmla="*/ 162 w 402"/>
                <a:gd name="T101" fmla="*/ 282 h 336"/>
                <a:gd name="T102" fmla="*/ 156 w 402"/>
                <a:gd name="T103" fmla="*/ 276 h 336"/>
                <a:gd name="T104" fmla="*/ 144 w 402"/>
                <a:gd name="T105" fmla="*/ 240 h 336"/>
                <a:gd name="T106" fmla="*/ 150 w 402"/>
                <a:gd name="T107" fmla="*/ 210 h 336"/>
                <a:gd name="T108" fmla="*/ 132 w 402"/>
                <a:gd name="T109" fmla="*/ 198 h 336"/>
                <a:gd name="T110" fmla="*/ 108 w 402"/>
                <a:gd name="T111" fmla="*/ 198 h 3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402"/>
                <a:gd name="T169" fmla="*/ 0 h 336"/>
                <a:gd name="T170" fmla="*/ 402 w 402"/>
                <a:gd name="T171" fmla="*/ 336 h 3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402" h="336">
                  <a:moveTo>
                    <a:pt x="108" y="216"/>
                  </a:moveTo>
                  <a:lnTo>
                    <a:pt x="102" y="222"/>
                  </a:lnTo>
                  <a:lnTo>
                    <a:pt x="96" y="228"/>
                  </a:lnTo>
                  <a:lnTo>
                    <a:pt x="96" y="234"/>
                  </a:lnTo>
                  <a:lnTo>
                    <a:pt x="96" y="240"/>
                  </a:lnTo>
                  <a:lnTo>
                    <a:pt x="96" y="246"/>
                  </a:lnTo>
                  <a:lnTo>
                    <a:pt x="102" y="246"/>
                  </a:lnTo>
                  <a:lnTo>
                    <a:pt x="102" y="252"/>
                  </a:lnTo>
                  <a:lnTo>
                    <a:pt x="96" y="252"/>
                  </a:lnTo>
                  <a:lnTo>
                    <a:pt x="90" y="252"/>
                  </a:lnTo>
                  <a:lnTo>
                    <a:pt x="90" y="258"/>
                  </a:lnTo>
                  <a:lnTo>
                    <a:pt x="84" y="258"/>
                  </a:lnTo>
                  <a:lnTo>
                    <a:pt x="84" y="264"/>
                  </a:lnTo>
                  <a:lnTo>
                    <a:pt x="78" y="264"/>
                  </a:lnTo>
                  <a:lnTo>
                    <a:pt x="72" y="264"/>
                  </a:lnTo>
                  <a:lnTo>
                    <a:pt x="66" y="264"/>
                  </a:lnTo>
                  <a:lnTo>
                    <a:pt x="66" y="270"/>
                  </a:lnTo>
                  <a:lnTo>
                    <a:pt x="66" y="276"/>
                  </a:lnTo>
                  <a:lnTo>
                    <a:pt x="66" y="282"/>
                  </a:lnTo>
                  <a:lnTo>
                    <a:pt x="60" y="282"/>
                  </a:lnTo>
                  <a:lnTo>
                    <a:pt x="54" y="288"/>
                  </a:lnTo>
                  <a:lnTo>
                    <a:pt x="48" y="288"/>
                  </a:lnTo>
                  <a:lnTo>
                    <a:pt x="48" y="294"/>
                  </a:lnTo>
                  <a:lnTo>
                    <a:pt x="42" y="294"/>
                  </a:lnTo>
                  <a:lnTo>
                    <a:pt x="42" y="288"/>
                  </a:lnTo>
                  <a:lnTo>
                    <a:pt x="42" y="282"/>
                  </a:lnTo>
                  <a:lnTo>
                    <a:pt x="42" y="276"/>
                  </a:lnTo>
                  <a:lnTo>
                    <a:pt x="42" y="270"/>
                  </a:lnTo>
                  <a:lnTo>
                    <a:pt x="42" y="264"/>
                  </a:lnTo>
                  <a:lnTo>
                    <a:pt x="36" y="264"/>
                  </a:lnTo>
                  <a:lnTo>
                    <a:pt x="30" y="264"/>
                  </a:lnTo>
                  <a:lnTo>
                    <a:pt x="24" y="264"/>
                  </a:lnTo>
                  <a:lnTo>
                    <a:pt x="24" y="252"/>
                  </a:lnTo>
                  <a:lnTo>
                    <a:pt x="24" y="246"/>
                  </a:lnTo>
                  <a:lnTo>
                    <a:pt x="30" y="240"/>
                  </a:lnTo>
                  <a:lnTo>
                    <a:pt x="36" y="234"/>
                  </a:lnTo>
                  <a:lnTo>
                    <a:pt x="36" y="228"/>
                  </a:lnTo>
                  <a:lnTo>
                    <a:pt x="42" y="228"/>
                  </a:lnTo>
                  <a:lnTo>
                    <a:pt x="48" y="222"/>
                  </a:lnTo>
                  <a:lnTo>
                    <a:pt x="48" y="216"/>
                  </a:lnTo>
                  <a:lnTo>
                    <a:pt x="42" y="210"/>
                  </a:lnTo>
                  <a:lnTo>
                    <a:pt x="42" y="216"/>
                  </a:lnTo>
                  <a:lnTo>
                    <a:pt x="36" y="216"/>
                  </a:lnTo>
                  <a:lnTo>
                    <a:pt x="36" y="222"/>
                  </a:lnTo>
                  <a:lnTo>
                    <a:pt x="36" y="216"/>
                  </a:lnTo>
                  <a:lnTo>
                    <a:pt x="30" y="216"/>
                  </a:lnTo>
                  <a:lnTo>
                    <a:pt x="30" y="210"/>
                  </a:lnTo>
                  <a:lnTo>
                    <a:pt x="24" y="210"/>
                  </a:lnTo>
                  <a:lnTo>
                    <a:pt x="18" y="210"/>
                  </a:lnTo>
                  <a:lnTo>
                    <a:pt x="18" y="204"/>
                  </a:lnTo>
                  <a:lnTo>
                    <a:pt x="24" y="204"/>
                  </a:lnTo>
                  <a:lnTo>
                    <a:pt x="24" y="198"/>
                  </a:lnTo>
                  <a:lnTo>
                    <a:pt x="18" y="198"/>
                  </a:lnTo>
                  <a:lnTo>
                    <a:pt x="12" y="198"/>
                  </a:lnTo>
                  <a:lnTo>
                    <a:pt x="12" y="192"/>
                  </a:lnTo>
                  <a:lnTo>
                    <a:pt x="6" y="192"/>
                  </a:lnTo>
                  <a:lnTo>
                    <a:pt x="0" y="192"/>
                  </a:lnTo>
                  <a:lnTo>
                    <a:pt x="0" y="186"/>
                  </a:lnTo>
                  <a:lnTo>
                    <a:pt x="6" y="186"/>
                  </a:lnTo>
                  <a:lnTo>
                    <a:pt x="12" y="186"/>
                  </a:lnTo>
                  <a:lnTo>
                    <a:pt x="18" y="186"/>
                  </a:lnTo>
                  <a:lnTo>
                    <a:pt x="18" y="192"/>
                  </a:lnTo>
                  <a:lnTo>
                    <a:pt x="18" y="186"/>
                  </a:lnTo>
                  <a:lnTo>
                    <a:pt x="24" y="186"/>
                  </a:lnTo>
                  <a:lnTo>
                    <a:pt x="30" y="186"/>
                  </a:lnTo>
                  <a:lnTo>
                    <a:pt x="30" y="180"/>
                  </a:lnTo>
                  <a:lnTo>
                    <a:pt x="36" y="180"/>
                  </a:lnTo>
                  <a:lnTo>
                    <a:pt x="36" y="174"/>
                  </a:lnTo>
                  <a:lnTo>
                    <a:pt x="36" y="168"/>
                  </a:lnTo>
                  <a:lnTo>
                    <a:pt x="36" y="162"/>
                  </a:lnTo>
                  <a:lnTo>
                    <a:pt x="42" y="162"/>
                  </a:lnTo>
                  <a:lnTo>
                    <a:pt x="42" y="156"/>
                  </a:lnTo>
                  <a:lnTo>
                    <a:pt x="48" y="156"/>
                  </a:lnTo>
                  <a:lnTo>
                    <a:pt x="54" y="138"/>
                  </a:lnTo>
                  <a:lnTo>
                    <a:pt x="54" y="132"/>
                  </a:lnTo>
                  <a:lnTo>
                    <a:pt x="54" y="126"/>
                  </a:lnTo>
                  <a:lnTo>
                    <a:pt x="54" y="120"/>
                  </a:lnTo>
                  <a:lnTo>
                    <a:pt x="60" y="120"/>
                  </a:lnTo>
                  <a:lnTo>
                    <a:pt x="60" y="114"/>
                  </a:lnTo>
                  <a:lnTo>
                    <a:pt x="66" y="114"/>
                  </a:lnTo>
                  <a:lnTo>
                    <a:pt x="72" y="114"/>
                  </a:lnTo>
                  <a:lnTo>
                    <a:pt x="78" y="114"/>
                  </a:lnTo>
                  <a:lnTo>
                    <a:pt x="78" y="120"/>
                  </a:lnTo>
                  <a:lnTo>
                    <a:pt x="78" y="126"/>
                  </a:lnTo>
                  <a:lnTo>
                    <a:pt x="72" y="126"/>
                  </a:lnTo>
                  <a:lnTo>
                    <a:pt x="72" y="132"/>
                  </a:lnTo>
                  <a:lnTo>
                    <a:pt x="72" y="138"/>
                  </a:lnTo>
                  <a:lnTo>
                    <a:pt x="72" y="144"/>
                  </a:lnTo>
                  <a:lnTo>
                    <a:pt x="78" y="150"/>
                  </a:lnTo>
                  <a:lnTo>
                    <a:pt x="78" y="156"/>
                  </a:lnTo>
                  <a:lnTo>
                    <a:pt x="78" y="150"/>
                  </a:lnTo>
                  <a:lnTo>
                    <a:pt x="84" y="144"/>
                  </a:lnTo>
                  <a:lnTo>
                    <a:pt x="96" y="144"/>
                  </a:lnTo>
                  <a:lnTo>
                    <a:pt x="96" y="150"/>
                  </a:lnTo>
                  <a:lnTo>
                    <a:pt x="96" y="156"/>
                  </a:lnTo>
                  <a:lnTo>
                    <a:pt x="102" y="156"/>
                  </a:lnTo>
                  <a:lnTo>
                    <a:pt x="102" y="150"/>
                  </a:lnTo>
                  <a:lnTo>
                    <a:pt x="108" y="150"/>
                  </a:lnTo>
                  <a:lnTo>
                    <a:pt x="108" y="144"/>
                  </a:lnTo>
                  <a:lnTo>
                    <a:pt x="114" y="138"/>
                  </a:lnTo>
                  <a:lnTo>
                    <a:pt x="120" y="138"/>
                  </a:lnTo>
                  <a:lnTo>
                    <a:pt x="126" y="138"/>
                  </a:lnTo>
                  <a:lnTo>
                    <a:pt x="126" y="180"/>
                  </a:lnTo>
                  <a:lnTo>
                    <a:pt x="132" y="180"/>
                  </a:lnTo>
                  <a:lnTo>
                    <a:pt x="138" y="180"/>
                  </a:lnTo>
                  <a:lnTo>
                    <a:pt x="138" y="174"/>
                  </a:lnTo>
                  <a:lnTo>
                    <a:pt x="138" y="168"/>
                  </a:lnTo>
                  <a:lnTo>
                    <a:pt x="144" y="168"/>
                  </a:lnTo>
                  <a:lnTo>
                    <a:pt x="144" y="162"/>
                  </a:lnTo>
                  <a:lnTo>
                    <a:pt x="144" y="156"/>
                  </a:lnTo>
                  <a:lnTo>
                    <a:pt x="150" y="156"/>
                  </a:lnTo>
                  <a:lnTo>
                    <a:pt x="150" y="150"/>
                  </a:lnTo>
                  <a:lnTo>
                    <a:pt x="156" y="150"/>
                  </a:lnTo>
                  <a:lnTo>
                    <a:pt x="156" y="144"/>
                  </a:lnTo>
                  <a:lnTo>
                    <a:pt x="162" y="144"/>
                  </a:lnTo>
                  <a:lnTo>
                    <a:pt x="168" y="144"/>
                  </a:lnTo>
                  <a:lnTo>
                    <a:pt x="168" y="150"/>
                  </a:lnTo>
                  <a:lnTo>
                    <a:pt x="174" y="150"/>
                  </a:lnTo>
                  <a:lnTo>
                    <a:pt x="180" y="150"/>
                  </a:lnTo>
                  <a:lnTo>
                    <a:pt x="180" y="144"/>
                  </a:lnTo>
                  <a:lnTo>
                    <a:pt x="186" y="144"/>
                  </a:lnTo>
                  <a:lnTo>
                    <a:pt x="186" y="138"/>
                  </a:lnTo>
                  <a:lnTo>
                    <a:pt x="192" y="138"/>
                  </a:lnTo>
                  <a:lnTo>
                    <a:pt x="198" y="132"/>
                  </a:lnTo>
                  <a:lnTo>
                    <a:pt x="204" y="132"/>
                  </a:lnTo>
                  <a:lnTo>
                    <a:pt x="210" y="126"/>
                  </a:lnTo>
                  <a:lnTo>
                    <a:pt x="216" y="126"/>
                  </a:lnTo>
                  <a:lnTo>
                    <a:pt x="222" y="120"/>
                  </a:lnTo>
                  <a:lnTo>
                    <a:pt x="228" y="120"/>
                  </a:lnTo>
                  <a:lnTo>
                    <a:pt x="228" y="114"/>
                  </a:lnTo>
                  <a:lnTo>
                    <a:pt x="234" y="114"/>
                  </a:lnTo>
                  <a:lnTo>
                    <a:pt x="240" y="114"/>
                  </a:lnTo>
                  <a:lnTo>
                    <a:pt x="240" y="108"/>
                  </a:lnTo>
                  <a:lnTo>
                    <a:pt x="246" y="108"/>
                  </a:lnTo>
                  <a:lnTo>
                    <a:pt x="252" y="108"/>
                  </a:lnTo>
                  <a:lnTo>
                    <a:pt x="252" y="102"/>
                  </a:lnTo>
                  <a:lnTo>
                    <a:pt x="258" y="102"/>
                  </a:lnTo>
                  <a:lnTo>
                    <a:pt x="264" y="102"/>
                  </a:lnTo>
                  <a:lnTo>
                    <a:pt x="264" y="108"/>
                  </a:lnTo>
                  <a:lnTo>
                    <a:pt x="264" y="102"/>
                  </a:lnTo>
                  <a:lnTo>
                    <a:pt x="270" y="102"/>
                  </a:lnTo>
                  <a:lnTo>
                    <a:pt x="270" y="96"/>
                  </a:lnTo>
                  <a:lnTo>
                    <a:pt x="270" y="90"/>
                  </a:lnTo>
                  <a:lnTo>
                    <a:pt x="276" y="90"/>
                  </a:lnTo>
                  <a:lnTo>
                    <a:pt x="276" y="84"/>
                  </a:lnTo>
                  <a:lnTo>
                    <a:pt x="276" y="78"/>
                  </a:lnTo>
                  <a:lnTo>
                    <a:pt x="276" y="72"/>
                  </a:lnTo>
                  <a:lnTo>
                    <a:pt x="282" y="72"/>
                  </a:lnTo>
                  <a:lnTo>
                    <a:pt x="282" y="66"/>
                  </a:lnTo>
                  <a:lnTo>
                    <a:pt x="282" y="60"/>
                  </a:lnTo>
                  <a:lnTo>
                    <a:pt x="282" y="54"/>
                  </a:lnTo>
                  <a:lnTo>
                    <a:pt x="288" y="54"/>
                  </a:lnTo>
                  <a:lnTo>
                    <a:pt x="282" y="54"/>
                  </a:lnTo>
                  <a:lnTo>
                    <a:pt x="288" y="54"/>
                  </a:lnTo>
                  <a:lnTo>
                    <a:pt x="288" y="48"/>
                  </a:lnTo>
                  <a:lnTo>
                    <a:pt x="288" y="42"/>
                  </a:lnTo>
                  <a:lnTo>
                    <a:pt x="288" y="36"/>
                  </a:lnTo>
                  <a:lnTo>
                    <a:pt x="294" y="30"/>
                  </a:lnTo>
                  <a:lnTo>
                    <a:pt x="294" y="36"/>
                  </a:lnTo>
                  <a:lnTo>
                    <a:pt x="294" y="30"/>
                  </a:lnTo>
                  <a:lnTo>
                    <a:pt x="300" y="30"/>
                  </a:lnTo>
                  <a:lnTo>
                    <a:pt x="300" y="24"/>
                  </a:lnTo>
                  <a:lnTo>
                    <a:pt x="306" y="18"/>
                  </a:lnTo>
                  <a:lnTo>
                    <a:pt x="306" y="12"/>
                  </a:lnTo>
                  <a:lnTo>
                    <a:pt x="312" y="12"/>
                  </a:lnTo>
                  <a:lnTo>
                    <a:pt x="318" y="6"/>
                  </a:lnTo>
                  <a:lnTo>
                    <a:pt x="324" y="6"/>
                  </a:lnTo>
                  <a:lnTo>
                    <a:pt x="330" y="6"/>
                  </a:lnTo>
                  <a:lnTo>
                    <a:pt x="342" y="0"/>
                  </a:lnTo>
                  <a:lnTo>
                    <a:pt x="348" y="0"/>
                  </a:lnTo>
                  <a:lnTo>
                    <a:pt x="354" y="0"/>
                  </a:lnTo>
                  <a:lnTo>
                    <a:pt x="354" y="6"/>
                  </a:lnTo>
                  <a:lnTo>
                    <a:pt x="360" y="12"/>
                  </a:lnTo>
                  <a:lnTo>
                    <a:pt x="360" y="18"/>
                  </a:lnTo>
                  <a:lnTo>
                    <a:pt x="366" y="18"/>
                  </a:lnTo>
                  <a:lnTo>
                    <a:pt x="360" y="18"/>
                  </a:lnTo>
                  <a:lnTo>
                    <a:pt x="354" y="18"/>
                  </a:lnTo>
                  <a:lnTo>
                    <a:pt x="348" y="18"/>
                  </a:lnTo>
                  <a:lnTo>
                    <a:pt x="354" y="24"/>
                  </a:lnTo>
                  <a:lnTo>
                    <a:pt x="354" y="36"/>
                  </a:lnTo>
                  <a:lnTo>
                    <a:pt x="354" y="42"/>
                  </a:lnTo>
                  <a:lnTo>
                    <a:pt x="354" y="48"/>
                  </a:lnTo>
                  <a:lnTo>
                    <a:pt x="354" y="54"/>
                  </a:lnTo>
                  <a:lnTo>
                    <a:pt x="354" y="60"/>
                  </a:lnTo>
                  <a:lnTo>
                    <a:pt x="354" y="66"/>
                  </a:lnTo>
                  <a:lnTo>
                    <a:pt x="354" y="72"/>
                  </a:lnTo>
                  <a:lnTo>
                    <a:pt x="360" y="78"/>
                  </a:lnTo>
                  <a:lnTo>
                    <a:pt x="366" y="78"/>
                  </a:lnTo>
                  <a:lnTo>
                    <a:pt x="372" y="78"/>
                  </a:lnTo>
                  <a:lnTo>
                    <a:pt x="378" y="78"/>
                  </a:lnTo>
                  <a:lnTo>
                    <a:pt x="384" y="78"/>
                  </a:lnTo>
                  <a:lnTo>
                    <a:pt x="390" y="84"/>
                  </a:lnTo>
                  <a:lnTo>
                    <a:pt x="390" y="90"/>
                  </a:lnTo>
                  <a:lnTo>
                    <a:pt x="384" y="90"/>
                  </a:lnTo>
                  <a:lnTo>
                    <a:pt x="384" y="96"/>
                  </a:lnTo>
                  <a:lnTo>
                    <a:pt x="384" y="102"/>
                  </a:lnTo>
                  <a:lnTo>
                    <a:pt x="384" y="108"/>
                  </a:lnTo>
                  <a:lnTo>
                    <a:pt x="390" y="108"/>
                  </a:lnTo>
                  <a:lnTo>
                    <a:pt x="396" y="114"/>
                  </a:lnTo>
                  <a:lnTo>
                    <a:pt x="402" y="120"/>
                  </a:lnTo>
                  <a:lnTo>
                    <a:pt x="396" y="120"/>
                  </a:lnTo>
                  <a:lnTo>
                    <a:pt x="396" y="126"/>
                  </a:lnTo>
                  <a:lnTo>
                    <a:pt x="396" y="132"/>
                  </a:lnTo>
                  <a:lnTo>
                    <a:pt x="390" y="132"/>
                  </a:lnTo>
                  <a:lnTo>
                    <a:pt x="384" y="132"/>
                  </a:lnTo>
                  <a:lnTo>
                    <a:pt x="384" y="138"/>
                  </a:lnTo>
                  <a:lnTo>
                    <a:pt x="384" y="144"/>
                  </a:lnTo>
                  <a:lnTo>
                    <a:pt x="378" y="144"/>
                  </a:lnTo>
                  <a:lnTo>
                    <a:pt x="372" y="144"/>
                  </a:lnTo>
                  <a:lnTo>
                    <a:pt x="366" y="144"/>
                  </a:lnTo>
                  <a:lnTo>
                    <a:pt x="360" y="150"/>
                  </a:lnTo>
                  <a:lnTo>
                    <a:pt x="354" y="150"/>
                  </a:lnTo>
                  <a:lnTo>
                    <a:pt x="348" y="150"/>
                  </a:lnTo>
                  <a:lnTo>
                    <a:pt x="342" y="150"/>
                  </a:lnTo>
                  <a:lnTo>
                    <a:pt x="342" y="156"/>
                  </a:lnTo>
                  <a:lnTo>
                    <a:pt x="342" y="162"/>
                  </a:lnTo>
                  <a:lnTo>
                    <a:pt x="336" y="162"/>
                  </a:lnTo>
                  <a:lnTo>
                    <a:pt x="330" y="162"/>
                  </a:lnTo>
                  <a:lnTo>
                    <a:pt x="324" y="168"/>
                  </a:lnTo>
                  <a:lnTo>
                    <a:pt x="318" y="174"/>
                  </a:lnTo>
                  <a:lnTo>
                    <a:pt x="318" y="180"/>
                  </a:lnTo>
                  <a:lnTo>
                    <a:pt x="312" y="180"/>
                  </a:lnTo>
                  <a:lnTo>
                    <a:pt x="318" y="180"/>
                  </a:lnTo>
                  <a:lnTo>
                    <a:pt x="306" y="192"/>
                  </a:lnTo>
                  <a:lnTo>
                    <a:pt x="306" y="198"/>
                  </a:lnTo>
                  <a:lnTo>
                    <a:pt x="300" y="198"/>
                  </a:lnTo>
                  <a:lnTo>
                    <a:pt x="294" y="198"/>
                  </a:lnTo>
                  <a:lnTo>
                    <a:pt x="288" y="198"/>
                  </a:lnTo>
                  <a:lnTo>
                    <a:pt x="282" y="198"/>
                  </a:lnTo>
                  <a:lnTo>
                    <a:pt x="282" y="204"/>
                  </a:lnTo>
                  <a:lnTo>
                    <a:pt x="282" y="210"/>
                  </a:lnTo>
                  <a:lnTo>
                    <a:pt x="282" y="216"/>
                  </a:lnTo>
                  <a:lnTo>
                    <a:pt x="276" y="216"/>
                  </a:lnTo>
                  <a:lnTo>
                    <a:pt x="276" y="222"/>
                  </a:lnTo>
                  <a:lnTo>
                    <a:pt x="276" y="228"/>
                  </a:lnTo>
                  <a:lnTo>
                    <a:pt x="276" y="234"/>
                  </a:lnTo>
                  <a:lnTo>
                    <a:pt x="282" y="234"/>
                  </a:lnTo>
                  <a:lnTo>
                    <a:pt x="282" y="240"/>
                  </a:lnTo>
                  <a:lnTo>
                    <a:pt x="282" y="246"/>
                  </a:lnTo>
                  <a:lnTo>
                    <a:pt x="282" y="252"/>
                  </a:lnTo>
                  <a:lnTo>
                    <a:pt x="282" y="258"/>
                  </a:lnTo>
                  <a:lnTo>
                    <a:pt x="282" y="264"/>
                  </a:lnTo>
                  <a:lnTo>
                    <a:pt x="282" y="270"/>
                  </a:lnTo>
                  <a:lnTo>
                    <a:pt x="282" y="276"/>
                  </a:lnTo>
                  <a:lnTo>
                    <a:pt x="276" y="276"/>
                  </a:lnTo>
                  <a:lnTo>
                    <a:pt x="270" y="276"/>
                  </a:lnTo>
                  <a:lnTo>
                    <a:pt x="264" y="276"/>
                  </a:lnTo>
                  <a:lnTo>
                    <a:pt x="258" y="276"/>
                  </a:lnTo>
                  <a:lnTo>
                    <a:pt x="258" y="282"/>
                  </a:lnTo>
                  <a:lnTo>
                    <a:pt x="258" y="288"/>
                  </a:lnTo>
                  <a:lnTo>
                    <a:pt x="252" y="282"/>
                  </a:lnTo>
                  <a:lnTo>
                    <a:pt x="240" y="282"/>
                  </a:lnTo>
                  <a:lnTo>
                    <a:pt x="240" y="288"/>
                  </a:lnTo>
                  <a:lnTo>
                    <a:pt x="234" y="300"/>
                  </a:lnTo>
                  <a:lnTo>
                    <a:pt x="234" y="306"/>
                  </a:lnTo>
                  <a:lnTo>
                    <a:pt x="228" y="312"/>
                  </a:lnTo>
                  <a:lnTo>
                    <a:pt x="234" y="312"/>
                  </a:lnTo>
                  <a:lnTo>
                    <a:pt x="240" y="318"/>
                  </a:lnTo>
                  <a:lnTo>
                    <a:pt x="246" y="318"/>
                  </a:lnTo>
                  <a:lnTo>
                    <a:pt x="252" y="318"/>
                  </a:lnTo>
                  <a:lnTo>
                    <a:pt x="252" y="312"/>
                  </a:lnTo>
                  <a:lnTo>
                    <a:pt x="258" y="306"/>
                  </a:lnTo>
                  <a:lnTo>
                    <a:pt x="258" y="300"/>
                  </a:lnTo>
                  <a:lnTo>
                    <a:pt x="264" y="300"/>
                  </a:lnTo>
                  <a:lnTo>
                    <a:pt x="264" y="306"/>
                  </a:lnTo>
                  <a:lnTo>
                    <a:pt x="258" y="324"/>
                  </a:lnTo>
                  <a:lnTo>
                    <a:pt x="264" y="324"/>
                  </a:lnTo>
                  <a:lnTo>
                    <a:pt x="258" y="330"/>
                  </a:lnTo>
                  <a:lnTo>
                    <a:pt x="252" y="330"/>
                  </a:lnTo>
                  <a:lnTo>
                    <a:pt x="252" y="324"/>
                  </a:lnTo>
                  <a:lnTo>
                    <a:pt x="246" y="324"/>
                  </a:lnTo>
                  <a:lnTo>
                    <a:pt x="234" y="318"/>
                  </a:lnTo>
                  <a:lnTo>
                    <a:pt x="234" y="324"/>
                  </a:lnTo>
                  <a:lnTo>
                    <a:pt x="240" y="324"/>
                  </a:lnTo>
                  <a:lnTo>
                    <a:pt x="234" y="324"/>
                  </a:lnTo>
                  <a:lnTo>
                    <a:pt x="234" y="330"/>
                  </a:lnTo>
                  <a:lnTo>
                    <a:pt x="228" y="330"/>
                  </a:lnTo>
                  <a:lnTo>
                    <a:pt x="234" y="324"/>
                  </a:lnTo>
                  <a:lnTo>
                    <a:pt x="222" y="318"/>
                  </a:lnTo>
                  <a:lnTo>
                    <a:pt x="216" y="318"/>
                  </a:lnTo>
                  <a:lnTo>
                    <a:pt x="210" y="318"/>
                  </a:lnTo>
                  <a:lnTo>
                    <a:pt x="210" y="312"/>
                  </a:lnTo>
                  <a:lnTo>
                    <a:pt x="204" y="318"/>
                  </a:lnTo>
                  <a:lnTo>
                    <a:pt x="210" y="336"/>
                  </a:lnTo>
                  <a:lnTo>
                    <a:pt x="204" y="336"/>
                  </a:lnTo>
                  <a:lnTo>
                    <a:pt x="198" y="330"/>
                  </a:lnTo>
                  <a:lnTo>
                    <a:pt x="192" y="330"/>
                  </a:lnTo>
                  <a:lnTo>
                    <a:pt x="186" y="330"/>
                  </a:lnTo>
                  <a:lnTo>
                    <a:pt x="180" y="324"/>
                  </a:lnTo>
                  <a:lnTo>
                    <a:pt x="174" y="324"/>
                  </a:lnTo>
                  <a:lnTo>
                    <a:pt x="174" y="318"/>
                  </a:lnTo>
                  <a:lnTo>
                    <a:pt x="180" y="318"/>
                  </a:lnTo>
                  <a:lnTo>
                    <a:pt x="186" y="318"/>
                  </a:lnTo>
                  <a:lnTo>
                    <a:pt x="186" y="312"/>
                  </a:lnTo>
                  <a:lnTo>
                    <a:pt x="192" y="312"/>
                  </a:lnTo>
                  <a:lnTo>
                    <a:pt x="192" y="306"/>
                  </a:lnTo>
                  <a:lnTo>
                    <a:pt x="180" y="300"/>
                  </a:lnTo>
                  <a:lnTo>
                    <a:pt x="180" y="306"/>
                  </a:lnTo>
                  <a:lnTo>
                    <a:pt x="174" y="300"/>
                  </a:lnTo>
                  <a:lnTo>
                    <a:pt x="168" y="300"/>
                  </a:lnTo>
                  <a:lnTo>
                    <a:pt x="168" y="306"/>
                  </a:lnTo>
                  <a:lnTo>
                    <a:pt x="168" y="300"/>
                  </a:lnTo>
                  <a:lnTo>
                    <a:pt x="168" y="294"/>
                  </a:lnTo>
                  <a:lnTo>
                    <a:pt x="162" y="294"/>
                  </a:lnTo>
                  <a:lnTo>
                    <a:pt x="162" y="288"/>
                  </a:lnTo>
                  <a:lnTo>
                    <a:pt x="162" y="282"/>
                  </a:lnTo>
                  <a:lnTo>
                    <a:pt x="156" y="282"/>
                  </a:lnTo>
                  <a:lnTo>
                    <a:pt x="150" y="282"/>
                  </a:lnTo>
                  <a:lnTo>
                    <a:pt x="144" y="282"/>
                  </a:lnTo>
                  <a:lnTo>
                    <a:pt x="150" y="282"/>
                  </a:lnTo>
                  <a:lnTo>
                    <a:pt x="150" y="276"/>
                  </a:lnTo>
                  <a:lnTo>
                    <a:pt x="156" y="276"/>
                  </a:lnTo>
                  <a:lnTo>
                    <a:pt x="156" y="270"/>
                  </a:lnTo>
                  <a:lnTo>
                    <a:pt x="150" y="270"/>
                  </a:lnTo>
                  <a:lnTo>
                    <a:pt x="144" y="264"/>
                  </a:lnTo>
                  <a:lnTo>
                    <a:pt x="144" y="258"/>
                  </a:lnTo>
                  <a:lnTo>
                    <a:pt x="144" y="246"/>
                  </a:lnTo>
                  <a:lnTo>
                    <a:pt x="144" y="240"/>
                  </a:lnTo>
                  <a:lnTo>
                    <a:pt x="150" y="240"/>
                  </a:lnTo>
                  <a:lnTo>
                    <a:pt x="150" y="234"/>
                  </a:lnTo>
                  <a:lnTo>
                    <a:pt x="150" y="228"/>
                  </a:lnTo>
                  <a:lnTo>
                    <a:pt x="150" y="222"/>
                  </a:lnTo>
                  <a:lnTo>
                    <a:pt x="150" y="216"/>
                  </a:lnTo>
                  <a:lnTo>
                    <a:pt x="150" y="210"/>
                  </a:lnTo>
                  <a:lnTo>
                    <a:pt x="150" y="204"/>
                  </a:lnTo>
                  <a:lnTo>
                    <a:pt x="150" y="198"/>
                  </a:lnTo>
                  <a:lnTo>
                    <a:pt x="144" y="198"/>
                  </a:lnTo>
                  <a:lnTo>
                    <a:pt x="138" y="192"/>
                  </a:lnTo>
                  <a:lnTo>
                    <a:pt x="138" y="198"/>
                  </a:lnTo>
                  <a:lnTo>
                    <a:pt x="132" y="198"/>
                  </a:lnTo>
                  <a:lnTo>
                    <a:pt x="126" y="198"/>
                  </a:lnTo>
                  <a:lnTo>
                    <a:pt x="120" y="198"/>
                  </a:lnTo>
                  <a:lnTo>
                    <a:pt x="114" y="198"/>
                  </a:lnTo>
                  <a:lnTo>
                    <a:pt x="114" y="204"/>
                  </a:lnTo>
                  <a:lnTo>
                    <a:pt x="114" y="198"/>
                  </a:lnTo>
                  <a:lnTo>
                    <a:pt x="108" y="198"/>
                  </a:lnTo>
                  <a:lnTo>
                    <a:pt x="108" y="204"/>
                  </a:lnTo>
                  <a:lnTo>
                    <a:pt x="108" y="210"/>
                  </a:lnTo>
                  <a:lnTo>
                    <a:pt x="108" y="216"/>
                  </a:lnTo>
                  <a:close/>
                </a:path>
              </a:pathLst>
            </a:custGeom>
            <a:solidFill>
              <a:srgbClr val="3366FF"/>
            </a:solidFill>
            <a:ln w="0">
              <a:solidFill>
                <a:srgbClr val="000000"/>
              </a:solidFill>
              <a:prstDash val="solid"/>
              <a:round/>
              <a:headEnd/>
              <a:tailEnd/>
            </a:ln>
          </p:spPr>
          <p:txBody>
            <a:bodyPr/>
            <a:lstStyle/>
            <a:p>
              <a:endParaRPr lang="es-MX"/>
            </a:p>
          </p:txBody>
        </p:sp>
        <p:sp>
          <p:nvSpPr>
            <p:cNvPr id="106" name="Freeform 108"/>
            <p:cNvSpPr>
              <a:spLocks/>
            </p:cNvSpPr>
            <p:nvPr/>
          </p:nvSpPr>
          <p:spPr bwMode="auto">
            <a:xfrm>
              <a:off x="2802" y="1554"/>
              <a:ext cx="336" cy="276"/>
            </a:xfrm>
            <a:custGeom>
              <a:avLst/>
              <a:gdLst>
                <a:gd name="T0" fmla="*/ 42 w 336"/>
                <a:gd name="T1" fmla="*/ 222 h 276"/>
                <a:gd name="T2" fmla="*/ 60 w 336"/>
                <a:gd name="T3" fmla="*/ 234 h 276"/>
                <a:gd name="T4" fmla="*/ 66 w 336"/>
                <a:gd name="T5" fmla="*/ 228 h 276"/>
                <a:gd name="T6" fmla="*/ 84 w 336"/>
                <a:gd name="T7" fmla="*/ 234 h 276"/>
                <a:gd name="T8" fmla="*/ 96 w 336"/>
                <a:gd name="T9" fmla="*/ 210 h 276"/>
                <a:gd name="T10" fmla="*/ 84 w 336"/>
                <a:gd name="T11" fmla="*/ 216 h 276"/>
                <a:gd name="T12" fmla="*/ 66 w 336"/>
                <a:gd name="T13" fmla="*/ 216 h 276"/>
                <a:gd name="T14" fmla="*/ 72 w 336"/>
                <a:gd name="T15" fmla="*/ 192 h 276"/>
                <a:gd name="T16" fmla="*/ 90 w 336"/>
                <a:gd name="T17" fmla="*/ 186 h 276"/>
                <a:gd name="T18" fmla="*/ 108 w 336"/>
                <a:gd name="T19" fmla="*/ 180 h 276"/>
                <a:gd name="T20" fmla="*/ 114 w 336"/>
                <a:gd name="T21" fmla="*/ 162 h 276"/>
                <a:gd name="T22" fmla="*/ 114 w 336"/>
                <a:gd name="T23" fmla="*/ 138 h 276"/>
                <a:gd name="T24" fmla="*/ 108 w 336"/>
                <a:gd name="T25" fmla="*/ 120 h 276"/>
                <a:gd name="T26" fmla="*/ 114 w 336"/>
                <a:gd name="T27" fmla="*/ 102 h 276"/>
                <a:gd name="T28" fmla="*/ 138 w 336"/>
                <a:gd name="T29" fmla="*/ 102 h 276"/>
                <a:gd name="T30" fmla="*/ 150 w 336"/>
                <a:gd name="T31" fmla="*/ 84 h 276"/>
                <a:gd name="T32" fmla="*/ 168 w 336"/>
                <a:gd name="T33" fmla="*/ 66 h 276"/>
                <a:gd name="T34" fmla="*/ 180 w 336"/>
                <a:gd name="T35" fmla="*/ 54 h 276"/>
                <a:gd name="T36" fmla="*/ 204 w 336"/>
                <a:gd name="T37" fmla="*/ 48 h 276"/>
                <a:gd name="T38" fmla="*/ 216 w 336"/>
                <a:gd name="T39" fmla="*/ 36 h 276"/>
                <a:gd name="T40" fmla="*/ 228 w 336"/>
                <a:gd name="T41" fmla="*/ 24 h 276"/>
                <a:gd name="T42" fmla="*/ 240 w 336"/>
                <a:gd name="T43" fmla="*/ 0 h 276"/>
                <a:gd name="T44" fmla="*/ 258 w 336"/>
                <a:gd name="T45" fmla="*/ 18 h 276"/>
                <a:gd name="T46" fmla="*/ 294 w 336"/>
                <a:gd name="T47" fmla="*/ 48 h 276"/>
                <a:gd name="T48" fmla="*/ 306 w 336"/>
                <a:gd name="T49" fmla="*/ 60 h 276"/>
                <a:gd name="T50" fmla="*/ 324 w 336"/>
                <a:gd name="T51" fmla="*/ 66 h 276"/>
                <a:gd name="T52" fmla="*/ 324 w 336"/>
                <a:gd name="T53" fmla="*/ 72 h 276"/>
                <a:gd name="T54" fmla="*/ 318 w 336"/>
                <a:gd name="T55" fmla="*/ 78 h 276"/>
                <a:gd name="T56" fmla="*/ 306 w 336"/>
                <a:gd name="T57" fmla="*/ 90 h 276"/>
                <a:gd name="T58" fmla="*/ 294 w 336"/>
                <a:gd name="T59" fmla="*/ 102 h 276"/>
                <a:gd name="T60" fmla="*/ 282 w 336"/>
                <a:gd name="T61" fmla="*/ 102 h 276"/>
                <a:gd name="T62" fmla="*/ 276 w 336"/>
                <a:gd name="T63" fmla="*/ 126 h 276"/>
                <a:gd name="T64" fmla="*/ 270 w 336"/>
                <a:gd name="T65" fmla="*/ 144 h 276"/>
                <a:gd name="T66" fmla="*/ 258 w 336"/>
                <a:gd name="T67" fmla="*/ 150 h 276"/>
                <a:gd name="T68" fmla="*/ 252 w 336"/>
                <a:gd name="T69" fmla="*/ 156 h 276"/>
                <a:gd name="T70" fmla="*/ 252 w 336"/>
                <a:gd name="T71" fmla="*/ 156 h 276"/>
                <a:gd name="T72" fmla="*/ 234 w 336"/>
                <a:gd name="T73" fmla="*/ 168 h 276"/>
                <a:gd name="T74" fmla="*/ 216 w 336"/>
                <a:gd name="T75" fmla="*/ 174 h 276"/>
                <a:gd name="T76" fmla="*/ 210 w 336"/>
                <a:gd name="T77" fmla="*/ 186 h 276"/>
                <a:gd name="T78" fmla="*/ 198 w 336"/>
                <a:gd name="T79" fmla="*/ 186 h 276"/>
                <a:gd name="T80" fmla="*/ 186 w 336"/>
                <a:gd name="T81" fmla="*/ 198 h 276"/>
                <a:gd name="T82" fmla="*/ 174 w 336"/>
                <a:gd name="T83" fmla="*/ 210 h 276"/>
                <a:gd name="T84" fmla="*/ 156 w 336"/>
                <a:gd name="T85" fmla="*/ 222 h 276"/>
                <a:gd name="T86" fmla="*/ 114 w 336"/>
                <a:gd name="T87" fmla="*/ 240 h 276"/>
                <a:gd name="T88" fmla="*/ 138 w 336"/>
                <a:gd name="T89" fmla="*/ 252 h 276"/>
                <a:gd name="T90" fmla="*/ 132 w 336"/>
                <a:gd name="T91" fmla="*/ 270 h 276"/>
                <a:gd name="T92" fmla="*/ 108 w 336"/>
                <a:gd name="T93" fmla="*/ 246 h 276"/>
                <a:gd name="T94" fmla="*/ 96 w 336"/>
                <a:gd name="T95" fmla="*/ 258 h 276"/>
                <a:gd name="T96" fmla="*/ 90 w 336"/>
                <a:gd name="T97" fmla="*/ 276 h 276"/>
                <a:gd name="T98" fmla="*/ 66 w 336"/>
                <a:gd name="T99" fmla="*/ 264 h 276"/>
                <a:gd name="T100" fmla="*/ 36 w 336"/>
                <a:gd name="T101" fmla="*/ 258 h 276"/>
                <a:gd name="T102" fmla="*/ 18 w 336"/>
                <a:gd name="T103" fmla="*/ 270 h 276"/>
                <a:gd name="T104" fmla="*/ 0 w 336"/>
                <a:gd name="T105" fmla="*/ 246 h 276"/>
                <a:gd name="T106" fmla="*/ 6 w 336"/>
                <a:gd name="T107" fmla="*/ 228 h 276"/>
                <a:gd name="T108" fmla="*/ 30 w 336"/>
                <a:gd name="T109" fmla="*/ 234 h 27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336"/>
                <a:gd name="T166" fmla="*/ 0 h 276"/>
                <a:gd name="T167" fmla="*/ 336 w 336"/>
                <a:gd name="T168" fmla="*/ 276 h 27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336" h="276">
                  <a:moveTo>
                    <a:pt x="42" y="240"/>
                  </a:moveTo>
                  <a:lnTo>
                    <a:pt x="36" y="222"/>
                  </a:lnTo>
                  <a:lnTo>
                    <a:pt x="42" y="216"/>
                  </a:lnTo>
                  <a:lnTo>
                    <a:pt x="42" y="222"/>
                  </a:lnTo>
                  <a:lnTo>
                    <a:pt x="48" y="222"/>
                  </a:lnTo>
                  <a:lnTo>
                    <a:pt x="54" y="222"/>
                  </a:lnTo>
                  <a:lnTo>
                    <a:pt x="66" y="228"/>
                  </a:lnTo>
                  <a:lnTo>
                    <a:pt x="60" y="234"/>
                  </a:lnTo>
                  <a:lnTo>
                    <a:pt x="66" y="234"/>
                  </a:lnTo>
                  <a:lnTo>
                    <a:pt x="66" y="228"/>
                  </a:lnTo>
                  <a:lnTo>
                    <a:pt x="72" y="228"/>
                  </a:lnTo>
                  <a:lnTo>
                    <a:pt x="66" y="228"/>
                  </a:lnTo>
                  <a:lnTo>
                    <a:pt x="66" y="222"/>
                  </a:lnTo>
                  <a:lnTo>
                    <a:pt x="78" y="228"/>
                  </a:lnTo>
                  <a:lnTo>
                    <a:pt x="84" y="228"/>
                  </a:lnTo>
                  <a:lnTo>
                    <a:pt x="84" y="234"/>
                  </a:lnTo>
                  <a:lnTo>
                    <a:pt x="90" y="234"/>
                  </a:lnTo>
                  <a:lnTo>
                    <a:pt x="96" y="228"/>
                  </a:lnTo>
                  <a:lnTo>
                    <a:pt x="90" y="228"/>
                  </a:lnTo>
                  <a:lnTo>
                    <a:pt x="96" y="210"/>
                  </a:lnTo>
                  <a:lnTo>
                    <a:pt x="96" y="204"/>
                  </a:lnTo>
                  <a:lnTo>
                    <a:pt x="90" y="204"/>
                  </a:lnTo>
                  <a:lnTo>
                    <a:pt x="90" y="210"/>
                  </a:lnTo>
                  <a:lnTo>
                    <a:pt x="84" y="216"/>
                  </a:lnTo>
                  <a:lnTo>
                    <a:pt x="84" y="222"/>
                  </a:lnTo>
                  <a:lnTo>
                    <a:pt x="78" y="222"/>
                  </a:lnTo>
                  <a:lnTo>
                    <a:pt x="72" y="222"/>
                  </a:lnTo>
                  <a:lnTo>
                    <a:pt x="66" y="216"/>
                  </a:lnTo>
                  <a:lnTo>
                    <a:pt x="60" y="216"/>
                  </a:lnTo>
                  <a:lnTo>
                    <a:pt x="66" y="210"/>
                  </a:lnTo>
                  <a:lnTo>
                    <a:pt x="66" y="204"/>
                  </a:lnTo>
                  <a:lnTo>
                    <a:pt x="72" y="192"/>
                  </a:lnTo>
                  <a:lnTo>
                    <a:pt x="72" y="186"/>
                  </a:lnTo>
                  <a:lnTo>
                    <a:pt x="84" y="186"/>
                  </a:lnTo>
                  <a:lnTo>
                    <a:pt x="90" y="192"/>
                  </a:lnTo>
                  <a:lnTo>
                    <a:pt x="90" y="186"/>
                  </a:lnTo>
                  <a:lnTo>
                    <a:pt x="90" y="180"/>
                  </a:lnTo>
                  <a:lnTo>
                    <a:pt x="96" y="180"/>
                  </a:lnTo>
                  <a:lnTo>
                    <a:pt x="102" y="180"/>
                  </a:lnTo>
                  <a:lnTo>
                    <a:pt x="108" y="180"/>
                  </a:lnTo>
                  <a:lnTo>
                    <a:pt x="114" y="180"/>
                  </a:lnTo>
                  <a:lnTo>
                    <a:pt x="114" y="174"/>
                  </a:lnTo>
                  <a:lnTo>
                    <a:pt x="114" y="168"/>
                  </a:lnTo>
                  <a:lnTo>
                    <a:pt x="114" y="162"/>
                  </a:lnTo>
                  <a:lnTo>
                    <a:pt x="114" y="156"/>
                  </a:lnTo>
                  <a:lnTo>
                    <a:pt x="114" y="150"/>
                  </a:lnTo>
                  <a:lnTo>
                    <a:pt x="114" y="144"/>
                  </a:lnTo>
                  <a:lnTo>
                    <a:pt x="114" y="138"/>
                  </a:lnTo>
                  <a:lnTo>
                    <a:pt x="108" y="138"/>
                  </a:lnTo>
                  <a:lnTo>
                    <a:pt x="108" y="132"/>
                  </a:lnTo>
                  <a:lnTo>
                    <a:pt x="108" y="126"/>
                  </a:lnTo>
                  <a:lnTo>
                    <a:pt x="108" y="120"/>
                  </a:lnTo>
                  <a:lnTo>
                    <a:pt x="114" y="120"/>
                  </a:lnTo>
                  <a:lnTo>
                    <a:pt x="114" y="114"/>
                  </a:lnTo>
                  <a:lnTo>
                    <a:pt x="114" y="108"/>
                  </a:lnTo>
                  <a:lnTo>
                    <a:pt x="114" y="102"/>
                  </a:lnTo>
                  <a:lnTo>
                    <a:pt x="120" y="102"/>
                  </a:lnTo>
                  <a:lnTo>
                    <a:pt x="126" y="102"/>
                  </a:lnTo>
                  <a:lnTo>
                    <a:pt x="132" y="102"/>
                  </a:lnTo>
                  <a:lnTo>
                    <a:pt x="138" y="102"/>
                  </a:lnTo>
                  <a:lnTo>
                    <a:pt x="138" y="96"/>
                  </a:lnTo>
                  <a:lnTo>
                    <a:pt x="150" y="84"/>
                  </a:lnTo>
                  <a:lnTo>
                    <a:pt x="144" y="84"/>
                  </a:lnTo>
                  <a:lnTo>
                    <a:pt x="150" y="84"/>
                  </a:lnTo>
                  <a:lnTo>
                    <a:pt x="150" y="78"/>
                  </a:lnTo>
                  <a:lnTo>
                    <a:pt x="156" y="72"/>
                  </a:lnTo>
                  <a:lnTo>
                    <a:pt x="162" y="66"/>
                  </a:lnTo>
                  <a:lnTo>
                    <a:pt x="168" y="66"/>
                  </a:lnTo>
                  <a:lnTo>
                    <a:pt x="174" y="66"/>
                  </a:lnTo>
                  <a:lnTo>
                    <a:pt x="174" y="60"/>
                  </a:lnTo>
                  <a:lnTo>
                    <a:pt x="174" y="54"/>
                  </a:lnTo>
                  <a:lnTo>
                    <a:pt x="180" y="54"/>
                  </a:lnTo>
                  <a:lnTo>
                    <a:pt x="186" y="54"/>
                  </a:lnTo>
                  <a:lnTo>
                    <a:pt x="192" y="54"/>
                  </a:lnTo>
                  <a:lnTo>
                    <a:pt x="198" y="48"/>
                  </a:lnTo>
                  <a:lnTo>
                    <a:pt x="204" y="48"/>
                  </a:lnTo>
                  <a:lnTo>
                    <a:pt x="210" y="48"/>
                  </a:lnTo>
                  <a:lnTo>
                    <a:pt x="216" y="48"/>
                  </a:lnTo>
                  <a:lnTo>
                    <a:pt x="216" y="42"/>
                  </a:lnTo>
                  <a:lnTo>
                    <a:pt x="216" y="36"/>
                  </a:lnTo>
                  <a:lnTo>
                    <a:pt x="222" y="36"/>
                  </a:lnTo>
                  <a:lnTo>
                    <a:pt x="228" y="36"/>
                  </a:lnTo>
                  <a:lnTo>
                    <a:pt x="228" y="30"/>
                  </a:lnTo>
                  <a:lnTo>
                    <a:pt x="228" y="24"/>
                  </a:lnTo>
                  <a:lnTo>
                    <a:pt x="234" y="24"/>
                  </a:lnTo>
                  <a:lnTo>
                    <a:pt x="234" y="18"/>
                  </a:lnTo>
                  <a:lnTo>
                    <a:pt x="240" y="6"/>
                  </a:lnTo>
                  <a:lnTo>
                    <a:pt x="240" y="0"/>
                  </a:lnTo>
                  <a:lnTo>
                    <a:pt x="246" y="6"/>
                  </a:lnTo>
                  <a:lnTo>
                    <a:pt x="252" y="12"/>
                  </a:lnTo>
                  <a:lnTo>
                    <a:pt x="252" y="18"/>
                  </a:lnTo>
                  <a:lnTo>
                    <a:pt x="258" y="18"/>
                  </a:lnTo>
                  <a:lnTo>
                    <a:pt x="258" y="24"/>
                  </a:lnTo>
                  <a:lnTo>
                    <a:pt x="258" y="30"/>
                  </a:lnTo>
                  <a:lnTo>
                    <a:pt x="264" y="30"/>
                  </a:lnTo>
                  <a:lnTo>
                    <a:pt x="294" y="48"/>
                  </a:lnTo>
                  <a:lnTo>
                    <a:pt x="300" y="48"/>
                  </a:lnTo>
                  <a:lnTo>
                    <a:pt x="300" y="54"/>
                  </a:lnTo>
                  <a:lnTo>
                    <a:pt x="306" y="54"/>
                  </a:lnTo>
                  <a:lnTo>
                    <a:pt x="306" y="60"/>
                  </a:lnTo>
                  <a:lnTo>
                    <a:pt x="312" y="60"/>
                  </a:lnTo>
                  <a:lnTo>
                    <a:pt x="318" y="60"/>
                  </a:lnTo>
                  <a:lnTo>
                    <a:pt x="318" y="66"/>
                  </a:lnTo>
                  <a:lnTo>
                    <a:pt x="324" y="66"/>
                  </a:lnTo>
                  <a:lnTo>
                    <a:pt x="336" y="66"/>
                  </a:lnTo>
                  <a:lnTo>
                    <a:pt x="336" y="72"/>
                  </a:lnTo>
                  <a:lnTo>
                    <a:pt x="330" y="72"/>
                  </a:lnTo>
                  <a:lnTo>
                    <a:pt x="324" y="72"/>
                  </a:lnTo>
                  <a:lnTo>
                    <a:pt x="318" y="72"/>
                  </a:lnTo>
                  <a:lnTo>
                    <a:pt x="318" y="78"/>
                  </a:lnTo>
                  <a:lnTo>
                    <a:pt x="318" y="84"/>
                  </a:lnTo>
                  <a:lnTo>
                    <a:pt x="318" y="78"/>
                  </a:lnTo>
                  <a:lnTo>
                    <a:pt x="312" y="78"/>
                  </a:lnTo>
                  <a:lnTo>
                    <a:pt x="312" y="84"/>
                  </a:lnTo>
                  <a:lnTo>
                    <a:pt x="306" y="84"/>
                  </a:lnTo>
                  <a:lnTo>
                    <a:pt x="306" y="90"/>
                  </a:lnTo>
                  <a:lnTo>
                    <a:pt x="300" y="90"/>
                  </a:lnTo>
                  <a:lnTo>
                    <a:pt x="306" y="90"/>
                  </a:lnTo>
                  <a:lnTo>
                    <a:pt x="300" y="96"/>
                  </a:lnTo>
                  <a:lnTo>
                    <a:pt x="294" y="102"/>
                  </a:lnTo>
                  <a:lnTo>
                    <a:pt x="288" y="102"/>
                  </a:lnTo>
                  <a:lnTo>
                    <a:pt x="282" y="102"/>
                  </a:lnTo>
                  <a:lnTo>
                    <a:pt x="282" y="108"/>
                  </a:lnTo>
                  <a:lnTo>
                    <a:pt x="282" y="102"/>
                  </a:lnTo>
                  <a:lnTo>
                    <a:pt x="282" y="108"/>
                  </a:lnTo>
                  <a:lnTo>
                    <a:pt x="282" y="114"/>
                  </a:lnTo>
                  <a:lnTo>
                    <a:pt x="282" y="120"/>
                  </a:lnTo>
                  <a:lnTo>
                    <a:pt x="276" y="126"/>
                  </a:lnTo>
                  <a:lnTo>
                    <a:pt x="276" y="132"/>
                  </a:lnTo>
                  <a:lnTo>
                    <a:pt x="276" y="138"/>
                  </a:lnTo>
                  <a:lnTo>
                    <a:pt x="270" y="138"/>
                  </a:lnTo>
                  <a:lnTo>
                    <a:pt x="270" y="144"/>
                  </a:lnTo>
                  <a:lnTo>
                    <a:pt x="264" y="144"/>
                  </a:lnTo>
                  <a:lnTo>
                    <a:pt x="270" y="144"/>
                  </a:lnTo>
                  <a:lnTo>
                    <a:pt x="264" y="150"/>
                  </a:lnTo>
                  <a:lnTo>
                    <a:pt x="258" y="150"/>
                  </a:lnTo>
                  <a:lnTo>
                    <a:pt x="258" y="156"/>
                  </a:lnTo>
                  <a:lnTo>
                    <a:pt x="258" y="150"/>
                  </a:lnTo>
                  <a:lnTo>
                    <a:pt x="252" y="150"/>
                  </a:lnTo>
                  <a:lnTo>
                    <a:pt x="252" y="156"/>
                  </a:lnTo>
                  <a:lnTo>
                    <a:pt x="258" y="156"/>
                  </a:lnTo>
                  <a:lnTo>
                    <a:pt x="252" y="156"/>
                  </a:lnTo>
                  <a:lnTo>
                    <a:pt x="252" y="162"/>
                  </a:lnTo>
                  <a:lnTo>
                    <a:pt x="252" y="156"/>
                  </a:lnTo>
                  <a:lnTo>
                    <a:pt x="252" y="162"/>
                  </a:lnTo>
                  <a:lnTo>
                    <a:pt x="246" y="162"/>
                  </a:lnTo>
                  <a:lnTo>
                    <a:pt x="240" y="168"/>
                  </a:lnTo>
                  <a:lnTo>
                    <a:pt x="234" y="168"/>
                  </a:lnTo>
                  <a:lnTo>
                    <a:pt x="228" y="168"/>
                  </a:lnTo>
                  <a:lnTo>
                    <a:pt x="228" y="174"/>
                  </a:lnTo>
                  <a:lnTo>
                    <a:pt x="222" y="174"/>
                  </a:lnTo>
                  <a:lnTo>
                    <a:pt x="216" y="174"/>
                  </a:lnTo>
                  <a:lnTo>
                    <a:pt x="216" y="180"/>
                  </a:lnTo>
                  <a:lnTo>
                    <a:pt x="222" y="180"/>
                  </a:lnTo>
                  <a:lnTo>
                    <a:pt x="216" y="186"/>
                  </a:lnTo>
                  <a:lnTo>
                    <a:pt x="210" y="186"/>
                  </a:lnTo>
                  <a:lnTo>
                    <a:pt x="204" y="186"/>
                  </a:lnTo>
                  <a:lnTo>
                    <a:pt x="198" y="186"/>
                  </a:lnTo>
                  <a:lnTo>
                    <a:pt x="198" y="192"/>
                  </a:lnTo>
                  <a:lnTo>
                    <a:pt x="198" y="186"/>
                  </a:lnTo>
                  <a:lnTo>
                    <a:pt x="192" y="186"/>
                  </a:lnTo>
                  <a:lnTo>
                    <a:pt x="192" y="192"/>
                  </a:lnTo>
                  <a:lnTo>
                    <a:pt x="186" y="192"/>
                  </a:lnTo>
                  <a:lnTo>
                    <a:pt x="186" y="198"/>
                  </a:lnTo>
                  <a:lnTo>
                    <a:pt x="180" y="198"/>
                  </a:lnTo>
                  <a:lnTo>
                    <a:pt x="174" y="204"/>
                  </a:lnTo>
                  <a:lnTo>
                    <a:pt x="180" y="210"/>
                  </a:lnTo>
                  <a:lnTo>
                    <a:pt x="174" y="210"/>
                  </a:lnTo>
                  <a:lnTo>
                    <a:pt x="168" y="210"/>
                  </a:lnTo>
                  <a:lnTo>
                    <a:pt x="162" y="210"/>
                  </a:lnTo>
                  <a:lnTo>
                    <a:pt x="156" y="216"/>
                  </a:lnTo>
                  <a:lnTo>
                    <a:pt x="156" y="222"/>
                  </a:lnTo>
                  <a:lnTo>
                    <a:pt x="150" y="222"/>
                  </a:lnTo>
                  <a:lnTo>
                    <a:pt x="144" y="222"/>
                  </a:lnTo>
                  <a:lnTo>
                    <a:pt x="132" y="234"/>
                  </a:lnTo>
                  <a:lnTo>
                    <a:pt x="114" y="240"/>
                  </a:lnTo>
                  <a:lnTo>
                    <a:pt x="108" y="240"/>
                  </a:lnTo>
                  <a:lnTo>
                    <a:pt x="120" y="246"/>
                  </a:lnTo>
                  <a:lnTo>
                    <a:pt x="132" y="252"/>
                  </a:lnTo>
                  <a:lnTo>
                    <a:pt x="138" y="252"/>
                  </a:lnTo>
                  <a:lnTo>
                    <a:pt x="150" y="258"/>
                  </a:lnTo>
                  <a:lnTo>
                    <a:pt x="138" y="270"/>
                  </a:lnTo>
                  <a:lnTo>
                    <a:pt x="138" y="276"/>
                  </a:lnTo>
                  <a:lnTo>
                    <a:pt x="132" y="270"/>
                  </a:lnTo>
                  <a:lnTo>
                    <a:pt x="126" y="264"/>
                  </a:lnTo>
                  <a:lnTo>
                    <a:pt x="120" y="258"/>
                  </a:lnTo>
                  <a:lnTo>
                    <a:pt x="114" y="252"/>
                  </a:lnTo>
                  <a:lnTo>
                    <a:pt x="108" y="246"/>
                  </a:lnTo>
                  <a:lnTo>
                    <a:pt x="102" y="240"/>
                  </a:lnTo>
                  <a:lnTo>
                    <a:pt x="102" y="246"/>
                  </a:lnTo>
                  <a:lnTo>
                    <a:pt x="102" y="252"/>
                  </a:lnTo>
                  <a:lnTo>
                    <a:pt x="96" y="258"/>
                  </a:lnTo>
                  <a:lnTo>
                    <a:pt x="96" y="264"/>
                  </a:lnTo>
                  <a:lnTo>
                    <a:pt x="90" y="264"/>
                  </a:lnTo>
                  <a:lnTo>
                    <a:pt x="90" y="270"/>
                  </a:lnTo>
                  <a:lnTo>
                    <a:pt x="90" y="276"/>
                  </a:lnTo>
                  <a:lnTo>
                    <a:pt x="84" y="276"/>
                  </a:lnTo>
                  <a:lnTo>
                    <a:pt x="78" y="270"/>
                  </a:lnTo>
                  <a:lnTo>
                    <a:pt x="72" y="270"/>
                  </a:lnTo>
                  <a:lnTo>
                    <a:pt x="66" y="264"/>
                  </a:lnTo>
                  <a:lnTo>
                    <a:pt x="60" y="264"/>
                  </a:lnTo>
                  <a:lnTo>
                    <a:pt x="48" y="264"/>
                  </a:lnTo>
                  <a:lnTo>
                    <a:pt x="42" y="264"/>
                  </a:lnTo>
                  <a:lnTo>
                    <a:pt x="36" y="258"/>
                  </a:lnTo>
                  <a:lnTo>
                    <a:pt x="30" y="258"/>
                  </a:lnTo>
                  <a:lnTo>
                    <a:pt x="24" y="264"/>
                  </a:lnTo>
                  <a:lnTo>
                    <a:pt x="24" y="270"/>
                  </a:lnTo>
                  <a:lnTo>
                    <a:pt x="18" y="270"/>
                  </a:lnTo>
                  <a:lnTo>
                    <a:pt x="12" y="270"/>
                  </a:lnTo>
                  <a:lnTo>
                    <a:pt x="12" y="258"/>
                  </a:lnTo>
                  <a:lnTo>
                    <a:pt x="18" y="246"/>
                  </a:lnTo>
                  <a:lnTo>
                    <a:pt x="0" y="246"/>
                  </a:lnTo>
                  <a:lnTo>
                    <a:pt x="0" y="240"/>
                  </a:lnTo>
                  <a:lnTo>
                    <a:pt x="0" y="234"/>
                  </a:lnTo>
                  <a:lnTo>
                    <a:pt x="6" y="234"/>
                  </a:lnTo>
                  <a:lnTo>
                    <a:pt x="6" y="228"/>
                  </a:lnTo>
                  <a:lnTo>
                    <a:pt x="12" y="228"/>
                  </a:lnTo>
                  <a:lnTo>
                    <a:pt x="18" y="234"/>
                  </a:lnTo>
                  <a:lnTo>
                    <a:pt x="24" y="234"/>
                  </a:lnTo>
                  <a:lnTo>
                    <a:pt x="30" y="234"/>
                  </a:lnTo>
                  <a:lnTo>
                    <a:pt x="36" y="240"/>
                  </a:lnTo>
                  <a:lnTo>
                    <a:pt x="42" y="240"/>
                  </a:lnTo>
                  <a:close/>
                </a:path>
              </a:pathLst>
            </a:custGeom>
            <a:solidFill>
              <a:srgbClr val="0000A0"/>
            </a:solidFill>
            <a:ln w="0">
              <a:solidFill>
                <a:srgbClr val="000000"/>
              </a:solidFill>
              <a:prstDash val="solid"/>
              <a:round/>
              <a:headEnd/>
              <a:tailEnd/>
            </a:ln>
          </p:spPr>
          <p:txBody>
            <a:bodyPr/>
            <a:lstStyle/>
            <a:p>
              <a:endParaRPr lang="es-MX"/>
            </a:p>
          </p:txBody>
        </p:sp>
        <p:sp>
          <p:nvSpPr>
            <p:cNvPr id="107" name="Freeform 109"/>
            <p:cNvSpPr>
              <a:spLocks/>
            </p:cNvSpPr>
            <p:nvPr/>
          </p:nvSpPr>
          <p:spPr bwMode="auto">
            <a:xfrm>
              <a:off x="2958" y="1236"/>
              <a:ext cx="462" cy="258"/>
            </a:xfrm>
            <a:custGeom>
              <a:avLst/>
              <a:gdLst>
                <a:gd name="T0" fmla="*/ 360 w 462"/>
                <a:gd name="T1" fmla="*/ 204 h 258"/>
                <a:gd name="T2" fmla="*/ 348 w 462"/>
                <a:gd name="T3" fmla="*/ 216 h 258"/>
                <a:gd name="T4" fmla="*/ 336 w 462"/>
                <a:gd name="T5" fmla="*/ 210 h 258"/>
                <a:gd name="T6" fmla="*/ 312 w 462"/>
                <a:gd name="T7" fmla="*/ 210 h 258"/>
                <a:gd name="T8" fmla="*/ 306 w 462"/>
                <a:gd name="T9" fmla="*/ 204 h 258"/>
                <a:gd name="T10" fmla="*/ 300 w 462"/>
                <a:gd name="T11" fmla="*/ 210 h 258"/>
                <a:gd name="T12" fmla="*/ 282 w 462"/>
                <a:gd name="T13" fmla="*/ 216 h 258"/>
                <a:gd name="T14" fmla="*/ 264 w 462"/>
                <a:gd name="T15" fmla="*/ 216 h 258"/>
                <a:gd name="T16" fmla="*/ 258 w 462"/>
                <a:gd name="T17" fmla="*/ 228 h 258"/>
                <a:gd name="T18" fmla="*/ 234 w 462"/>
                <a:gd name="T19" fmla="*/ 228 h 258"/>
                <a:gd name="T20" fmla="*/ 216 w 462"/>
                <a:gd name="T21" fmla="*/ 234 h 258"/>
                <a:gd name="T22" fmla="*/ 210 w 462"/>
                <a:gd name="T23" fmla="*/ 240 h 258"/>
                <a:gd name="T24" fmla="*/ 192 w 462"/>
                <a:gd name="T25" fmla="*/ 246 h 258"/>
                <a:gd name="T26" fmla="*/ 174 w 462"/>
                <a:gd name="T27" fmla="*/ 246 h 258"/>
                <a:gd name="T28" fmla="*/ 150 w 462"/>
                <a:gd name="T29" fmla="*/ 246 h 258"/>
                <a:gd name="T30" fmla="*/ 132 w 462"/>
                <a:gd name="T31" fmla="*/ 258 h 258"/>
                <a:gd name="T32" fmla="*/ 114 w 462"/>
                <a:gd name="T33" fmla="*/ 252 h 258"/>
                <a:gd name="T34" fmla="*/ 108 w 462"/>
                <a:gd name="T35" fmla="*/ 240 h 258"/>
                <a:gd name="T36" fmla="*/ 90 w 462"/>
                <a:gd name="T37" fmla="*/ 240 h 258"/>
                <a:gd name="T38" fmla="*/ 72 w 462"/>
                <a:gd name="T39" fmla="*/ 246 h 258"/>
                <a:gd name="T40" fmla="*/ 54 w 462"/>
                <a:gd name="T41" fmla="*/ 240 h 258"/>
                <a:gd name="T42" fmla="*/ 36 w 462"/>
                <a:gd name="T43" fmla="*/ 234 h 258"/>
                <a:gd name="T44" fmla="*/ 6 w 462"/>
                <a:gd name="T45" fmla="*/ 210 h 258"/>
                <a:gd name="T46" fmla="*/ 12 w 462"/>
                <a:gd name="T47" fmla="*/ 186 h 258"/>
                <a:gd name="T48" fmla="*/ 24 w 462"/>
                <a:gd name="T49" fmla="*/ 168 h 258"/>
                <a:gd name="T50" fmla="*/ 48 w 462"/>
                <a:gd name="T51" fmla="*/ 168 h 258"/>
                <a:gd name="T52" fmla="*/ 90 w 462"/>
                <a:gd name="T53" fmla="*/ 168 h 258"/>
                <a:gd name="T54" fmla="*/ 132 w 462"/>
                <a:gd name="T55" fmla="*/ 162 h 258"/>
                <a:gd name="T56" fmla="*/ 180 w 462"/>
                <a:gd name="T57" fmla="*/ 96 h 258"/>
                <a:gd name="T58" fmla="*/ 192 w 462"/>
                <a:gd name="T59" fmla="*/ 78 h 258"/>
                <a:gd name="T60" fmla="*/ 186 w 462"/>
                <a:gd name="T61" fmla="*/ 60 h 258"/>
                <a:gd name="T62" fmla="*/ 198 w 462"/>
                <a:gd name="T63" fmla="*/ 48 h 258"/>
                <a:gd name="T64" fmla="*/ 192 w 462"/>
                <a:gd name="T65" fmla="*/ 30 h 258"/>
                <a:gd name="T66" fmla="*/ 192 w 462"/>
                <a:gd name="T67" fmla="*/ 18 h 258"/>
                <a:gd name="T68" fmla="*/ 204 w 462"/>
                <a:gd name="T69" fmla="*/ 12 h 258"/>
                <a:gd name="T70" fmla="*/ 228 w 462"/>
                <a:gd name="T71" fmla="*/ 12 h 258"/>
                <a:gd name="T72" fmla="*/ 246 w 462"/>
                <a:gd name="T73" fmla="*/ 6 h 258"/>
                <a:gd name="T74" fmla="*/ 270 w 462"/>
                <a:gd name="T75" fmla="*/ 6 h 258"/>
                <a:gd name="T76" fmla="*/ 282 w 462"/>
                <a:gd name="T77" fmla="*/ 6 h 258"/>
                <a:gd name="T78" fmla="*/ 306 w 462"/>
                <a:gd name="T79" fmla="*/ 0 h 258"/>
                <a:gd name="T80" fmla="*/ 318 w 462"/>
                <a:gd name="T81" fmla="*/ 18 h 258"/>
                <a:gd name="T82" fmla="*/ 330 w 462"/>
                <a:gd name="T83" fmla="*/ 30 h 258"/>
                <a:gd name="T84" fmla="*/ 336 w 462"/>
                <a:gd name="T85" fmla="*/ 42 h 258"/>
                <a:gd name="T86" fmla="*/ 348 w 462"/>
                <a:gd name="T87" fmla="*/ 42 h 258"/>
                <a:gd name="T88" fmla="*/ 366 w 462"/>
                <a:gd name="T89" fmla="*/ 78 h 258"/>
                <a:gd name="T90" fmla="*/ 348 w 462"/>
                <a:gd name="T91" fmla="*/ 84 h 258"/>
                <a:gd name="T92" fmla="*/ 372 w 462"/>
                <a:gd name="T93" fmla="*/ 102 h 258"/>
                <a:gd name="T94" fmla="*/ 390 w 462"/>
                <a:gd name="T95" fmla="*/ 96 h 258"/>
                <a:gd name="T96" fmla="*/ 402 w 462"/>
                <a:gd name="T97" fmla="*/ 96 h 258"/>
                <a:gd name="T98" fmla="*/ 414 w 462"/>
                <a:gd name="T99" fmla="*/ 84 h 258"/>
                <a:gd name="T100" fmla="*/ 432 w 462"/>
                <a:gd name="T101" fmla="*/ 72 h 258"/>
                <a:gd name="T102" fmla="*/ 432 w 462"/>
                <a:gd name="T103" fmla="*/ 84 h 258"/>
                <a:gd name="T104" fmla="*/ 426 w 462"/>
                <a:gd name="T105" fmla="*/ 108 h 258"/>
                <a:gd name="T106" fmla="*/ 432 w 462"/>
                <a:gd name="T107" fmla="*/ 120 h 258"/>
                <a:gd name="T108" fmla="*/ 444 w 462"/>
                <a:gd name="T109" fmla="*/ 138 h 258"/>
                <a:gd name="T110" fmla="*/ 444 w 462"/>
                <a:gd name="T111" fmla="*/ 150 h 258"/>
                <a:gd name="T112" fmla="*/ 450 w 462"/>
                <a:gd name="T113" fmla="*/ 168 h 258"/>
                <a:gd name="T114" fmla="*/ 456 w 462"/>
                <a:gd name="T115" fmla="*/ 174 h 258"/>
                <a:gd name="T116" fmla="*/ 450 w 462"/>
                <a:gd name="T117" fmla="*/ 192 h 258"/>
                <a:gd name="T118" fmla="*/ 438 w 462"/>
                <a:gd name="T119" fmla="*/ 198 h 258"/>
                <a:gd name="T120" fmla="*/ 426 w 462"/>
                <a:gd name="T121" fmla="*/ 216 h 258"/>
                <a:gd name="T122" fmla="*/ 396 w 462"/>
                <a:gd name="T123" fmla="*/ 204 h 258"/>
                <a:gd name="T124" fmla="*/ 378 w 462"/>
                <a:gd name="T125" fmla="*/ 198 h 258"/>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462"/>
                <a:gd name="T190" fmla="*/ 0 h 258"/>
                <a:gd name="T191" fmla="*/ 462 w 462"/>
                <a:gd name="T192" fmla="*/ 258 h 258"/>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462" h="258">
                  <a:moveTo>
                    <a:pt x="366" y="192"/>
                  </a:moveTo>
                  <a:lnTo>
                    <a:pt x="366" y="198"/>
                  </a:lnTo>
                  <a:lnTo>
                    <a:pt x="360" y="198"/>
                  </a:lnTo>
                  <a:lnTo>
                    <a:pt x="360" y="204"/>
                  </a:lnTo>
                  <a:lnTo>
                    <a:pt x="354" y="204"/>
                  </a:lnTo>
                  <a:lnTo>
                    <a:pt x="354" y="210"/>
                  </a:lnTo>
                  <a:lnTo>
                    <a:pt x="348" y="210"/>
                  </a:lnTo>
                  <a:lnTo>
                    <a:pt x="348" y="216"/>
                  </a:lnTo>
                  <a:lnTo>
                    <a:pt x="348" y="222"/>
                  </a:lnTo>
                  <a:lnTo>
                    <a:pt x="342" y="222"/>
                  </a:lnTo>
                  <a:lnTo>
                    <a:pt x="336" y="222"/>
                  </a:lnTo>
                  <a:lnTo>
                    <a:pt x="336" y="210"/>
                  </a:lnTo>
                  <a:lnTo>
                    <a:pt x="306" y="222"/>
                  </a:lnTo>
                  <a:lnTo>
                    <a:pt x="306" y="216"/>
                  </a:lnTo>
                  <a:lnTo>
                    <a:pt x="306" y="210"/>
                  </a:lnTo>
                  <a:lnTo>
                    <a:pt x="312" y="210"/>
                  </a:lnTo>
                  <a:lnTo>
                    <a:pt x="312" y="204"/>
                  </a:lnTo>
                  <a:lnTo>
                    <a:pt x="312" y="198"/>
                  </a:lnTo>
                  <a:lnTo>
                    <a:pt x="306" y="198"/>
                  </a:lnTo>
                  <a:lnTo>
                    <a:pt x="306" y="204"/>
                  </a:lnTo>
                  <a:lnTo>
                    <a:pt x="300" y="204"/>
                  </a:lnTo>
                  <a:lnTo>
                    <a:pt x="294" y="204"/>
                  </a:lnTo>
                  <a:lnTo>
                    <a:pt x="294" y="210"/>
                  </a:lnTo>
                  <a:lnTo>
                    <a:pt x="300" y="210"/>
                  </a:lnTo>
                  <a:lnTo>
                    <a:pt x="294" y="210"/>
                  </a:lnTo>
                  <a:lnTo>
                    <a:pt x="288" y="210"/>
                  </a:lnTo>
                  <a:lnTo>
                    <a:pt x="288" y="216"/>
                  </a:lnTo>
                  <a:lnTo>
                    <a:pt x="282" y="216"/>
                  </a:lnTo>
                  <a:lnTo>
                    <a:pt x="276" y="222"/>
                  </a:lnTo>
                  <a:lnTo>
                    <a:pt x="270" y="222"/>
                  </a:lnTo>
                  <a:lnTo>
                    <a:pt x="270" y="216"/>
                  </a:lnTo>
                  <a:lnTo>
                    <a:pt x="264" y="216"/>
                  </a:lnTo>
                  <a:lnTo>
                    <a:pt x="258" y="216"/>
                  </a:lnTo>
                  <a:lnTo>
                    <a:pt x="264" y="222"/>
                  </a:lnTo>
                  <a:lnTo>
                    <a:pt x="258" y="222"/>
                  </a:lnTo>
                  <a:lnTo>
                    <a:pt x="258" y="228"/>
                  </a:lnTo>
                  <a:lnTo>
                    <a:pt x="252" y="228"/>
                  </a:lnTo>
                  <a:lnTo>
                    <a:pt x="246" y="228"/>
                  </a:lnTo>
                  <a:lnTo>
                    <a:pt x="240" y="228"/>
                  </a:lnTo>
                  <a:lnTo>
                    <a:pt x="234" y="228"/>
                  </a:lnTo>
                  <a:lnTo>
                    <a:pt x="228" y="228"/>
                  </a:lnTo>
                  <a:lnTo>
                    <a:pt x="228" y="234"/>
                  </a:lnTo>
                  <a:lnTo>
                    <a:pt x="222" y="234"/>
                  </a:lnTo>
                  <a:lnTo>
                    <a:pt x="216" y="234"/>
                  </a:lnTo>
                  <a:lnTo>
                    <a:pt x="216" y="240"/>
                  </a:lnTo>
                  <a:lnTo>
                    <a:pt x="216" y="246"/>
                  </a:lnTo>
                  <a:lnTo>
                    <a:pt x="216" y="240"/>
                  </a:lnTo>
                  <a:lnTo>
                    <a:pt x="210" y="240"/>
                  </a:lnTo>
                  <a:lnTo>
                    <a:pt x="204" y="240"/>
                  </a:lnTo>
                  <a:lnTo>
                    <a:pt x="198" y="240"/>
                  </a:lnTo>
                  <a:lnTo>
                    <a:pt x="192" y="240"/>
                  </a:lnTo>
                  <a:lnTo>
                    <a:pt x="192" y="246"/>
                  </a:lnTo>
                  <a:lnTo>
                    <a:pt x="186" y="252"/>
                  </a:lnTo>
                  <a:lnTo>
                    <a:pt x="180" y="252"/>
                  </a:lnTo>
                  <a:lnTo>
                    <a:pt x="180" y="246"/>
                  </a:lnTo>
                  <a:lnTo>
                    <a:pt x="174" y="246"/>
                  </a:lnTo>
                  <a:lnTo>
                    <a:pt x="168" y="246"/>
                  </a:lnTo>
                  <a:lnTo>
                    <a:pt x="162" y="246"/>
                  </a:lnTo>
                  <a:lnTo>
                    <a:pt x="156" y="246"/>
                  </a:lnTo>
                  <a:lnTo>
                    <a:pt x="150" y="246"/>
                  </a:lnTo>
                  <a:lnTo>
                    <a:pt x="144" y="252"/>
                  </a:lnTo>
                  <a:lnTo>
                    <a:pt x="138" y="252"/>
                  </a:lnTo>
                  <a:lnTo>
                    <a:pt x="132" y="252"/>
                  </a:lnTo>
                  <a:lnTo>
                    <a:pt x="132" y="258"/>
                  </a:lnTo>
                  <a:lnTo>
                    <a:pt x="126" y="258"/>
                  </a:lnTo>
                  <a:lnTo>
                    <a:pt x="126" y="252"/>
                  </a:lnTo>
                  <a:lnTo>
                    <a:pt x="120" y="252"/>
                  </a:lnTo>
                  <a:lnTo>
                    <a:pt x="114" y="252"/>
                  </a:lnTo>
                  <a:lnTo>
                    <a:pt x="108" y="252"/>
                  </a:lnTo>
                  <a:lnTo>
                    <a:pt x="108" y="246"/>
                  </a:lnTo>
                  <a:lnTo>
                    <a:pt x="114" y="246"/>
                  </a:lnTo>
                  <a:lnTo>
                    <a:pt x="108" y="240"/>
                  </a:lnTo>
                  <a:lnTo>
                    <a:pt x="102" y="240"/>
                  </a:lnTo>
                  <a:lnTo>
                    <a:pt x="96" y="240"/>
                  </a:lnTo>
                  <a:lnTo>
                    <a:pt x="96" y="234"/>
                  </a:lnTo>
                  <a:lnTo>
                    <a:pt x="90" y="240"/>
                  </a:lnTo>
                  <a:lnTo>
                    <a:pt x="84" y="240"/>
                  </a:lnTo>
                  <a:lnTo>
                    <a:pt x="84" y="246"/>
                  </a:lnTo>
                  <a:lnTo>
                    <a:pt x="78" y="246"/>
                  </a:lnTo>
                  <a:lnTo>
                    <a:pt x="72" y="246"/>
                  </a:lnTo>
                  <a:lnTo>
                    <a:pt x="66" y="246"/>
                  </a:lnTo>
                  <a:lnTo>
                    <a:pt x="60" y="246"/>
                  </a:lnTo>
                  <a:lnTo>
                    <a:pt x="60" y="240"/>
                  </a:lnTo>
                  <a:lnTo>
                    <a:pt x="54" y="240"/>
                  </a:lnTo>
                  <a:lnTo>
                    <a:pt x="48" y="240"/>
                  </a:lnTo>
                  <a:lnTo>
                    <a:pt x="42" y="240"/>
                  </a:lnTo>
                  <a:lnTo>
                    <a:pt x="36" y="240"/>
                  </a:lnTo>
                  <a:lnTo>
                    <a:pt x="36" y="234"/>
                  </a:lnTo>
                  <a:lnTo>
                    <a:pt x="30" y="228"/>
                  </a:lnTo>
                  <a:lnTo>
                    <a:pt x="30" y="222"/>
                  </a:lnTo>
                  <a:lnTo>
                    <a:pt x="24" y="222"/>
                  </a:lnTo>
                  <a:lnTo>
                    <a:pt x="6" y="210"/>
                  </a:lnTo>
                  <a:lnTo>
                    <a:pt x="0" y="204"/>
                  </a:lnTo>
                  <a:lnTo>
                    <a:pt x="0" y="198"/>
                  </a:lnTo>
                  <a:lnTo>
                    <a:pt x="6" y="192"/>
                  </a:lnTo>
                  <a:lnTo>
                    <a:pt x="12" y="186"/>
                  </a:lnTo>
                  <a:lnTo>
                    <a:pt x="18" y="186"/>
                  </a:lnTo>
                  <a:lnTo>
                    <a:pt x="18" y="174"/>
                  </a:lnTo>
                  <a:lnTo>
                    <a:pt x="24" y="162"/>
                  </a:lnTo>
                  <a:lnTo>
                    <a:pt x="24" y="168"/>
                  </a:lnTo>
                  <a:lnTo>
                    <a:pt x="30" y="168"/>
                  </a:lnTo>
                  <a:lnTo>
                    <a:pt x="36" y="168"/>
                  </a:lnTo>
                  <a:lnTo>
                    <a:pt x="42" y="168"/>
                  </a:lnTo>
                  <a:lnTo>
                    <a:pt x="48" y="168"/>
                  </a:lnTo>
                  <a:lnTo>
                    <a:pt x="54" y="168"/>
                  </a:lnTo>
                  <a:lnTo>
                    <a:pt x="66" y="168"/>
                  </a:lnTo>
                  <a:lnTo>
                    <a:pt x="84" y="168"/>
                  </a:lnTo>
                  <a:lnTo>
                    <a:pt x="90" y="168"/>
                  </a:lnTo>
                  <a:lnTo>
                    <a:pt x="102" y="168"/>
                  </a:lnTo>
                  <a:lnTo>
                    <a:pt x="114" y="162"/>
                  </a:lnTo>
                  <a:lnTo>
                    <a:pt x="120" y="162"/>
                  </a:lnTo>
                  <a:lnTo>
                    <a:pt x="132" y="162"/>
                  </a:lnTo>
                  <a:lnTo>
                    <a:pt x="144" y="90"/>
                  </a:lnTo>
                  <a:lnTo>
                    <a:pt x="156" y="90"/>
                  </a:lnTo>
                  <a:lnTo>
                    <a:pt x="168" y="96"/>
                  </a:lnTo>
                  <a:lnTo>
                    <a:pt x="180" y="96"/>
                  </a:lnTo>
                  <a:lnTo>
                    <a:pt x="192" y="96"/>
                  </a:lnTo>
                  <a:lnTo>
                    <a:pt x="192" y="90"/>
                  </a:lnTo>
                  <a:lnTo>
                    <a:pt x="192" y="84"/>
                  </a:lnTo>
                  <a:lnTo>
                    <a:pt x="192" y="78"/>
                  </a:lnTo>
                  <a:lnTo>
                    <a:pt x="192" y="72"/>
                  </a:lnTo>
                  <a:lnTo>
                    <a:pt x="192" y="66"/>
                  </a:lnTo>
                  <a:lnTo>
                    <a:pt x="192" y="60"/>
                  </a:lnTo>
                  <a:lnTo>
                    <a:pt x="186" y="60"/>
                  </a:lnTo>
                  <a:lnTo>
                    <a:pt x="186" y="54"/>
                  </a:lnTo>
                  <a:lnTo>
                    <a:pt x="192" y="54"/>
                  </a:lnTo>
                  <a:lnTo>
                    <a:pt x="198" y="54"/>
                  </a:lnTo>
                  <a:lnTo>
                    <a:pt x="198" y="48"/>
                  </a:lnTo>
                  <a:lnTo>
                    <a:pt x="198" y="42"/>
                  </a:lnTo>
                  <a:lnTo>
                    <a:pt x="198" y="36"/>
                  </a:lnTo>
                  <a:lnTo>
                    <a:pt x="198" y="30"/>
                  </a:lnTo>
                  <a:lnTo>
                    <a:pt x="192" y="30"/>
                  </a:lnTo>
                  <a:lnTo>
                    <a:pt x="186" y="30"/>
                  </a:lnTo>
                  <a:lnTo>
                    <a:pt x="186" y="24"/>
                  </a:lnTo>
                  <a:lnTo>
                    <a:pt x="186" y="18"/>
                  </a:lnTo>
                  <a:lnTo>
                    <a:pt x="192" y="18"/>
                  </a:lnTo>
                  <a:lnTo>
                    <a:pt x="192" y="24"/>
                  </a:lnTo>
                  <a:lnTo>
                    <a:pt x="192" y="18"/>
                  </a:lnTo>
                  <a:lnTo>
                    <a:pt x="198" y="12"/>
                  </a:lnTo>
                  <a:lnTo>
                    <a:pt x="204" y="12"/>
                  </a:lnTo>
                  <a:lnTo>
                    <a:pt x="210" y="12"/>
                  </a:lnTo>
                  <a:lnTo>
                    <a:pt x="216" y="12"/>
                  </a:lnTo>
                  <a:lnTo>
                    <a:pt x="222" y="12"/>
                  </a:lnTo>
                  <a:lnTo>
                    <a:pt x="228" y="12"/>
                  </a:lnTo>
                  <a:lnTo>
                    <a:pt x="234" y="12"/>
                  </a:lnTo>
                  <a:lnTo>
                    <a:pt x="240" y="12"/>
                  </a:lnTo>
                  <a:lnTo>
                    <a:pt x="240" y="6"/>
                  </a:lnTo>
                  <a:lnTo>
                    <a:pt x="246" y="6"/>
                  </a:lnTo>
                  <a:lnTo>
                    <a:pt x="252" y="6"/>
                  </a:lnTo>
                  <a:lnTo>
                    <a:pt x="258" y="6"/>
                  </a:lnTo>
                  <a:lnTo>
                    <a:pt x="264" y="6"/>
                  </a:lnTo>
                  <a:lnTo>
                    <a:pt x="270" y="6"/>
                  </a:lnTo>
                  <a:lnTo>
                    <a:pt x="276" y="6"/>
                  </a:lnTo>
                  <a:lnTo>
                    <a:pt x="282" y="6"/>
                  </a:lnTo>
                  <a:lnTo>
                    <a:pt x="282" y="0"/>
                  </a:lnTo>
                  <a:lnTo>
                    <a:pt x="282" y="6"/>
                  </a:lnTo>
                  <a:lnTo>
                    <a:pt x="288" y="0"/>
                  </a:lnTo>
                  <a:lnTo>
                    <a:pt x="294" y="0"/>
                  </a:lnTo>
                  <a:lnTo>
                    <a:pt x="300" y="0"/>
                  </a:lnTo>
                  <a:lnTo>
                    <a:pt x="306" y="0"/>
                  </a:lnTo>
                  <a:lnTo>
                    <a:pt x="306" y="6"/>
                  </a:lnTo>
                  <a:lnTo>
                    <a:pt x="312" y="6"/>
                  </a:lnTo>
                  <a:lnTo>
                    <a:pt x="312" y="12"/>
                  </a:lnTo>
                  <a:lnTo>
                    <a:pt x="318" y="18"/>
                  </a:lnTo>
                  <a:lnTo>
                    <a:pt x="318" y="24"/>
                  </a:lnTo>
                  <a:lnTo>
                    <a:pt x="324" y="24"/>
                  </a:lnTo>
                  <a:lnTo>
                    <a:pt x="330" y="24"/>
                  </a:lnTo>
                  <a:lnTo>
                    <a:pt x="330" y="30"/>
                  </a:lnTo>
                  <a:lnTo>
                    <a:pt x="336" y="30"/>
                  </a:lnTo>
                  <a:lnTo>
                    <a:pt x="336" y="36"/>
                  </a:lnTo>
                  <a:lnTo>
                    <a:pt x="342" y="36"/>
                  </a:lnTo>
                  <a:lnTo>
                    <a:pt x="336" y="42"/>
                  </a:lnTo>
                  <a:lnTo>
                    <a:pt x="330" y="48"/>
                  </a:lnTo>
                  <a:lnTo>
                    <a:pt x="336" y="48"/>
                  </a:lnTo>
                  <a:lnTo>
                    <a:pt x="342" y="48"/>
                  </a:lnTo>
                  <a:lnTo>
                    <a:pt x="348" y="42"/>
                  </a:lnTo>
                  <a:lnTo>
                    <a:pt x="360" y="60"/>
                  </a:lnTo>
                  <a:lnTo>
                    <a:pt x="360" y="66"/>
                  </a:lnTo>
                  <a:lnTo>
                    <a:pt x="360" y="72"/>
                  </a:lnTo>
                  <a:lnTo>
                    <a:pt x="366" y="78"/>
                  </a:lnTo>
                  <a:lnTo>
                    <a:pt x="360" y="78"/>
                  </a:lnTo>
                  <a:lnTo>
                    <a:pt x="354" y="78"/>
                  </a:lnTo>
                  <a:lnTo>
                    <a:pt x="354" y="84"/>
                  </a:lnTo>
                  <a:lnTo>
                    <a:pt x="348" y="84"/>
                  </a:lnTo>
                  <a:lnTo>
                    <a:pt x="348" y="90"/>
                  </a:lnTo>
                  <a:lnTo>
                    <a:pt x="360" y="96"/>
                  </a:lnTo>
                  <a:lnTo>
                    <a:pt x="366" y="96"/>
                  </a:lnTo>
                  <a:lnTo>
                    <a:pt x="372" y="102"/>
                  </a:lnTo>
                  <a:lnTo>
                    <a:pt x="378" y="102"/>
                  </a:lnTo>
                  <a:lnTo>
                    <a:pt x="384" y="102"/>
                  </a:lnTo>
                  <a:lnTo>
                    <a:pt x="390" y="102"/>
                  </a:lnTo>
                  <a:lnTo>
                    <a:pt x="390" y="96"/>
                  </a:lnTo>
                  <a:lnTo>
                    <a:pt x="396" y="96"/>
                  </a:lnTo>
                  <a:lnTo>
                    <a:pt x="396" y="102"/>
                  </a:lnTo>
                  <a:lnTo>
                    <a:pt x="396" y="96"/>
                  </a:lnTo>
                  <a:lnTo>
                    <a:pt x="402" y="96"/>
                  </a:lnTo>
                  <a:lnTo>
                    <a:pt x="402" y="90"/>
                  </a:lnTo>
                  <a:lnTo>
                    <a:pt x="408" y="90"/>
                  </a:lnTo>
                  <a:lnTo>
                    <a:pt x="408" y="84"/>
                  </a:lnTo>
                  <a:lnTo>
                    <a:pt x="414" y="84"/>
                  </a:lnTo>
                  <a:lnTo>
                    <a:pt x="414" y="78"/>
                  </a:lnTo>
                  <a:lnTo>
                    <a:pt x="420" y="78"/>
                  </a:lnTo>
                  <a:lnTo>
                    <a:pt x="426" y="72"/>
                  </a:lnTo>
                  <a:lnTo>
                    <a:pt x="432" y="72"/>
                  </a:lnTo>
                  <a:lnTo>
                    <a:pt x="438" y="72"/>
                  </a:lnTo>
                  <a:lnTo>
                    <a:pt x="438" y="78"/>
                  </a:lnTo>
                  <a:lnTo>
                    <a:pt x="432" y="78"/>
                  </a:lnTo>
                  <a:lnTo>
                    <a:pt x="432" y="84"/>
                  </a:lnTo>
                  <a:lnTo>
                    <a:pt x="426" y="96"/>
                  </a:lnTo>
                  <a:lnTo>
                    <a:pt x="420" y="102"/>
                  </a:lnTo>
                  <a:lnTo>
                    <a:pt x="420" y="108"/>
                  </a:lnTo>
                  <a:lnTo>
                    <a:pt x="426" y="108"/>
                  </a:lnTo>
                  <a:lnTo>
                    <a:pt x="426" y="114"/>
                  </a:lnTo>
                  <a:lnTo>
                    <a:pt x="432" y="114"/>
                  </a:lnTo>
                  <a:lnTo>
                    <a:pt x="426" y="120"/>
                  </a:lnTo>
                  <a:lnTo>
                    <a:pt x="432" y="120"/>
                  </a:lnTo>
                  <a:lnTo>
                    <a:pt x="438" y="138"/>
                  </a:lnTo>
                  <a:lnTo>
                    <a:pt x="438" y="132"/>
                  </a:lnTo>
                  <a:lnTo>
                    <a:pt x="444" y="132"/>
                  </a:lnTo>
                  <a:lnTo>
                    <a:pt x="444" y="138"/>
                  </a:lnTo>
                  <a:lnTo>
                    <a:pt x="444" y="144"/>
                  </a:lnTo>
                  <a:lnTo>
                    <a:pt x="444" y="150"/>
                  </a:lnTo>
                  <a:lnTo>
                    <a:pt x="438" y="150"/>
                  </a:lnTo>
                  <a:lnTo>
                    <a:pt x="444" y="150"/>
                  </a:lnTo>
                  <a:lnTo>
                    <a:pt x="444" y="156"/>
                  </a:lnTo>
                  <a:lnTo>
                    <a:pt x="444" y="162"/>
                  </a:lnTo>
                  <a:lnTo>
                    <a:pt x="450" y="162"/>
                  </a:lnTo>
                  <a:lnTo>
                    <a:pt x="450" y="168"/>
                  </a:lnTo>
                  <a:lnTo>
                    <a:pt x="456" y="168"/>
                  </a:lnTo>
                  <a:lnTo>
                    <a:pt x="462" y="168"/>
                  </a:lnTo>
                  <a:lnTo>
                    <a:pt x="462" y="174"/>
                  </a:lnTo>
                  <a:lnTo>
                    <a:pt x="456" y="174"/>
                  </a:lnTo>
                  <a:lnTo>
                    <a:pt x="456" y="180"/>
                  </a:lnTo>
                  <a:lnTo>
                    <a:pt x="456" y="186"/>
                  </a:lnTo>
                  <a:lnTo>
                    <a:pt x="450" y="186"/>
                  </a:lnTo>
                  <a:lnTo>
                    <a:pt x="450" y="192"/>
                  </a:lnTo>
                  <a:lnTo>
                    <a:pt x="444" y="192"/>
                  </a:lnTo>
                  <a:lnTo>
                    <a:pt x="438" y="198"/>
                  </a:lnTo>
                  <a:lnTo>
                    <a:pt x="438" y="204"/>
                  </a:lnTo>
                  <a:lnTo>
                    <a:pt x="438" y="198"/>
                  </a:lnTo>
                  <a:lnTo>
                    <a:pt x="438" y="204"/>
                  </a:lnTo>
                  <a:lnTo>
                    <a:pt x="432" y="204"/>
                  </a:lnTo>
                  <a:lnTo>
                    <a:pt x="426" y="210"/>
                  </a:lnTo>
                  <a:lnTo>
                    <a:pt x="426" y="216"/>
                  </a:lnTo>
                  <a:lnTo>
                    <a:pt x="420" y="216"/>
                  </a:lnTo>
                  <a:lnTo>
                    <a:pt x="408" y="210"/>
                  </a:lnTo>
                  <a:lnTo>
                    <a:pt x="402" y="204"/>
                  </a:lnTo>
                  <a:lnTo>
                    <a:pt x="396" y="204"/>
                  </a:lnTo>
                  <a:lnTo>
                    <a:pt x="390" y="204"/>
                  </a:lnTo>
                  <a:lnTo>
                    <a:pt x="390" y="198"/>
                  </a:lnTo>
                  <a:lnTo>
                    <a:pt x="384" y="198"/>
                  </a:lnTo>
                  <a:lnTo>
                    <a:pt x="378" y="198"/>
                  </a:lnTo>
                  <a:lnTo>
                    <a:pt x="372" y="198"/>
                  </a:lnTo>
                  <a:lnTo>
                    <a:pt x="372" y="192"/>
                  </a:lnTo>
                  <a:lnTo>
                    <a:pt x="366" y="192"/>
                  </a:lnTo>
                  <a:close/>
                </a:path>
              </a:pathLst>
            </a:custGeom>
            <a:solidFill>
              <a:srgbClr val="FFCC00"/>
            </a:solidFill>
            <a:ln w="0">
              <a:solidFill>
                <a:srgbClr val="000000"/>
              </a:solidFill>
              <a:prstDash val="solid"/>
              <a:round/>
              <a:headEnd/>
              <a:tailEnd/>
            </a:ln>
          </p:spPr>
          <p:txBody>
            <a:bodyPr/>
            <a:lstStyle/>
            <a:p>
              <a:endParaRPr lang="es-MX"/>
            </a:p>
          </p:txBody>
        </p:sp>
        <p:sp>
          <p:nvSpPr>
            <p:cNvPr id="108" name="Freeform 110"/>
            <p:cNvSpPr>
              <a:spLocks/>
            </p:cNvSpPr>
            <p:nvPr/>
          </p:nvSpPr>
          <p:spPr bwMode="auto">
            <a:xfrm>
              <a:off x="3180" y="1536"/>
              <a:ext cx="342" cy="216"/>
            </a:xfrm>
            <a:custGeom>
              <a:avLst/>
              <a:gdLst>
                <a:gd name="T0" fmla="*/ 54 w 342"/>
                <a:gd name="T1" fmla="*/ 204 h 216"/>
                <a:gd name="T2" fmla="*/ 30 w 342"/>
                <a:gd name="T3" fmla="*/ 210 h 216"/>
                <a:gd name="T4" fmla="*/ 18 w 342"/>
                <a:gd name="T5" fmla="*/ 210 h 216"/>
                <a:gd name="T6" fmla="*/ 12 w 342"/>
                <a:gd name="T7" fmla="*/ 192 h 216"/>
                <a:gd name="T8" fmla="*/ 6 w 342"/>
                <a:gd name="T9" fmla="*/ 162 h 216"/>
                <a:gd name="T10" fmla="*/ 42 w 342"/>
                <a:gd name="T11" fmla="*/ 180 h 216"/>
                <a:gd name="T12" fmla="*/ 66 w 342"/>
                <a:gd name="T13" fmla="*/ 156 h 216"/>
                <a:gd name="T14" fmla="*/ 78 w 342"/>
                <a:gd name="T15" fmla="*/ 138 h 216"/>
                <a:gd name="T16" fmla="*/ 84 w 342"/>
                <a:gd name="T17" fmla="*/ 114 h 216"/>
                <a:gd name="T18" fmla="*/ 90 w 342"/>
                <a:gd name="T19" fmla="*/ 96 h 216"/>
                <a:gd name="T20" fmla="*/ 102 w 342"/>
                <a:gd name="T21" fmla="*/ 84 h 216"/>
                <a:gd name="T22" fmla="*/ 120 w 342"/>
                <a:gd name="T23" fmla="*/ 78 h 216"/>
                <a:gd name="T24" fmla="*/ 126 w 342"/>
                <a:gd name="T25" fmla="*/ 60 h 216"/>
                <a:gd name="T26" fmla="*/ 132 w 342"/>
                <a:gd name="T27" fmla="*/ 54 h 216"/>
                <a:gd name="T28" fmla="*/ 144 w 342"/>
                <a:gd name="T29" fmla="*/ 36 h 216"/>
                <a:gd name="T30" fmla="*/ 150 w 342"/>
                <a:gd name="T31" fmla="*/ 30 h 216"/>
                <a:gd name="T32" fmla="*/ 168 w 342"/>
                <a:gd name="T33" fmla="*/ 36 h 216"/>
                <a:gd name="T34" fmla="*/ 174 w 342"/>
                <a:gd name="T35" fmla="*/ 30 h 216"/>
                <a:gd name="T36" fmla="*/ 180 w 342"/>
                <a:gd name="T37" fmla="*/ 24 h 216"/>
                <a:gd name="T38" fmla="*/ 186 w 342"/>
                <a:gd name="T39" fmla="*/ 18 h 216"/>
                <a:gd name="T40" fmla="*/ 192 w 342"/>
                <a:gd name="T41" fmla="*/ 0 h 216"/>
                <a:gd name="T42" fmla="*/ 204 w 342"/>
                <a:gd name="T43" fmla="*/ 0 h 216"/>
                <a:gd name="T44" fmla="*/ 234 w 342"/>
                <a:gd name="T45" fmla="*/ 6 h 216"/>
                <a:gd name="T46" fmla="*/ 252 w 342"/>
                <a:gd name="T47" fmla="*/ 12 h 216"/>
                <a:gd name="T48" fmla="*/ 264 w 342"/>
                <a:gd name="T49" fmla="*/ 24 h 216"/>
                <a:gd name="T50" fmla="*/ 276 w 342"/>
                <a:gd name="T51" fmla="*/ 24 h 216"/>
                <a:gd name="T52" fmla="*/ 294 w 342"/>
                <a:gd name="T53" fmla="*/ 24 h 216"/>
                <a:gd name="T54" fmla="*/ 300 w 342"/>
                <a:gd name="T55" fmla="*/ 36 h 216"/>
                <a:gd name="T56" fmla="*/ 318 w 342"/>
                <a:gd name="T57" fmla="*/ 42 h 216"/>
                <a:gd name="T58" fmla="*/ 324 w 342"/>
                <a:gd name="T59" fmla="*/ 48 h 216"/>
                <a:gd name="T60" fmla="*/ 330 w 342"/>
                <a:gd name="T61" fmla="*/ 66 h 216"/>
                <a:gd name="T62" fmla="*/ 324 w 342"/>
                <a:gd name="T63" fmla="*/ 90 h 216"/>
                <a:gd name="T64" fmla="*/ 318 w 342"/>
                <a:gd name="T65" fmla="*/ 108 h 216"/>
                <a:gd name="T66" fmla="*/ 342 w 342"/>
                <a:gd name="T67" fmla="*/ 108 h 216"/>
                <a:gd name="T68" fmla="*/ 330 w 342"/>
                <a:gd name="T69" fmla="*/ 126 h 216"/>
                <a:gd name="T70" fmla="*/ 324 w 342"/>
                <a:gd name="T71" fmla="*/ 144 h 216"/>
                <a:gd name="T72" fmla="*/ 318 w 342"/>
                <a:gd name="T73" fmla="*/ 162 h 216"/>
                <a:gd name="T74" fmla="*/ 312 w 342"/>
                <a:gd name="T75" fmla="*/ 174 h 216"/>
                <a:gd name="T76" fmla="*/ 318 w 342"/>
                <a:gd name="T77" fmla="*/ 192 h 216"/>
                <a:gd name="T78" fmla="*/ 306 w 342"/>
                <a:gd name="T79" fmla="*/ 204 h 216"/>
                <a:gd name="T80" fmla="*/ 294 w 342"/>
                <a:gd name="T81" fmla="*/ 216 h 216"/>
                <a:gd name="T82" fmla="*/ 282 w 342"/>
                <a:gd name="T83" fmla="*/ 204 h 216"/>
                <a:gd name="T84" fmla="*/ 264 w 342"/>
                <a:gd name="T85" fmla="*/ 198 h 216"/>
                <a:gd name="T86" fmla="*/ 252 w 342"/>
                <a:gd name="T87" fmla="*/ 186 h 216"/>
                <a:gd name="T88" fmla="*/ 234 w 342"/>
                <a:gd name="T89" fmla="*/ 186 h 216"/>
                <a:gd name="T90" fmla="*/ 222 w 342"/>
                <a:gd name="T91" fmla="*/ 174 h 216"/>
                <a:gd name="T92" fmla="*/ 198 w 342"/>
                <a:gd name="T93" fmla="*/ 180 h 216"/>
                <a:gd name="T94" fmla="*/ 186 w 342"/>
                <a:gd name="T95" fmla="*/ 180 h 216"/>
                <a:gd name="T96" fmla="*/ 174 w 342"/>
                <a:gd name="T97" fmla="*/ 180 h 216"/>
                <a:gd name="T98" fmla="*/ 156 w 342"/>
                <a:gd name="T99" fmla="*/ 186 h 216"/>
                <a:gd name="T100" fmla="*/ 144 w 342"/>
                <a:gd name="T101" fmla="*/ 180 h 216"/>
                <a:gd name="T102" fmla="*/ 114 w 342"/>
                <a:gd name="T103" fmla="*/ 186 h 216"/>
                <a:gd name="T104" fmla="*/ 90 w 342"/>
                <a:gd name="T105" fmla="*/ 192 h 216"/>
                <a:gd name="T106" fmla="*/ 78 w 342"/>
                <a:gd name="T107" fmla="*/ 192 h 216"/>
                <a:gd name="T108" fmla="*/ 72 w 342"/>
                <a:gd name="T109" fmla="*/ 198 h 21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342"/>
                <a:gd name="T166" fmla="*/ 0 h 216"/>
                <a:gd name="T167" fmla="*/ 342 w 342"/>
                <a:gd name="T168" fmla="*/ 216 h 21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342" h="216">
                  <a:moveTo>
                    <a:pt x="66" y="198"/>
                  </a:moveTo>
                  <a:lnTo>
                    <a:pt x="66" y="204"/>
                  </a:lnTo>
                  <a:lnTo>
                    <a:pt x="60" y="204"/>
                  </a:lnTo>
                  <a:lnTo>
                    <a:pt x="54" y="204"/>
                  </a:lnTo>
                  <a:lnTo>
                    <a:pt x="54" y="210"/>
                  </a:lnTo>
                  <a:lnTo>
                    <a:pt x="42" y="210"/>
                  </a:lnTo>
                  <a:lnTo>
                    <a:pt x="36" y="210"/>
                  </a:lnTo>
                  <a:lnTo>
                    <a:pt x="30" y="210"/>
                  </a:lnTo>
                  <a:lnTo>
                    <a:pt x="24" y="210"/>
                  </a:lnTo>
                  <a:lnTo>
                    <a:pt x="24" y="216"/>
                  </a:lnTo>
                  <a:lnTo>
                    <a:pt x="18" y="216"/>
                  </a:lnTo>
                  <a:lnTo>
                    <a:pt x="18" y="210"/>
                  </a:lnTo>
                  <a:lnTo>
                    <a:pt x="12" y="210"/>
                  </a:lnTo>
                  <a:lnTo>
                    <a:pt x="12" y="204"/>
                  </a:lnTo>
                  <a:lnTo>
                    <a:pt x="12" y="198"/>
                  </a:lnTo>
                  <a:lnTo>
                    <a:pt x="12" y="192"/>
                  </a:lnTo>
                  <a:lnTo>
                    <a:pt x="6" y="192"/>
                  </a:lnTo>
                  <a:lnTo>
                    <a:pt x="0" y="192"/>
                  </a:lnTo>
                  <a:lnTo>
                    <a:pt x="0" y="174"/>
                  </a:lnTo>
                  <a:lnTo>
                    <a:pt x="6" y="162"/>
                  </a:lnTo>
                  <a:lnTo>
                    <a:pt x="18" y="168"/>
                  </a:lnTo>
                  <a:lnTo>
                    <a:pt x="24" y="174"/>
                  </a:lnTo>
                  <a:lnTo>
                    <a:pt x="30" y="174"/>
                  </a:lnTo>
                  <a:lnTo>
                    <a:pt x="42" y="180"/>
                  </a:lnTo>
                  <a:lnTo>
                    <a:pt x="48" y="174"/>
                  </a:lnTo>
                  <a:lnTo>
                    <a:pt x="54" y="174"/>
                  </a:lnTo>
                  <a:lnTo>
                    <a:pt x="60" y="162"/>
                  </a:lnTo>
                  <a:lnTo>
                    <a:pt x="66" y="156"/>
                  </a:lnTo>
                  <a:lnTo>
                    <a:pt x="66" y="150"/>
                  </a:lnTo>
                  <a:lnTo>
                    <a:pt x="78" y="150"/>
                  </a:lnTo>
                  <a:lnTo>
                    <a:pt x="78" y="144"/>
                  </a:lnTo>
                  <a:lnTo>
                    <a:pt x="78" y="138"/>
                  </a:lnTo>
                  <a:lnTo>
                    <a:pt x="78" y="132"/>
                  </a:lnTo>
                  <a:lnTo>
                    <a:pt x="78" y="126"/>
                  </a:lnTo>
                  <a:lnTo>
                    <a:pt x="78" y="120"/>
                  </a:lnTo>
                  <a:lnTo>
                    <a:pt x="84" y="114"/>
                  </a:lnTo>
                  <a:lnTo>
                    <a:pt x="84" y="108"/>
                  </a:lnTo>
                  <a:lnTo>
                    <a:pt x="84" y="102"/>
                  </a:lnTo>
                  <a:lnTo>
                    <a:pt x="90" y="102"/>
                  </a:lnTo>
                  <a:lnTo>
                    <a:pt x="90" y="96"/>
                  </a:lnTo>
                  <a:lnTo>
                    <a:pt x="96" y="96"/>
                  </a:lnTo>
                  <a:lnTo>
                    <a:pt x="96" y="90"/>
                  </a:lnTo>
                  <a:lnTo>
                    <a:pt x="96" y="84"/>
                  </a:lnTo>
                  <a:lnTo>
                    <a:pt x="102" y="84"/>
                  </a:lnTo>
                  <a:lnTo>
                    <a:pt x="102" y="78"/>
                  </a:lnTo>
                  <a:lnTo>
                    <a:pt x="108" y="78"/>
                  </a:lnTo>
                  <a:lnTo>
                    <a:pt x="114" y="78"/>
                  </a:lnTo>
                  <a:lnTo>
                    <a:pt x="120" y="78"/>
                  </a:lnTo>
                  <a:lnTo>
                    <a:pt x="126" y="78"/>
                  </a:lnTo>
                  <a:lnTo>
                    <a:pt x="126" y="72"/>
                  </a:lnTo>
                  <a:lnTo>
                    <a:pt x="126" y="66"/>
                  </a:lnTo>
                  <a:lnTo>
                    <a:pt x="126" y="60"/>
                  </a:lnTo>
                  <a:lnTo>
                    <a:pt x="126" y="54"/>
                  </a:lnTo>
                  <a:lnTo>
                    <a:pt x="132" y="54"/>
                  </a:lnTo>
                  <a:lnTo>
                    <a:pt x="126" y="54"/>
                  </a:lnTo>
                  <a:lnTo>
                    <a:pt x="132" y="54"/>
                  </a:lnTo>
                  <a:lnTo>
                    <a:pt x="132" y="48"/>
                  </a:lnTo>
                  <a:lnTo>
                    <a:pt x="138" y="42"/>
                  </a:lnTo>
                  <a:lnTo>
                    <a:pt x="138" y="36"/>
                  </a:lnTo>
                  <a:lnTo>
                    <a:pt x="144" y="36"/>
                  </a:lnTo>
                  <a:lnTo>
                    <a:pt x="138" y="36"/>
                  </a:lnTo>
                  <a:lnTo>
                    <a:pt x="144" y="36"/>
                  </a:lnTo>
                  <a:lnTo>
                    <a:pt x="150" y="36"/>
                  </a:lnTo>
                  <a:lnTo>
                    <a:pt x="150" y="30"/>
                  </a:lnTo>
                  <a:lnTo>
                    <a:pt x="156" y="30"/>
                  </a:lnTo>
                  <a:lnTo>
                    <a:pt x="162" y="36"/>
                  </a:lnTo>
                  <a:lnTo>
                    <a:pt x="162" y="30"/>
                  </a:lnTo>
                  <a:lnTo>
                    <a:pt x="168" y="36"/>
                  </a:lnTo>
                  <a:lnTo>
                    <a:pt x="168" y="30"/>
                  </a:lnTo>
                  <a:lnTo>
                    <a:pt x="174" y="30"/>
                  </a:lnTo>
                  <a:lnTo>
                    <a:pt x="174" y="24"/>
                  </a:lnTo>
                  <a:lnTo>
                    <a:pt x="174" y="30"/>
                  </a:lnTo>
                  <a:lnTo>
                    <a:pt x="174" y="24"/>
                  </a:lnTo>
                  <a:lnTo>
                    <a:pt x="174" y="30"/>
                  </a:lnTo>
                  <a:lnTo>
                    <a:pt x="174" y="24"/>
                  </a:lnTo>
                  <a:lnTo>
                    <a:pt x="180" y="24"/>
                  </a:lnTo>
                  <a:lnTo>
                    <a:pt x="180" y="18"/>
                  </a:lnTo>
                  <a:lnTo>
                    <a:pt x="180" y="24"/>
                  </a:lnTo>
                  <a:lnTo>
                    <a:pt x="180" y="18"/>
                  </a:lnTo>
                  <a:lnTo>
                    <a:pt x="186" y="18"/>
                  </a:lnTo>
                  <a:lnTo>
                    <a:pt x="186" y="12"/>
                  </a:lnTo>
                  <a:lnTo>
                    <a:pt x="186" y="6"/>
                  </a:lnTo>
                  <a:lnTo>
                    <a:pt x="192" y="6"/>
                  </a:lnTo>
                  <a:lnTo>
                    <a:pt x="192" y="0"/>
                  </a:lnTo>
                  <a:lnTo>
                    <a:pt x="198" y="0"/>
                  </a:lnTo>
                  <a:lnTo>
                    <a:pt x="198" y="6"/>
                  </a:lnTo>
                  <a:lnTo>
                    <a:pt x="198" y="0"/>
                  </a:lnTo>
                  <a:lnTo>
                    <a:pt x="204" y="0"/>
                  </a:lnTo>
                  <a:lnTo>
                    <a:pt x="210" y="0"/>
                  </a:lnTo>
                  <a:lnTo>
                    <a:pt x="216" y="0"/>
                  </a:lnTo>
                  <a:lnTo>
                    <a:pt x="222" y="0"/>
                  </a:lnTo>
                  <a:lnTo>
                    <a:pt x="234" y="6"/>
                  </a:lnTo>
                  <a:lnTo>
                    <a:pt x="240" y="6"/>
                  </a:lnTo>
                  <a:lnTo>
                    <a:pt x="246" y="6"/>
                  </a:lnTo>
                  <a:lnTo>
                    <a:pt x="246" y="12"/>
                  </a:lnTo>
                  <a:lnTo>
                    <a:pt x="252" y="12"/>
                  </a:lnTo>
                  <a:lnTo>
                    <a:pt x="252" y="18"/>
                  </a:lnTo>
                  <a:lnTo>
                    <a:pt x="252" y="24"/>
                  </a:lnTo>
                  <a:lnTo>
                    <a:pt x="258" y="24"/>
                  </a:lnTo>
                  <a:lnTo>
                    <a:pt x="264" y="24"/>
                  </a:lnTo>
                  <a:lnTo>
                    <a:pt x="264" y="30"/>
                  </a:lnTo>
                  <a:lnTo>
                    <a:pt x="270" y="30"/>
                  </a:lnTo>
                  <a:lnTo>
                    <a:pt x="276" y="30"/>
                  </a:lnTo>
                  <a:lnTo>
                    <a:pt x="276" y="24"/>
                  </a:lnTo>
                  <a:lnTo>
                    <a:pt x="288" y="18"/>
                  </a:lnTo>
                  <a:lnTo>
                    <a:pt x="294" y="18"/>
                  </a:lnTo>
                  <a:lnTo>
                    <a:pt x="288" y="24"/>
                  </a:lnTo>
                  <a:lnTo>
                    <a:pt x="294" y="24"/>
                  </a:lnTo>
                  <a:lnTo>
                    <a:pt x="300" y="30"/>
                  </a:lnTo>
                  <a:lnTo>
                    <a:pt x="300" y="24"/>
                  </a:lnTo>
                  <a:lnTo>
                    <a:pt x="300" y="30"/>
                  </a:lnTo>
                  <a:lnTo>
                    <a:pt x="300" y="36"/>
                  </a:lnTo>
                  <a:lnTo>
                    <a:pt x="306" y="36"/>
                  </a:lnTo>
                  <a:lnTo>
                    <a:pt x="312" y="36"/>
                  </a:lnTo>
                  <a:lnTo>
                    <a:pt x="312" y="42"/>
                  </a:lnTo>
                  <a:lnTo>
                    <a:pt x="318" y="42"/>
                  </a:lnTo>
                  <a:lnTo>
                    <a:pt x="324" y="42"/>
                  </a:lnTo>
                  <a:lnTo>
                    <a:pt x="318" y="42"/>
                  </a:lnTo>
                  <a:lnTo>
                    <a:pt x="318" y="48"/>
                  </a:lnTo>
                  <a:lnTo>
                    <a:pt x="324" y="48"/>
                  </a:lnTo>
                  <a:lnTo>
                    <a:pt x="330" y="48"/>
                  </a:lnTo>
                  <a:lnTo>
                    <a:pt x="330" y="54"/>
                  </a:lnTo>
                  <a:lnTo>
                    <a:pt x="330" y="60"/>
                  </a:lnTo>
                  <a:lnTo>
                    <a:pt x="330" y="66"/>
                  </a:lnTo>
                  <a:lnTo>
                    <a:pt x="330" y="72"/>
                  </a:lnTo>
                  <a:lnTo>
                    <a:pt x="324" y="78"/>
                  </a:lnTo>
                  <a:lnTo>
                    <a:pt x="324" y="84"/>
                  </a:lnTo>
                  <a:lnTo>
                    <a:pt x="324" y="90"/>
                  </a:lnTo>
                  <a:lnTo>
                    <a:pt x="324" y="96"/>
                  </a:lnTo>
                  <a:lnTo>
                    <a:pt x="318" y="96"/>
                  </a:lnTo>
                  <a:lnTo>
                    <a:pt x="318" y="102"/>
                  </a:lnTo>
                  <a:lnTo>
                    <a:pt x="318" y="108"/>
                  </a:lnTo>
                  <a:lnTo>
                    <a:pt x="324" y="108"/>
                  </a:lnTo>
                  <a:lnTo>
                    <a:pt x="330" y="108"/>
                  </a:lnTo>
                  <a:lnTo>
                    <a:pt x="336" y="108"/>
                  </a:lnTo>
                  <a:lnTo>
                    <a:pt x="342" y="108"/>
                  </a:lnTo>
                  <a:lnTo>
                    <a:pt x="342" y="114"/>
                  </a:lnTo>
                  <a:lnTo>
                    <a:pt x="336" y="114"/>
                  </a:lnTo>
                  <a:lnTo>
                    <a:pt x="336" y="120"/>
                  </a:lnTo>
                  <a:lnTo>
                    <a:pt x="330" y="126"/>
                  </a:lnTo>
                  <a:lnTo>
                    <a:pt x="336" y="126"/>
                  </a:lnTo>
                  <a:lnTo>
                    <a:pt x="330" y="132"/>
                  </a:lnTo>
                  <a:lnTo>
                    <a:pt x="330" y="138"/>
                  </a:lnTo>
                  <a:lnTo>
                    <a:pt x="324" y="144"/>
                  </a:lnTo>
                  <a:lnTo>
                    <a:pt x="324" y="150"/>
                  </a:lnTo>
                  <a:lnTo>
                    <a:pt x="324" y="156"/>
                  </a:lnTo>
                  <a:lnTo>
                    <a:pt x="324" y="162"/>
                  </a:lnTo>
                  <a:lnTo>
                    <a:pt x="318" y="162"/>
                  </a:lnTo>
                  <a:lnTo>
                    <a:pt x="312" y="168"/>
                  </a:lnTo>
                  <a:lnTo>
                    <a:pt x="306" y="168"/>
                  </a:lnTo>
                  <a:lnTo>
                    <a:pt x="306" y="174"/>
                  </a:lnTo>
                  <a:lnTo>
                    <a:pt x="312" y="174"/>
                  </a:lnTo>
                  <a:lnTo>
                    <a:pt x="312" y="180"/>
                  </a:lnTo>
                  <a:lnTo>
                    <a:pt x="312" y="186"/>
                  </a:lnTo>
                  <a:lnTo>
                    <a:pt x="318" y="186"/>
                  </a:lnTo>
                  <a:lnTo>
                    <a:pt x="318" y="192"/>
                  </a:lnTo>
                  <a:lnTo>
                    <a:pt x="312" y="192"/>
                  </a:lnTo>
                  <a:lnTo>
                    <a:pt x="312" y="198"/>
                  </a:lnTo>
                  <a:lnTo>
                    <a:pt x="306" y="198"/>
                  </a:lnTo>
                  <a:lnTo>
                    <a:pt x="306" y="204"/>
                  </a:lnTo>
                  <a:lnTo>
                    <a:pt x="300" y="204"/>
                  </a:lnTo>
                  <a:lnTo>
                    <a:pt x="300" y="210"/>
                  </a:lnTo>
                  <a:lnTo>
                    <a:pt x="294" y="210"/>
                  </a:lnTo>
                  <a:lnTo>
                    <a:pt x="294" y="216"/>
                  </a:lnTo>
                  <a:lnTo>
                    <a:pt x="288" y="216"/>
                  </a:lnTo>
                  <a:lnTo>
                    <a:pt x="288" y="210"/>
                  </a:lnTo>
                  <a:lnTo>
                    <a:pt x="282" y="210"/>
                  </a:lnTo>
                  <a:lnTo>
                    <a:pt x="282" y="204"/>
                  </a:lnTo>
                  <a:lnTo>
                    <a:pt x="282" y="198"/>
                  </a:lnTo>
                  <a:lnTo>
                    <a:pt x="276" y="198"/>
                  </a:lnTo>
                  <a:lnTo>
                    <a:pt x="270" y="198"/>
                  </a:lnTo>
                  <a:lnTo>
                    <a:pt x="264" y="198"/>
                  </a:lnTo>
                  <a:lnTo>
                    <a:pt x="258" y="198"/>
                  </a:lnTo>
                  <a:lnTo>
                    <a:pt x="258" y="192"/>
                  </a:lnTo>
                  <a:lnTo>
                    <a:pt x="252" y="192"/>
                  </a:lnTo>
                  <a:lnTo>
                    <a:pt x="252" y="186"/>
                  </a:lnTo>
                  <a:lnTo>
                    <a:pt x="246" y="186"/>
                  </a:lnTo>
                  <a:lnTo>
                    <a:pt x="246" y="180"/>
                  </a:lnTo>
                  <a:lnTo>
                    <a:pt x="240" y="186"/>
                  </a:lnTo>
                  <a:lnTo>
                    <a:pt x="234" y="186"/>
                  </a:lnTo>
                  <a:lnTo>
                    <a:pt x="234" y="192"/>
                  </a:lnTo>
                  <a:lnTo>
                    <a:pt x="228" y="186"/>
                  </a:lnTo>
                  <a:lnTo>
                    <a:pt x="228" y="180"/>
                  </a:lnTo>
                  <a:lnTo>
                    <a:pt x="222" y="174"/>
                  </a:lnTo>
                  <a:lnTo>
                    <a:pt x="204" y="180"/>
                  </a:lnTo>
                  <a:lnTo>
                    <a:pt x="198" y="180"/>
                  </a:lnTo>
                  <a:lnTo>
                    <a:pt x="198" y="174"/>
                  </a:lnTo>
                  <a:lnTo>
                    <a:pt x="198" y="180"/>
                  </a:lnTo>
                  <a:lnTo>
                    <a:pt x="192" y="180"/>
                  </a:lnTo>
                  <a:lnTo>
                    <a:pt x="186" y="180"/>
                  </a:lnTo>
                  <a:lnTo>
                    <a:pt x="186" y="186"/>
                  </a:lnTo>
                  <a:lnTo>
                    <a:pt x="186" y="180"/>
                  </a:lnTo>
                  <a:lnTo>
                    <a:pt x="186" y="186"/>
                  </a:lnTo>
                  <a:lnTo>
                    <a:pt x="180" y="186"/>
                  </a:lnTo>
                  <a:lnTo>
                    <a:pt x="174" y="186"/>
                  </a:lnTo>
                  <a:lnTo>
                    <a:pt x="174" y="180"/>
                  </a:lnTo>
                  <a:lnTo>
                    <a:pt x="168" y="180"/>
                  </a:lnTo>
                  <a:lnTo>
                    <a:pt x="162" y="180"/>
                  </a:lnTo>
                  <a:lnTo>
                    <a:pt x="156" y="180"/>
                  </a:lnTo>
                  <a:lnTo>
                    <a:pt x="156" y="186"/>
                  </a:lnTo>
                  <a:lnTo>
                    <a:pt x="150" y="180"/>
                  </a:lnTo>
                  <a:lnTo>
                    <a:pt x="150" y="186"/>
                  </a:lnTo>
                  <a:lnTo>
                    <a:pt x="150" y="180"/>
                  </a:lnTo>
                  <a:lnTo>
                    <a:pt x="144" y="180"/>
                  </a:lnTo>
                  <a:lnTo>
                    <a:pt x="138" y="180"/>
                  </a:lnTo>
                  <a:lnTo>
                    <a:pt x="120" y="186"/>
                  </a:lnTo>
                  <a:lnTo>
                    <a:pt x="114" y="192"/>
                  </a:lnTo>
                  <a:lnTo>
                    <a:pt x="114" y="186"/>
                  </a:lnTo>
                  <a:lnTo>
                    <a:pt x="102" y="186"/>
                  </a:lnTo>
                  <a:lnTo>
                    <a:pt x="96" y="186"/>
                  </a:lnTo>
                  <a:lnTo>
                    <a:pt x="90" y="186"/>
                  </a:lnTo>
                  <a:lnTo>
                    <a:pt x="90" y="192"/>
                  </a:lnTo>
                  <a:lnTo>
                    <a:pt x="90" y="186"/>
                  </a:lnTo>
                  <a:lnTo>
                    <a:pt x="84" y="186"/>
                  </a:lnTo>
                  <a:lnTo>
                    <a:pt x="84" y="192"/>
                  </a:lnTo>
                  <a:lnTo>
                    <a:pt x="78" y="192"/>
                  </a:lnTo>
                  <a:lnTo>
                    <a:pt x="78" y="198"/>
                  </a:lnTo>
                  <a:lnTo>
                    <a:pt x="72" y="198"/>
                  </a:lnTo>
                  <a:lnTo>
                    <a:pt x="72" y="204"/>
                  </a:lnTo>
                  <a:lnTo>
                    <a:pt x="72" y="198"/>
                  </a:lnTo>
                  <a:lnTo>
                    <a:pt x="66" y="198"/>
                  </a:lnTo>
                  <a:close/>
                </a:path>
              </a:pathLst>
            </a:custGeom>
            <a:solidFill>
              <a:srgbClr val="FFCC00"/>
            </a:solidFill>
            <a:ln w="0">
              <a:solidFill>
                <a:srgbClr val="000000"/>
              </a:solidFill>
              <a:prstDash val="solid"/>
              <a:round/>
              <a:headEnd/>
              <a:tailEnd/>
            </a:ln>
          </p:spPr>
          <p:txBody>
            <a:bodyPr/>
            <a:lstStyle/>
            <a:p>
              <a:endParaRPr lang="es-MX"/>
            </a:p>
          </p:txBody>
        </p:sp>
        <p:sp>
          <p:nvSpPr>
            <p:cNvPr id="109" name="Freeform 111"/>
            <p:cNvSpPr>
              <a:spLocks/>
            </p:cNvSpPr>
            <p:nvPr/>
          </p:nvSpPr>
          <p:spPr bwMode="auto">
            <a:xfrm>
              <a:off x="2616" y="1254"/>
              <a:ext cx="366" cy="384"/>
            </a:xfrm>
            <a:custGeom>
              <a:avLst/>
              <a:gdLst>
                <a:gd name="T0" fmla="*/ 168 w 366"/>
                <a:gd name="T1" fmla="*/ 78 h 384"/>
                <a:gd name="T2" fmla="*/ 180 w 366"/>
                <a:gd name="T3" fmla="*/ 96 h 384"/>
                <a:gd name="T4" fmla="*/ 198 w 366"/>
                <a:gd name="T5" fmla="*/ 114 h 384"/>
                <a:gd name="T6" fmla="*/ 222 w 366"/>
                <a:gd name="T7" fmla="*/ 120 h 384"/>
                <a:gd name="T8" fmla="*/ 240 w 366"/>
                <a:gd name="T9" fmla="*/ 132 h 384"/>
                <a:gd name="T10" fmla="*/ 246 w 366"/>
                <a:gd name="T11" fmla="*/ 156 h 384"/>
                <a:gd name="T12" fmla="*/ 270 w 366"/>
                <a:gd name="T13" fmla="*/ 162 h 384"/>
                <a:gd name="T14" fmla="*/ 282 w 366"/>
                <a:gd name="T15" fmla="*/ 156 h 384"/>
                <a:gd name="T16" fmla="*/ 300 w 366"/>
                <a:gd name="T17" fmla="*/ 102 h 384"/>
                <a:gd name="T18" fmla="*/ 318 w 366"/>
                <a:gd name="T19" fmla="*/ 114 h 384"/>
                <a:gd name="T20" fmla="*/ 336 w 366"/>
                <a:gd name="T21" fmla="*/ 132 h 384"/>
                <a:gd name="T22" fmla="*/ 360 w 366"/>
                <a:gd name="T23" fmla="*/ 144 h 384"/>
                <a:gd name="T24" fmla="*/ 348 w 366"/>
                <a:gd name="T25" fmla="*/ 174 h 384"/>
                <a:gd name="T26" fmla="*/ 360 w 366"/>
                <a:gd name="T27" fmla="*/ 204 h 384"/>
                <a:gd name="T28" fmla="*/ 324 w 366"/>
                <a:gd name="T29" fmla="*/ 216 h 384"/>
                <a:gd name="T30" fmla="*/ 312 w 366"/>
                <a:gd name="T31" fmla="*/ 240 h 384"/>
                <a:gd name="T32" fmla="*/ 306 w 366"/>
                <a:gd name="T33" fmla="*/ 258 h 384"/>
                <a:gd name="T34" fmla="*/ 300 w 366"/>
                <a:gd name="T35" fmla="*/ 270 h 384"/>
                <a:gd name="T36" fmla="*/ 294 w 366"/>
                <a:gd name="T37" fmla="*/ 294 h 384"/>
                <a:gd name="T38" fmla="*/ 282 w 366"/>
                <a:gd name="T39" fmla="*/ 312 h 384"/>
                <a:gd name="T40" fmla="*/ 264 w 366"/>
                <a:gd name="T41" fmla="*/ 312 h 384"/>
                <a:gd name="T42" fmla="*/ 246 w 366"/>
                <a:gd name="T43" fmla="*/ 324 h 384"/>
                <a:gd name="T44" fmla="*/ 216 w 366"/>
                <a:gd name="T45" fmla="*/ 336 h 384"/>
                <a:gd name="T46" fmla="*/ 198 w 366"/>
                <a:gd name="T47" fmla="*/ 354 h 384"/>
                <a:gd name="T48" fmla="*/ 174 w 366"/>
                <a:gd name="T49" fmla="*/ 348 h 384"/>
                <a:gd name="T50" fmla="*/ 162 w 366"/>
                <a:gd name="T51" fmla="*/ 366 h 384"/>
                <a:gd name="T52" fmla="*/ 150 w 366"/>
                <a:gd name="T53" fmla="*/ 384 h 384"/>
                <a:gd name="T54" fmla="*/ 126 w 366"/>
                <a:gd name="T55" fmla="*/ 348 h 384"/>
                <a:gd name="T56" fmla="*/ 114 w 366"/>
                <a:gd name="T57" fmla="*/ 354 h 384"/>
                <a:gd name="T58" fmla="*/ 96 w 366"/>
                <a:gd name="T59" fmla="*/ 354 h 384"/>
                <a:gd name="T60" fmla="*/ 96 w 366"/>
                <a:gd name="T61" fmla="*/ 330 h 384"/>
                <a:gd name="T62" fmla="*/ 78 w 366"/>
                <a:gd name="T63" fmla="*/ 318 h 384"/>
                <a:gd name="T64" fmla="*/ 66 w 366"/>
                <a:gd name="T65" fmla="*/ 312 h 384"/>
                <a:gd name="T66" fmla="*/ 54 w 366"/>
                <a:gd name="T67" fmla="*/ 330 h 384"/>
                <a:gd name="T68" fmla="*/ 30 w 366"/>
                <a:gd name="T69" fmla="*/ 330 h 384"/>
                <a:gd name="T70" fmla="*/ 24 w 366"/>
                <a:gd name="T71" fmla="*/ 294 h 384"/>
                <a:gd name="T72" fmla="*/ 72 w 366"/>
                <a:gd name="T73" fmla="*/ 276 h 384"/>
                <a:gd name="T74" fmla="*/ 96 w 366"/>
                <a:gd name="T75" fmla="*/ 270 h 384"/>
                <a:gd name="T76" fmla="*/ 72 w 366"/>
                <a:gd name="T77" fmla="*/ 264 h 384"/>
                <a:gd name="T78" fmla="*/ 18 w 366"/>
                <a:gd name="T79" fmla="*/ 252 h 384"/>
                <a:gd name="T80" fmla="*/ 6 w 366"/>
                <a:gd name="T81" fmla="*/ 234 h 384"/>
                <a:gd name="T82" fmla="*/ 12 w 366"/>
                <a:gd name="T83" fmla="*/ 198 h 384"/>
                <a:gd name="T84" fmla="*/ 24 w 366"/>
                <a:gd name="T85" fmla="*/ 168 h 384"/>
                <a:gd name="T86" fmla="*/ 36 w 366"/>
                <a:gd name="T87" fmla="*/ 132 h 384"/>
                <a:gd name="T88" fmla="*/ 48 w 366"/>
                <a:gd name="T89" fmla="*/ 120 h 384"/>
                <a:gd name="T90" fmla="*/ 72 w 366"/>
                <a:gd name="T91" fmla="*/ 108 h 384"/>
                <a:gd name="T92" fmla="*/ 72 w 366"/>
                <a:gd name="T93" fmla="*/ 84 h 384"/>
                <a:gd name="T94" fmla="*/ 96 w 366"/>
                <a:gd name="T95" fmla="*/ 78 h 384"/>
                <a:gd name="T96" fmla="*/ 102 w 366"/>
                <a:gd name="T97" fmla="*/ 66 h 384"/>
                <a:gd name="T98" fmla="*/ 66 w 366"/>
                <a:gd name="T99" fmla="*/ 54 h 384"/>
                <a:gd name="T100" fmla="*/ 72 w 366"/>
                <a:gd name="T101" fmla="*/ 30 h 384"/>
                <a:gd name="T102" fmla="*/ 90 w 366"/>
                <a:gd name="T103" fmla="*/ 12 h 384"/>
                <a:gd name="T104" fmla="*/ 102 w 366"/>
                <a:gd name="T105" fmla="*/ 18 h 384"/>
                <a:gd name="T106" fmla="*/ 132 w 366"/>
                <a:gd name="T107" fmla="*/ 0 h 384"/>
                <a:gd name="T108" fmla="*/ 150 w 366"/>
                <a:gd name="T109" fmla="*/ 0 h 384"/>
                <a:gd name="T110" fmla="*/ 168 w 366"/>
                <a:gd name="T111" fmla="*/ 18 h 384"/>
                <a:gd name="T112" fmla="*/ 168 w 366"/>
                <a:gd name="T113" fmla="*/ 48 h 384"/>
                <a:gd name="T114" fmla="*/ 150 w 366"/>
                <a:gd name="T115" fmla="*/ 48 h 384"/>
                <a:gd name="T116" fmla="*/ 162 w 366"/>
                <a:gd name="T117" fmla="*/ 66 h 38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366"/>
                <a:gd name="T178" fmla="*/ 0 h 384"/>
                <a:gd name="T179" fmla="*/ 366 w 366"/>
                <a:gd name="T180" fmla="*/ 384 h 384"/>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366" h="384">
                  <a:moveTo>
                    <a:pt x="168" y="66"/>
                  </a:moveTo>
                  <a:lnTo>
                    <a:pt x="162" y="66"/>
                  </a:lnTo>
                  <a:lnTo>
                    <a:pt x="162" y="72"/>
                  </a:lnTo>
                  <a:lnTo>
                    <a:pt x="168" y="72"/>
                  </a:lnTo>
                  <a:lnTo>
                    <a:pt x="168" y="78"/>
                  </a:lnTo>
                  <a:lnTo>
                    <a:pt x="174" y="78"/>
                  </a:lnTo>
                  <a:lnTo>
                    <a:pt x="174" y="84"/>
                  </a:lnTo>
                  <a:lnTo>
                    <a:pt x="180" y="84"/>
                  </a:lnTo>
                  <a:lnTo>
                    <a:pt x="180" y="90"/>
                  </a:lnTo>
                  <a:lnTo>
                    <a:pt x="180" y="96"/>
                  </a:lnTo>
                  <a:lnTo>
                    <a:pt x="186" y="96"/>
                  </a:lnTo>
                  <a:lnTo>
                    <a:pt x="192" y="102"/>
                  </a:lnTo>
                  <a:lnTo>
                    <a:pt x="198" y="102"/>
                  </a:lnTo>
                  <a:lnTo>
                    <a:pt x="198" y="108"/>
                  </a:lnTo>
                  <a:lnTo>
                    <a:pt x="198" y="114"/>
                  </a:lnTo>
                  <a:lnTo>
                    <a:pt x="198" y="120"/>
                  </a:lnTo>
                  <a:lnTo>
                    <a:pt x="204" y="120"/>
                  </a:lnTo>
                  <a:lnTo>
                    <a:pt x="210" y="120"/>
                  </a:lnTo>
                  <a:lnTo>
                    <a:pt x="216" y="120"/>
                  </a:lnTo>
                  <a:lnTo>
                    <a:pt x="222" y="120"/>
                  </a:lnTo>
                  <a:lnTo>
                    <a:pt x="228" y="120"/>
                  </a:lnTo>
                  <a:lnTo>
                    <a:pt x="228" y="126"/>
                  </a:lnTo>
                  <a:lnTo>
                    <a:pt x="234" y="126"/>
                  </a:lnTo>
                  <a:lnTo>
                    <a:pt x="234" y="132"/>
                  </a:lnTo>
                  <a:lnTo>
                    <a:pt x="240" y="132"/>
                  </a:lnTo>
                  <a:lnTo>
                    <a:pt x="240" y="138"/>
                  </a:lnTo>
                  <a:lnTo>
                    <a:pt x="240" y="144"/>
                  </a:lnTo>
                  <a:lnTo>
                    <a:pt x="240" y="150"/>
                  </a:lnTo>
                  <a:lnTo>
                    <a:pt x="246" y="150"/>
                  </a:lnTo>
                  <a:lnTo>
                    <a:pt x="246" y="156"/>
                  </a:lnTo>
                  <a:lnTo>
                    <a:pt x="252" y="156"/>
                  </a:lnTo>
                  <a:lnTo>
                    <a:pt x="258" y="156"/>
                  </a:lnTo>
                  <a:lnTo>
                    <a:pt x="258" y="162"/>
                  </a:lnTo>
                  <a:lnTo>
                    <a:pt x="264" y="162"/>
                  </a:lnTo>
                  <a:lnTo>
                    <a:pt x="270" y="162"/>
                  </a:lnTo>
                  <a:lnTo>
                    <a:pt x="270" y="168"/>
                  </a:lnTo>
                  <a:lnTo>
                    <a:pt x="276" y="168"/>
                  </a:lnTo>
                  <a:lnTo>
                    <a:pt x="282" y="168"/>
                  </a:lnTo>
                  <a:lnTo>
                    <a:pt x="282" y="162"/>
                  </a:lnTo>
                  <a:lnTo>
                    <a:pt x="282" y="156"/>
                  </a:lnTo>
                  <a:lnTo>
                    <a:pt x="288" y="144"/>
                  </a:lnTo>
                  <a:lnTo>
                    <a:pt x="294" y="132"/>
                  </a:lnTo>
                  <a:lnTo>
                    <a:pt x="300" y="126"/>
                  </a:lnTo>
                  <a:lnTo>
                    <a:pt x="294" y="102"/>
                  </a:lnTo>
                  <a:lnTo>
                    <a:pt x="300" y="102"/>
                  </a:lnTo>
                  <a:lnTo>
                    <a:pt x="306" y="102"/>
                  </a:lnTo>
                  <a:lnTo>
                    <a:pt x="306" y="108"/>
                  </a:lnTo>
                  <a:lnTo>
                    <a:pt x="312" y="108"/>
                  </a:lnTo>
                  <a:lnTo>
                    <a:pt x="312" y="114"/>
                  </a:lnTo>
                  <a:lnTo>
                    <a:pt x="318" y="114"/>
                  </a:lnTo>
                  <a:lnTo>
                    <a:pt x="318" y="120"/>
                  </a:lnTo>
                  <a:lnTo>
                    <a:pt x="324" y="126"/>
                  </a:lnTo>
                  <a:lnTo>
                    <a:pt x="330" y="126"/>
                  </a:lnTo>
                  <a:lnTo>
                    <a:pt x="330" y="132"/>
                  </a:lnTo>
                  <a:lnTo>
                    <a:pt x="336" y="132"/>
                  </a:lnTo>
                  <a:lnTo>
                    <a:pt x="342" y="138"/>
                  </a:lnTo>
                  <a:lnTo>
                    <a:pt x="348" y="138"/>
                  </a:lnTo>
                  <a:lnTo>
                    <a:pt x="354" y="138"/>
                  </a:lnTo>
                  <a:lnTo>
                    <a:pt x="354" y="144"/>
                  </a:lnTo>
                  <a:lnTo>
                    <a:pt x="360" y="144"/>
                  </a:lnTo>
                  <a:lnTo>
                    <a:pt x="366" y="144"/>
                  </a:lnTo>
                  <a:lnTo>
                    <a:pt x="360" y="156"/>
                  </a:lnTo>
                  <a:lnTo>
                    <a:pt x="360" y="168"/>
                  </a:lnTo>
                  <a:lnTo>
                    <a:pt x="354" y="168"/>
                  </a:lnTo>
                  <a:lnTo>
                    <a:pt x="348" y="174"/>
                  </a:lnTo>
                  <a:lnTo>
                    <a:pt x="342" y="180"/>
                  </a:lnTo>
                  <a:lnTo>
                    <a:pt x="342" y="186"/>
                  </a:lnTo>
                  <a:lnTo>
                    <a:pt x="348" y="192"/>
                  </a:lnTo>
                  <a:lnTo>
                    <a:pt x="366" y="204"/>
                  </a:lnTo>
                  <a:lnTo>
                    <a:pt x="360" y="204"/>
                  </a:lnTo>
                  <a:lnTo>
                    <a:pt x="348" y="210"/>
                  </a:lnTo>
                  <a:lnTo>
                    <a:pt x="342" y="210"/>
                  </a:lnTo>
                  <a:lnTo>
                    <a:pt x="336" y="210"/>
                  </a:lnTo>
                  <a:lnTo>
                    <a:pt x="330" y="216"/>
                  </a:lnTo>
                  <a:lnTo>
                    <a:pt x="324" y="216"/>
                  </a:lnTo>
                  <a:lnTo>
                    <a:pt x="324" y="222"/>
                  </a:lnTo>
                  <a:lnTo>
                    <a:pt x="318" y="228"/>
                  </a:lnTo>
                  <a:lnTo>
                    <a:pt x="318" y="234"/>
                  </a:lnTo>
                  <a:lnTo>
                    <a:pt x="312" y="234"/>
                  </a:lnTo>
                  <a:lnTo>
                    <a:pt x="312" y="240"/>
                  </a:lnTo>
                  <a:lnTo>
                    <a:pt x="312" y="234"/>
                  </a:lnTo>
                  <a:lnTo>
                    <a:pt x="306" y="240"/>
                  </a:lnTo>
                  <a:lnTo>
                    <a:pt x="306" y="246"/>
                  </a:lnTo>
                  <a:lnTo>
                    <a:pt x="306" y="252"/>
                  </a:lnTo>
                  <a:lnTo>
                    <a:pt x="306" y="258"/>
                  </a:lnTo>
                  <a:lnTo>
                    <a:pt x="300" y="258"/>
                  </a:lnTo>
                  <a:lnTo>
                    <a:pt x="306" y="258"/>
                  </a:lnTo>
                  <a:lnTo>
                    <a:pt x="300" y="258"/>
                  </a:lnTo>
                  <a:lnTo>
                    <a:pt x="300" y="264"/>
                  </a:lnTo>
                  <a:lnTo>
                    <a:pt x="300" y="270"/>
                  </a:lnTo>
                  <a:lnTo>
                    <a:pt x="300" y="276"/>
                  </a:lnTo>
                  <a:lnTo>
                    <a:pt x="294" y="276"/>
                  </a:lnTo>
                  <a:lnTo>
                    <a:pt x="294" y="282"/>
                  </a:lnTo>
                  <a:lnTo>
                    <a:pt x="294" y="288"/>
                  </a:lnTo>
                  <a:lnTo>
                    <a:pt x="294" y="294"/>
                  </a:lnTo>
                  <a:lnTo>
                    <a:pt x="288" y="294"/>
                  </a:lnTo>
                  <a:lnTo>
                    <a:pt x="288" y="300"/>
                  </a:lnTo>
                  <a:lnTo>
                    <a:pt x="288" y="306"/>
                  </a:lnTo>
                  <a:lnTo>
                    <a:pt x="282" y="306"/>
                  </a:lnTo>
                  <a:lnTo>
                    <a:pt x="282" y="312"/>
                  </a:lnTo>
                  <a:lnTo>
                    <a:pt x="282" y="306"/>
                  </a:lnTo>
                  <a:lnTo>
                    <a:pt x="276" y="306"/>
                  </a:lnTo>
                  <a:lnTo>
                    <a:pt x="270" y="306"/>
                  </a:lnTo>
                  <a:lnTo>
                    <a:pt x="270" y="312"/>
                  </a:lnTo>
                  <a:lnTo>
                    <a:pt x="264" y="312"/>
                  </a:lnTo>
                  <a:lnTo>
                    <a:pt x="258" y="312"/>
                  </a:lnTo>
                  <a:lnTo>
                    <a:pt x="258" y="318"/>
                  </a:lnTo>
                  <a:lnTo>
                    <a:pt x="252" y="318"/>
                  </a:lnTo>
                  <a:lnTo>
                    <a:pt x="246" y="318"/>
                  </a:lnTo>
                  <a:lnTo>
                    <a:pt x="246" y="324"/>
                  </a:lnTo>
                  <a:lnTo>
                    <a:pt x="240" y="324"/>
                  </a:lnTo>
                  <a:lnTo>
                    <a:pt x="234" y="330"/>
                  </a:lnTo>
                  <a:lnTo>
                    <a:pt x="228" y="330"/>
                  </a:lnTo>
                  <a:lnTo>
                    <a:pt x="222" y="336"/>
                  </a:lnTo>
                  <a:lnTo>
                    <a:pt x="216" y="336"/>
                  </a:lnTo>
                  <a:lnTo>
                    <a:pt x="210" y="342"/>
                  </a:lnTo>
                  <a:lnTo>
                    <a:pt x="204" y="342"/>
                  </a:lnTo>
                  <a:lnTo>
                    <a:pt x="204" y="348"/>
                  </a:lnTo>
                  <a:lnTo>
                    <a:pt x="198" y="348"/>
                  </a:lnTo>
                  <a:lnTo>
                    <a:pt x="198" y="354"/>
                  </a:lnTo>
                  <a:lnTo>
                    <a:pt x="192" y="354"/>
                  </a:lnTo>
                  <a:lnTo>
                    <a:pt x="186" y="354"/>
                  </a:lnTo>
                  <a:lnTo>
                    <a:pt x="186" y="348"/>
                  </a:lnTo>
                  <a:lnTo>
                    <a:pt x="180" y="348"/>
                  </a:lnTo>
                  <a:lnTo>
                    <a:pt x="174" y="348"/>
                  </a:lnTo>
                  <a:lnTo>
                    <a:pt x="174" y="354"/>
                  </a:lnTo>
                  <a:lnTo>
                    <a:pt x="168" y="354"/>
                  </a:lnTo>
                  <a:lnTo>
                    <a:pt x="168" y="360"/>
                  </a:lnTo>
                  <a:lnTo>
                    <a:pt x="162" y="360"/>
                  </a:lnTo>
                  <a:lnTo>
                    <a:pt x="162" y="366"/>
                  </a:lnTo>
                  <a:lnTo>
                    <a:pt x="162" y="372"/>
                  </a:lnTo>
                  <a:lnTo>
                    <a:pt x="156" y="372"/>
                  </a:lnTo>
                  <a:lnTo>
                    <a:pt x="156" y="378"/>
                  </a:lnTo>
                  <a:lnTo>
                    <a:pt x="156" y="384"/>
                  </a:lnTo>
                  <a:lnTo>
                    <a:pt x="150" y="384"/>
                  </a:lnTo>
                  <a:lnTo>
                    <a:pt x="144" y="384"/>
                  </a:lnTo>
                  <a:lnTo>
                    <a:pt x="144" y="342"/>
                  </a:lnTo>
                  <a:lnTo>
                    <a:pt x="138" y="342"/>
                  </a:lnTo>
                  <a:lnTo>
                    <a:pt x="132" y="342"/>
                  </a:lnTo>
                  <a:lnTo>
                    <a:pt x="126" y="348"/>
                  </a:lnTo>
                  <a:lnTo>
                    <a:pt x="126" y="354"/>
                  </a:lnTo>
                  <a:lnTo>
                    <a:pt x="120" y="354"/>
                  </a:lnTo>
                  <a:lnTo>
                    <a:pt x="120" y="360"/>
                  </a:lnTo>
                  <a:lnTo>
                    <a:pt x="114" y="360"/>
                  </a:lnTo>
                  <a:lnTo>
                    <a:pt x="114" y="354"/>
                  </a:lnTo>
                  <a:lnTo>
                    <a:pt x="114" y="348"/>
                  </a:lnTo>
                  <a:lnTo>
                    <a:pt x="102" y="348"/>
                  </a:lnTo>
                  <a:lnTo>
                    <a:pt x="96" y="354"/>
                  </a:lnTo>
                  <a:lnTo>
                    <a:pt x="96" y="360"/>
                  </a:lnTo>
                  <a:lnTo>
                    <a:pt x="96" y="354"/>
                  </a:lnTo>
                  <a:lnTo>
                    <a:pt x="90" y="348"/>
                  </a:lnTo>
                  <a:lnTo>
                    <a:pt x="90" y="342"/>
                  </a:lnTo>
                  <a:lnTo>
                    <a:pt x="90" y="336"/>
                  </a:lnTo>
                  <a:lnTo>
                    <a:pt x="90" y="330"/>
                  </a:lnTo>
                  <a:lnTo>
                    <a:pt x="96" y="330"/>
                  </a:lnTo>
                  <a:lnTo>
                    <a:pt x="96" y="324"/>
                  </a:lnTo>
                  <a:lnTo>
                    <a:pt x="96" y="318"/>
                  </a:lnTo>
                  <a:lnTo>
                    <a:pt x="90" y="318"/>
                  </a:lnTo>
                  <a:lnTo>
                    <a:pt x="84" y="318"/>
                  </a:lnTo>
                  <a:lnTo>
                    <a:pt x="78" y="318"/>
                  </a:lnTo>
                  <a:lnTo>
                    <a:pt x="84" y="312"/>
                  </a:lnTo>
                  <a:lnTo>
                    <a:pt x="78" y="312"/>
                  </a:lnTo>
                  <a:lnTo>
                    <a:pt x="72" y="312"/>
                  </a:lnTo>
                  <a:lnTo>
                    <a:pt x="66" y="306"/>
                  </a:lnTo>
                  <a:lnTo>
                    <a:pt x="66" y="312"/>
                  </a:lnTo>
                  <a:lnTo>
                    <a:pt x="60" y="312"/>
                  </a:lnTo>
                  <a:lnTo>
                    <a:pt x="60" y="318"/>
                  </a:lnTo>
                  <a:lnTo>
                    <a:pt x="60" y="324"/>
                  </a:lnTo>
                  <a:lnTo>
                    <a:pt x="54" y="324"/>
                  </a:lnTo>
                  <a:lnTo>
                    <a:pt x="54" y="330"/>
                  </a:lnTo>
                  <a:lnTo>
                    <a:pt x="54" y="336"/>
                  </a:lnTo>
                  <a:lnTo>
                    <a:pt x="48" y="336"/>
                  </a:lnTo>
                  <a:lnTo>
                    <a:pt x="48" y="342"/>
                  </a:lnTo>
                  <a:lnTo>
                    <a:pt x="42" y="336"/>
                  </a:lnTo>
                  <a:lnTo>
                    <a:pt x="30" y="330"/>
                  </a:lnTo>
                  <a:lnTo>
                    <a:pt x="42" y="318"/>
                  </a:lnTo>
                  <a:lnTo>
                    <a:pt x="48" y="312"/>
                  </a:lnTo>
                  <a:lnTo>
                    <a:pt x="36" y="312"/>
                  </a:lnTo>
                  <a:lnTo>
                    <a:pt x="36" y="300"/>
                  </a:lnTo>
                  <a:lnTo>
                    <a:pt x="24" y="294"/>
                  </a:lnTo>
                  <a:lnTo>
                    <a:pt x="24" y="282"/>
                  </a:lnTo>
                  <a:lnTo>
                    <a:pt x="24" y="276"/>
                  </a:lnTo>
                  <a:lnTo>
                    <a:pt x="66" y="282"/>
                  </a:lnTo>
                  <a:lnTo>
                    <a:pt x="66" y="276"/>
                  </a:lnTo>
                  <a:lnTo>
                    <a:pt x="72" y="276"/>
                  </a:lnTo>
                  <a:lnTo>
                    <a:pt x="90" y="288"/>
                  </a:lnTo>
                  <a:lnTo>
                    <a:pt x="90" y="282"/>
                  </a:lnTo>
                  <a:lnTo>
                    <a:pt x="96" y="282"/>
                  </a:lnTo>
                  <a:lnTo>
                    <a:pt x="96" y="276"/>
                  </a:lnTo>
                  <a:lnTo>
                    <a:pt x="96" y="270"/>
                  </a:lnTo>
                  <a:lnTo>
                    <a:pt x="90" y="270"/>
                  </a:lnTo>
                  <a:lnTo>
                    <a:pt x="90" y="258"/>
                  </a:lnTo>
                  <a:lnTo>
                    <a:pt x="84" y="252"/>
                  </a:lnTo>
                  <a:lnTo>
                    <a:pt x="78" y="258"/>
                  </a:lnTo>
                  <a:lnTo>
                    <a:pt x="72" y="264"/>
                  </a:lnTo>
                  <a:lnTo>
                    <a:pt x="42" y="258"/>
                  </a:lnTo>
                  <a:lnTo>
                    <a:pt x="42" y="252"/>
                  </a:lnTo>
                  <a:lnTo>
                    <a:pt x="36" y="252"/>
                  </a:lnTo>
                  <a:lnTo>
                    <a:pt x="30" y="252"/>
                  </a:lnTo>
                  <a:lnTo>
                    <a:pt x="18" y="252"/>
                  </a:lnTo>
                  <a:lnTo>
                    <a:pt x="18" y="246"/>
                  </a:lnTo>
                  <a:lnTo>
                    <a:pt x="12" y="246"/>
                  </a:lnTo>
                  <a:lnTo>
                    <a:pt x="12" y="240"/>
                  </a:lnTo>
                  <a:lnTo>
                    <a:pt x="0" y="234"/>
                  </a:lnTo>
                  <a:lnTo>
                    <a:pt x="6" y="234"/>
                  </a:lnTo>
                  <a:lnTo>
                    <a:pt x="18" y="228"/>
                  </a:lnTo>
                  <a:lnTo>
                    <a:pt x="18" y="222"/>
                  </a:lnTo>
                  <a:lnTo>
                    <a:pt x="24" y="216"/>
                  </a:lnTo>
                  <a:lnTo>
                    <a:pt x="30" y="210"/>
                  </a:lnTo>
                  <a:lnTo>
                    <a:pt x="12" y="198"/>
                  </a:lnTo>
                  <a:lnTo>
                    <a:pt x="18" y="192"/>
                  </a:lnTo>
                  <a:lnTo>
                    <a:pt x="18" y="186"/>
                  </a:lnTo>
                  <a:lnTo>
                    <a:pt x="18" y="180"/>
                  </a:lnTo>
                  <a:lnTo>
                    <a:pt x="18" y="174"/>
                  </a:lnTo>
                  <a:lnTo>
                    <a:pt x="24" y="168"/>
                  </a:lnTo>
                  <a:lnTo>
                    <a:pt x="24" y="162"/>
                  </a:lnTo>
                  <a:lnTo>
                    <a:pt x="30" y="156"/>
                  </a:lnTo>
                  <a:lnTo>
                    <a:pt x="36" y="138"/>
                  </a:lnTo>
                  <a:lnTo>
                    <a:pt x="30" y="132"/>
                  </a:lnTo>
                  <a:lnTo>
                    <a:pt x="36" y="132"/>
                  </a:lnTo>
                  <a:lnTo>
                    <a:pt x="42" y="126"/>
                  </a:lnTo>
                  <a:lnTo>
                    <a:pt x="42" y="120"/>
                  </a:lnTo>
                  <a:lnTo>
                    <a:pt x="42" y="126"/>
                  </a:lnTo>
                  <a:lnTo>
                    <a:pt x="48" y="126"/>
                  </a:lnTo>
                  <a:lnTo>
                    <a:pt x="48" y="120"/>
                  </a:lnTo>
                  <a:lnTo>
                    <a:pt x="54" y="120"/>
                  </a:lnTo>
                  <a:lnTo>
                    <a:pt x="54" y="114"/>
                  </a:lnTo>
                  <a:lnTo>
                    <a:pt x="60" y="114"/>
                  </a:lnTo>
                  <a:lnTo>
                    <a:pt x="66" y="108"/>
                  </a:lnTo>
                  <a:lnTo>
                    <a:pt x="72" y="108"/>
                  </a:lnTo>
                  <a:lnTo>
                    <a:pt x="66" y="102"/>
                  </a:lnTo>
                  <a:lnTo>
                    <a:pt x="66" y="96"/>
                  </a:lnTo>
                  <a:lnTo>
                    <a:pt x="72" y="96"/>
                  </a:lnTo>
                  <a:lnTo>
                    <a:pt x="72" y="90"/>
                  </a:lnTo>
                  <a:lnTo>
                    <a:pt x="72" y="84"/>
                  </a:lnTo>
                  <a:lnTo>
                    <a:pt x="78" y="84"/>
                  </a:lnTo>
                  <a:lnTo>
                    <a:pt x="84" y="84"/>
                  </a:lnTo>
                  <a:lnTo>
                    <a:pt x="84" y="78"/>
                  </a:lnTo>
                  <a:lnTo>
                    <a:pt x="90" y="78"/>
                  </a:lnTo>
                  <a:lnTo>
                    <a:pt x="96" y="78"/>
                  </a:lnTo>
                  <a:lnTo>
                    <a:pt x="96" y="84"/>
                  </a:lnTo>
                  <a:lnTo>
                    <a:pt x="102" y="84"/>
                  </a:lnTo>
                  <a:lnTo>
                    <a:pt x="102" y="90"/>
                  </a:lnTo>
                  <a:lnTo>
                    <a:pt x="102" y="84"/>
                  </a:lnTo>
                  <a:lnTo>
                    <a:pt x="102" y="66"/>
                  </a:lnTo>
                  <a:lnTo>
                    <a:pt x="96" y="66"/>
                  </a:lnTo>
                  <a:lnTo>
                    <a:pt x="90" y="60"/>
                  </a:lnTo>
                  <a:lnTo>
                    <a:pt x="78" y="60"/>
                  </a:lnTo>
                  <a:lnTo>
                    <a:pt x="72" y="54"/>
                  </a:lnTo>
                  <a:lnTo>
                    <a:pt x="66" y="54"/>
                  </a:lnTo>
                  <a:lnTo>
                    <a:pt x="66" y="48"/>
                  </a:lnTo>
                  <a:lnTo>
                    <a:pt x="66" y="42"/>
                  </a:lnTo>
                  <a:lnTo>
                    <a:pt x="66" y="36"/>
                  </a:lnTo>
                  <a:lnTo>
                    <a:pt x="66" y="30"/>
                  </a:lnTo>
                  <a:lnTo>
                    <a:pt x="72" y="30"/>
                  </a:lnTo>
                  <a:lnTo>
                    <a:pt x="72" y="24"/>
                  </a:lnTo>
                  <a:lnTo>
                    <a:pt x="78" y="24"/>
                  </a:lnTo>
                  <a:lnTo>
                    <a:pt x="84" y="24"/>
                  </a:lnTo>
                  <a:lnTo>
                    <a:pt x="90" y="18"/>
                  </a:lnTo>
                  <a:lnTo>
                    <a:pt x="90" y="12"/>
                  </a:lnTo>
                  <a:lnTo>
                    <a:pt x="96" y="12"/>
                  </a:lnTo>
                  <a:lnTo>
                    <a:pt x="96" y="6"/>
                  </a:lnTo>
                  <a:lnTo>
                    <a:pt x="96" y="12"/>
                  </a:lnTo>
                  <a:lnTo>
                    <a:pt x="96" y="18"/>
                  </a:lnTo>
                  <a:lnTo>
                    <a:pt x="102" y="18"/>
                  </a:lnTo>
                  <a:lnTo>
                    <a:pt x="114" y="18"/>
                  </a:lnTo>
                  <a:lnTo>
                    <a:pt x="120" y="18"/>
                  </a:lnTo>
                  <a:lnTo>
                    <a:pt x="132" y="24"/>
                  </a:lnTo>
                  <a:lnTo>
                    <a:pt x="132" y="12"/>
                  </a:lnTo>
                  <a:lnTo>
                    <a:pt x="132" y="0"/>
                  </a:lnTo>
                  <a:lnTo>
                    <a:pt x="138" y="0"/>
                  </a:lnTo>
                  <a:lnTo>
                    <a:pt x="144" y="0"/>
                  </a:lnTo>
                  <a:lnTo>
                    <a:pt x="144" y="6"/>
                  </a:lnTo>
                  <a:lnTo>
                    <a:pt x="144" y="0"/>
                  </a:lnTo>
                  <a:lnTo>
                    <a:pt x="150" y="0"/>
                  </a:lnTo>
                  <a:lnTo>
                    <a:pt x="156" y="0"/>
                  </a:lnTo>
                  <a:lnTo>
                    <a:pt x="156" y="6"/>
                  </a:lnTo>
                  <a:lnTo>
                    <a:pt x="162" y="6"/>
                  </a:lnTo>
                  <a:lnTo>
                    <a:pt x="168" y="12"/>
                  </a:lnTo>
                  <a:lnTo>
                    <a:pt x="168" y="18"/>
                  </a:lnTo>
                  <a:lnTo>
                    <a:pt x="174" y="18"/>
                  </a:lnTo>
                  <a:lnTo>
                    <a:pt x="174" y="24"/>
                  </a:lnTo>
                  <a:lnTo>
                    <a:pt x="168" y="36"/>
                  </a:lnTo>
                  <a:lnTo>
                    <a:pt x="168" y="42"/>
                  </a:lnTo>
                  <a:lnTo>
                    <a:pt x="168" y="48"/>
                  </a:lnTo>
                  <a:lnTo>
                    <a:pt x="162" y="42"/>
                  </a:lnTo>
                  <a:lnTo>
                    <a:pt x="162" y="48"/>
                  </a:lnTo>
                  <a:lnTo>
                    <a:pt x="156" y="48"/>
                  </a:lnTo>
                  <a:lnTo>
                    <a:pt x="156" y="42"/>
                  </a:lnTo>
                  <a:lnTo>
                    <a:pt x="150" y="48"/>
                  </a:lnTo>
                  <a:lnTo>
                    <a:pt x="150" y="54"/>
                  </a:lnTo>
                  <a:lnTo>
                    <a:pt x="156" y="54"/>
                  </a:lnTo>
                  <a:lnTo>
                    <a:pt x="156" y="60"/>
                  </a:lnTo>
                  <a:lnTo>
                    <a:pt x="156" y="66"/>
                  </a:lnTo>
                  <a:lnTo>
                    <a:pt x="162" y="66"/>
                  </a:lnTo>
                  <a:lnTo>
                    <a:pt x="168" y="66"/>
                  </a:lnTo>
                  <a:close/>
                </a:path>
              </a:pathLst>
            </a:custGeom>
            <a:solidFill>
              <a:srgbClr val="3366FF"/>
            </a:solidFill>
            <a:ln w="0">
              <a:solidFill>
                <a:srgbClr val="000000"/>
              </a:solidFill>
              <a:prstDash val="solid"/>
              <a:round/>
              <a:headEnd/>
              <a:tailEnd/>
            </a:ln>
          </p:spPr>
          <p:txBody>
            <a:bodyPr/>
            <a:lstStyle/>
            <a:p>
              <a:endParaRPr lang="es-MX"/>
            </a:p>
          </p:txBody>
        </p:sp>
        <p:sp>
          <p:nvSpPr>
            <p:cNvPr id="110" name="Freeform 112"/>
            <p:cNvSpPr>
              <a:spLocks/>
            </p:cNvSpPr>
            <p:nvPr/>
          </p:nvSpPr>
          <p:spPr bwMode="auto">
            <a:xfrm>
              <a:off x="2616" y="396"/>
              <a:ext cx="510" cy="576"/>
            </a:xfrm>
            <a:custGeom>
              <a:avLst/>
              <a:gdLst>
                <a:gd name="T0" fmla="*/ 96 w 510"/>
                <a:gd name="T1" fmla="*/ 444 h 576"/>
                <a:gd name="T2" fmla="*/ 48 w 510"/>
                <a:gd name="T3" fmla="*/ 450 h 576"/>
                <a:gd name="T4" fmla="*/ 6 w 510"/>
                <a:gd name="T5" fmla="*/ 444 h 576"/>
                <a:gd name="T6" fmla="*/ 30 w 510"/>
                <a:gd name="T7" fmla="*/ 426 h 576"/>
                <a:gd name="T8" fmla="*/ 72 w 510"/>
                <a:gd name="T9" fmla="*/ 402 h 576"/>
                <a:gd name="T10" fmla="*/ 66 w 510"/>
                <a:gd name="T11" fmla="*/ 348 h 576"/>
                <a:gd name="T12" fmla="*/ 90 w 510"/>
                <a:gd name="T13" fmla="*/ 312 h 576"/>
                <a:gd name="T14" fmla="*/ 66 w 510"/>
                <a:gd name="T15" fmla="*/ 288 h 576"/>
                <a:gd name="T16" fmla="*/ 60 w 510"/>
                <a:gd name="T17" fmla="*/ 276 h 576"/>
                <a:gd name="T18" fmla="*/ 66 w 510"/>
                <a:gd name="T19" fmla="*/ 252 h 576"/>
                <a:gd name="T20" fmla="*/ 84 w 510"/>
                <a:gd name="T21" fmla="*/ 234 h 576"/>
                <a:gd name="T22" fmla="*/ 96 w 510"/>
                <a:gd name="T23" fmla="*/ 180 h 576"/>
                <a:gd name="T24" fmla="*/ 48 w 510"/>
                <a:gd name="T25" fmla="*/ 156 h 576"/>
                <a:gd name="T26" fmla="*/ 30 w 510"/>
                <a:gd name="T27" fmla="*/ 144 h 576"/>
                <a:gd name="T28" fmla="*/ 30 w 510"/>
                <a:gd name="T29" fmla="*/ 132 h 576"/>
                <a:gd name="T30" fmla="*/ 18 w 510"/>
                <a:gd name="T31" fmla="*/ 108 h 576"/>
                <a:gd name="T32" fmla="*/ 24 w 510"/>
                <a:gd name="T33" fmla="*/ 84 h 576"/>
                <a:gd name="T34" fmla="*/ 54 w 510"/>
                <a:gd name="T35" fmla="*/ 36 h 576"/>
                <a:gd name="T36" fmla="*/ 78 w 510"/>
                <a:gd name="T37" fmla="*/ 18 h 576"/>
                <a:gd name="T38" fmla="*/ 108 w 510"/>
                <a:gd name="T39" fmla="*/ 0 h 576"/>
                <a:gd name="T40" fmla="*/ 138 w 510"/>
                <a:gd name="T41" fmla="*/ 30 h 576"/>
                <a:gd name="T42" fmla="*/ 168 w 510"/>
                <a:gd name="T43" fmla="*/ 60 h 576"/>
                <a:gd name="T44" fmla="*/ 240 w 510"/>
                <a:gd name="T45" fmla="*/ 18 h 576"/>
                <a:gd name="T46" fmla="*/ 306 w 510"/>
                <a:gd name="T47" fmla="*/ 18 h 576"/>
                <a:gd name="T48" fmla="*/ 348 w 510"/>
                <a:gd name="T49" fmla="*/ 6 h 576"/>
                <a:gd name="T50" fmla="*/ 360 w 510"/>
                <a:gd name="T51" fmla="*/ 48 h 576"/>
                <a:gd name="T52" fmla="*/ 384 w 510"/>
                <a:gd name="T53" fmla="*/ 84 h 576"/>
                <a:gd name="T54" fmla="*/ 408 w 510"/>
                <a:gd name="T55" fmla="*/ 120 h 576"/>
                <a:gd name="T56" fmla="*/ 336 w 510"/>
                <a:gd name="T57" fmla="*/ 114 h 576"/>
                <a:gd name="T58" fmla="*/ 252 w 510"/>
                <a:gd name="T59" fmla="*/ 144 h 576"/>
                <a:gd name="T60" fmla="*/ 264 w 510"/>
                <a:gd name="T61" fmla="*/ 174 h 576"/>
                <a:gd name="T62" fmla="*/ 258 w 510"/>
                <a:gd name="T63" fmla="*/ 204 h 576"/>
                <a:gd name="T64" fmla="*/ 300 w 510"/>
                <a:gd name="T65" fmla="*/ 234 h 576"/>
                <a:gd name="T66" fmla="*/ 318 w 510"/>
                <a:gd name="T67" fmla="*/ 198 h 576"/>
                <a:gd name="T68" fmla="*/ 306 w 510"/>
                <a:gd name="T69" fmla="*/ 270 h 576"/>
                <a:gd name="T70" fmla="*/ 318 w 510"/>
                <a:gd name="T71" fmla="*/ 306 h 576"/>
                <a:gd name="T72" fmla="*/ 342 w 510"/>
                <a:gd name="T73" fmla="*/ 312 h 576"/>
                <a:gd name="T74" fmla="*/ 372 w 510"/>
                <a:gd name="T75" fmla="*/ 330 h 576"/>
                <a:gd name="T76" fmla="*/ 414 w 510"/>
                <a:gd name="T77" fmla="*/ 300 h 576"/>
                <a:gd name="T78" fmla="*/ 462 w 510"/>
                <a:gd name="T79" fmla="*/ 330 h 576"/>
                <a:gd name="T80" fmla="*/ 474 w 510"/>
                <a:gd name="T81" fmla="*/ 366 h 576"/>
                <a:gd name="T82" fmla="*/ 444 w 510"/>
                <a:gd name="T83" fmla="*/ 384 h 576"/>
                <a:gd name="T84" fmla="*/ 432 w 510"/>
                <a:gd name="T85" fmla="*/ 426 h 576"/>
                <a:gd name="T86" fmla="*/ 456 w 510"/>
                <a:gd name="T87" fmla="*/ 510 h 576"/>
                <a:gd name="T88" fmla="*/ 498 w 510"/>
                <a:gd name="T89" fmla="*/ 492 h 576"/>
                <a:gd name="T90" fmla="*/ 504 w 510"/>
                <a:gd name="T91" fmla="*/ 528 h 576"/>
                <a:gd name="T92" fmla="*/ 486 w 510"/>
                <a:gd name="T93" fmla="*/ 564 h 576"/>
                <a:gd name="T94" fmla="*/ 462 w 510"/>
                <a:gd name="T95" fmla="*/ 552 h 576"/>
                <a:gd name="T96" fmla="*/ 408 w 510"/>
                <a:gd name="T97" fmla="*/ 516 h 576"/>
                <a:gd name="T98" fmla="*/ 342 w 510"/>
                <a:gd name="T99" fmla="*/ 510 h 576"/>
                <a:gd name="T100" fmla="*/ 306 w 510"/>
                <a:gd name="T101" fmla="*/ 534 h 576"/>
                <a:gd name="T102" fmla="*/ 312 w 510"/>
                <a:gd name="T103" fmla="*/ 552 h 576"/>
                <a:gd name="T104" fmla="*/ 294 w 510"/>
                <a:gd name="T105" fmla="*/ 540 h 576"/>
                <a:gd name="T106" fmla="*/ 270 w 510"/>
                <a:gd name="T107" fmla="*/ 522 h 576"/>
                <a:gd name="T108" fmla="*/ 210 w 510"/>
                <a:gd name="T109" fmla="*/ 504 h 576"/>
                <a:gd name="T110" fmla="*/ 168 w 510"/>
                <a:gd name="T111" fmla="*/ 510 h 576"/>
                <a:gd name="T112" fmla="*/ 138 w 510"/>
                <a:gd name="T113" fmla="*/ 480 h 576"/>
                <a:gd name="T114" fmla="*/ 156 w 510"/>
                <a:gd name="T115" fmla="*/ 444 h 57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510"/>
                <a:gd name="T175" fmla="*/ 0 h 576"/>
                <a:gd name="T176" fmla="*/ 510 w 510"/>
                <a:gd name="T177" fmla="*/ 576 h 57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510" h="576">
                  <a:moveTo>
                    <a:pt x="150" y="426"/>
                  </a:moveTo>
                  <a:lnTo>
                    <a:pt x="126" y="438"/>
                  </a:lnTo>
                  <a:lnTo>
                    <a:pt x="126" y="432"/>
                  </a:lnTo>
                  <a:lnTo>
                    <a:pt x="126" y="438"/>
                  </a:lnTo>
                  <a:lnTo>
                    <a:pt x="114" y="438"/>
                  </a:lnTo>
                  <a:lnTo>
                    <a:pt x="108" y="438"/>
                  </a:lnTo>
                  <a:lnTo>
                    <a:pt x="102" y="438"/>
                  </a:lnTo>
                  <a:lnTo>
                    <a:pt x="102" y="444"/>
                  </a:lnTo>
                  <a:lnTo>
                    <a:pt x="96" y="444"/>
                  </a:lnTo>
                  <a:lnTo>
                    <a:pt x="96" y="450"/>
                  </a:lnTo>
                  <a:lnTo>
                    <a:pt x="90" y="450"/>
                  </a:lnTo>
                  <a:lnTo>
                    <a:pt x="84" y="450"/>
                  </a:lnTo>
                  <a:lnTo>
                    <a:pt x="78" y="450"/>
                  </a:lnTo>
                  <a:lnTo>
                    <a:pt x="78" y="456"/>
                  </a:lnTo>
                  <a:lnTo>
                    <a:pt x="72" y="456"/>
                  </a:lnTo>
                  <a:lnTo>
                    <a:pt x="66" y="456"/>
                  </a:lnTo>
                  <a:lnTo>
                    <a:pt x="60" y="456"/>
                  </a:lnTo>
                  <a:lnTo>
                    <a:pt x="48" y="450"/>
                  </a:lnTo>
                  <a:lnTo>
                    <a:pt x="42" y="444"/>
                  </a:lnTo>
                  <a:lnTo>
                    <a:pt x="36" y="450"/>
                  </a:lnTo>
                  <a:lnTo>
                    <a:pt x="24" y="450"/>
                  </a:lnTo>
                  <a:lnTo>
                    <a:pt x="6" y="462"/>
                  </a:lnTo>
                  <a:lnTo>
                    <a:pt x="6" y="456"/>
                  </a:lnTo>
                  <a:lnTo>
                    <a:pt x="0" y="456"/>
                  </a:lnTo>
                  <a:lnTo>
                    <a:pt x="0" y="450"/>
                  </a:lnTo>
                  <a:lnTo>
                    <a:pt x="0" y="444"/>
                  </a:lnTo>
                  <a:lnTo>
                    <a:pt x="6" y="444"/>
                  </a:lnTo>
                  <a:lnTo>
                    <a:pt x="0" y="444"/>
                  </a:lnTo>
                  <a:lnTo>
                    <a:pt x="0" y="438"/>
                  </a:lnTo>
                  <a:lnTo>
                    <a:pt x="6" y="438"/>
                  </a:lnTo>
                  <a:lnTo>
                    <a:pt x="6" y="432"/>
                  </a:lnTo>
                  <a:lnTo>
                    <a:pt x="12" y="432"/>
                  </a:lnTo>
                  <a:lnTo>
                    <a:pt x="12" y="426"/>
                  </a:lnTo>
                  <a:lnTo>
                    <a:pt x="18" y="426"/>
                  </a:lnTo>
                  <a:lnTo>
                    <a:pt x="24" y="426"/>
                  </a:lnTo>
                  <a:lnTo>
                    <a:pt x="30" y="426"/>
                  </a:lnTo>
                  <a:lnTo>
                    <a:pt x="30" y="420"/>
                  </a:lnTo>
                  <a:lnTo>
                    <a:pt x="36" y="420"/>
                  </a:lnTo>
                  <a:lnTo>
                    <a:pt x="36" y="414"/>
                  </a:lnTo>
                  <a:lnTo>
                    <a:pt x="42" y="414"/>
                  </a:lnTo>
                  <a:lnTo>
                    <a:pt x="42" y="408"/>
                  </a:lnTo>
                  <a:lnTo>
                    <a:pt x="48" y="408"/>
                  </a:lnTo>
                  <a:lnTo>
                    <a:pt x="48" y="402"/>
                  </a:lnTo>
                  <a:lnTo>
                    <a:pt x="54" y="402"/>
                  </a:lnTo>
                  <a:lnTo>
                    <a:pt x="72" y="402"/>
                  </a:lnTo>
                  <a:lnTo>
                    <a:pt x="72" y="396"/>
                  </a:lnTo>
                  <a:lnTo>
                    <a:pt x="78" y="384"/>
                  </a:lnTo>
                  <a:lnTo>
                    <a:pt x="78" y="378"/>
                  </a:lnTo>
                  <a:lnTo>
                    <a:pt x="84" y="378"/>
                  </a:lnTo>
                  <a:lnTo>
                    <a:pt x="90" y="372"/>
                  </a:lnTo>
                  <a:lnTo>
                    <a:pt x="96" y="366"/>
                  </a:lnTo>
                  <a:lnTo>
                    <a:pt x="102" y="366"/>
                  </a:lnTo>
                  <a:lnTo>
                    <a:pt x="66" y="354"/>
                  </a:lnTo>
                  <a:lnTo>
                    <a:pt x="66" y="348"/>
                  </a:lnTo>
                  <a:lnTo>
                    <a:pt x="66" y="342"/>
                  </a:lnTo>
                  <a:lnTo>
                    <a:pt x="66" y="336"/>
                  </a:lnTo>
                  <a:lnTo>
                    <a:pt x="72" y="324"/>
                  </a:lnTo>
                  <a:lnTo>
                    <a:pt x="72" y="318"/>
                  </a:lnTo>
                  <a:lnTo>
                    <a:pt x="84" y="318"/>
                  </a:lnTo>
                  <a:lnTo>
                    <a:pt x="90" y="318"/>
                  </a:lnTo>
                  <a:lnTo>
                    <a:pt x="96" y="318"/>
                  </a:lnTo>
                  <a:lnTo>
                    <a:pt x="96" y="312"/>
                  </a:lnTo>
                  <a:lnTo>
                    <a:pt x="90" y="312"/>
                  </a:lnTo>
                  <a:lnTo>
                    <a:pt x="90" y="306"/>
                  </a:lnTo>
                  <a:lnTo>
                    <a:pt x="90" y="312"/>
                  </a:lnTo>
                  <a:lnTo>
                    <a:pt x="84" y="312"/>
                  </a:lnTo>
                  <a:lnTo>
                    <a:pt x="84" y="306"/>
                  </a:lnTo>
                  <a:lnTo>
                    <a:pt x="78" y="306"/>
                  </a:lnTo>
                  <a:lnTo>
                    <a:pt x="72" y="300"/>
                  </a:lnTo>
                  <a:lnTo>
                    <a:pt x="72" y="294"/>
                  </a:lnTo>
                  <a:lnTo>
                    <a:pt x="66" y="294"/>
                  </a:lnTo>
                  <a:lnTo>
                    <a:pt x="66" y="288"/>
                  </a:lnTo>
                  <a:lnTo>
                    <a:pt x="60" y="288"/>
                  </a:lnTo>
                  <a:lnTo>
                    <a:pt x="60" y="282"/>
                  </a:lnTo>
                  <a:lnTo>
                    <a:pt x="60" y="276"/>
                  </a:lnTo>
                  <a:lnTo>
                    <a:pt x="54" y="276"/>
                  </a:lnTo>
                  <a:lnTo>
                    <a:pt x="60" y="276"/>
                  </a:lnTo>
                  <a:lnTo>
                    <a:pt x="54" y="276"/>
                  </a:lnTo>
                  <a:lnTo>
                    <a:pt x="60" y="276"/>
                  </a:lnTo>
                  <a:lnTo>
                    <a:pt x="54" y="276"/>
                  </a:lnTo>
                  <a:lnTo>
                    <a:pt x="60" y="276"/>
                  </a:lnTo>
                  <a:lnTo>
                    <a:pt x="60" y="270"/>
                  </a:lnTo>
                  <a:lnTo>
                    <a:pt x="54" y="270"/>
                  </a:lnTo>
                  <a:lnTo>
                    <a:pt x="54" y="264"/>
                  </a:lnTo>
                  <a:lnTo>
                    <a:pt x="54" y="258"/>
                  </a:lnTo>
                  <a:lnTo>
                    <a:pt x="60" y="258"/>
                  </a:lnTo>
                  <a:lnTo>
                    <a:pt x="60" y="264"/>
                  </a:lnTo>
                  <a:lnTo>
                    <a:pt x="60" y="258"/>
                  </a:lnTo>
                  <a:lnTo>
                    <a:pt x="66" y="258"/>
                  </a:lnTo>
                  <a:lnTo>
                    <a:pt x="66" y="252"/>
                  </a:lnTo>
                  <a:lnTo>
                    <a:pt x="66" y="246"/>
                  </a:lnTo>
                  <a:lnTo>
                    <a:pt x="66" y="240"/>
                  </a:lnTo>
                  <a:lnTo>
                    <a:pt x="66" y="234"/>
                  </a:lnTo>
                  <a:lnTo>
                    <a:pt x="66" y="228"/>
                  </a:lnTo>
                  <a:lnTo>
                    <a:pt x="72" y="228"/>
                  </a:lnTo>
                  <a:lnTo>
                    <a:pt x="72" y="234"/>
                  </a:lnTo>
                  <a:lnTo>
                    <a:pt x="78" y="234"/>
                  </a:lnTo>
                  <a:lnTo>
                    <a:pt x="78" y="228"/>
                  </a:lnTo>
                  <a:lnTo>
                    <a:pt x="84" y="234"/>
                  </a:lnTo>
                  <a:lnTo>
                    <a:pt x="96" y="234"/>
                  </a:lnTo>
                  <a:lnTo>
                    <a:pt x="102" y="240"/>
                  </a:lnTo>
                  <a:lnTo>
                    <a:pt x="102" y="234"/>
                  </a:lnTo>
                  <a:lnTo>
                    <a:pt x="96" y="222"/>
                  </a:lnTo>
                  <a:lnTo>
                    <a:pt x="102" y="222"/>
                  </a:lnTo>
                  <a:lnTo>
                    <a:pt x="102" y="210"/>
                  </a:lnTo>
                  <a:lnTo>
                    <a:pt x="102" y="204"/>
                  </a:lnTo>
                  <a:lnTo>
                    <a:pt x="102" y="180"/>
                  </a:lnTo>
                  <a:lnTo>
                    <a:pt x="96" y="180"/>
                  </a:lnTo>
                  <a:lnTo>
                    <a:pt x="90" y="174"/>
                  </a:lnTo>
                  <a:lnTo>
                    <a:pt x="84" y="174"/>
                  </a:lnTo>
                  <a:lnTo>
                    <a:pt x="78" y="168"/>
                  </a:lnTo>
                  <a:lnTo>
                    <a:pt x="72" y="168"/>
                  </a:lnTo>
                  <a:lnTo>
                    <a:pt x="66" y="168"/>
                  </a:lnTo>
                  <a:lnTo>
                    <a:pt x="60" y="168"/>
                  </a:lnTo>
                  <a:lnTo>
                    <a:pt x="54" y="168"/>
                  </a:lnTo>
                  <a:lnTo>
                    <a:pt x="48" y="162"/>
                  </a:lnTo>
                  <a:lnTo>
                    <a:pt x="48" y="156"/>
                  </a:lnTo>
                  <a:lnTo>
                    <a:pt x="54" y="150"/>
                  </a:lnTo>
                  <a:lnTo>
                    <a:pt x="54" y="144"/>
                  </a:lnTo>
                  <a:lnTo>
                    <a:pt x="48" y="144"/>
                  </a:lnTo>
                  <a:lnTo>
                    <a:pt x="42" y="144"/>
                  </a:lnTo>
                  <a:lnTo>
                    <a:pt x="42" y="138"/>
                  </a:lnTo>
                  <a:lnTo>
                    <a:pt x="36" y="138"/>
                  </a:lnTo>
                  <a:lnTo>
                    <a:pt x="36" y="144"/>
                  </a:lnTo>
                  <a:lnTo>
                    <a:pt x="30" y="150"/>
                  </a:lnTo>
                  <a:lnTo>
                    <a:pt x="30" y="144"/>
                  </a:lnTo>
                  <a:lnTo>
                    <a:pt x="30" y="150"/>
                  </a:lnTo>
                  <a:lnTo>
                    <a:pt x="36" y="156"/>
                  </a:lnTo>
                  <a:lnTo>
                    <a:pt x="30" y="156"/>
                  </a:lnTo>
                  <a:lnTo>
                    <a:pt x="24" y="150"/>
                  </a:lnTo>
                  <a:lnTo>
                    <a:pt x="18" y="150"/>
                  </a:lnTo>
                  <a:lnTo>
                    <a:pt x="24" y="144"/>
                  </a:lnTo>
                  <a:lnTo>
                    <a:pt x="18" y="138"/>
                  </a:lnTo>
                  <a:lnTo>
                    <a:pt x="24" y="132"/>
                  </a:lnTo>
                  <a:lnTo>
                    <a:pt x="30" y="132"/>
                  </a:lnTo>
                  <a:lnTo>
                    <a:pt x="24" y="126"/>
                  </a:lnTo>
                  <a:lnTo>
                    <a:pt x="30" y="120"/>
                  </a:lnTo>
                  <a:lnTo>
                    <a:pt x="30" y="114"/>
                  </a:lnTo>
                  <a:lnTo>
                    <a:pt x="24" y="114"/>
                  </a:lnTo>
                  <a:lnTo>
                    <a:pt x="18" y="114"/>
                  </a:lnTo>
                  <a:lnTo>
                    <a:pt x="18" y="120"/>
                  </a:lnTo>
                  <a:lnTo>
                    <a:pt x="12" y="120"/>
                  </a:lnTo>
                  <a:lnTo>
                    <a:pt x="12" y="114"/>
                  </a:lnTo>
                  <a:lnTo>
                    <a:pt x="18" y="108"/>
                  </a:lnTo>
                  <a:lnTo>
                    <a:pt x="18" y="102"/>
                  </a:lnTo>
                  <a:lnTo>
                    <a:pt x="18" y="108"/>
                  </a:lnTo>
                  <a:lnTo>
                    <a:pt x="24" y="108"/>
                  </a:lnTo>
                  <a:lnTo>
                    <a:pt x="24" y="102"/>
                  </a:lnTo>
                  <a:lnTo>
                    <a:pt x="30" y="102"/>
                  </a:lnTo>
                  <a:lnTo>
                    <a:pt x="36" y="102"/>
                  </a:lnTo>
                  <a:lnTo>
                    <a:pt x="24" y="96"/>
                  </a:lnTo>
                  <a:lnTo>
                    <a:pt x="24" y="90"/>
                  </a:lnTo>
                  <a:lnTo>
                    <a:pt x="24" y="84"/>
                  </a:lnTo>
                  <a:lnTo>
                    <a:pt x="24" y="78"/>
                  </a:lnTo>
                  <a:lnTo>
                    <a:pt x="30" y="60"/>
                  </a:lnTo>
                  <a:lnTo>
                    <a:pt x="30" y="54"/>
                  </a:lnTo>
                  <a:lnTo>
                    <a:pt x="36" y="54"/>
                  </a:lnTo>
                  <a:lnTo>
                    <a:pt x="36" y="48"/>
                  </a:lnTo>
                  <a:lnTo>
                    <a:pt x="36" y="42"/>
                  </a:lnTo>
                  <a:lnTo>
                    <a:pt x="54" y="54"/>
                  </a:lnTo>
                  <a:lnTo>
                    <a:pt x="54" y="42"/>
                  </a:lnTo>
                  <a:lnTo>
                    <a:pt x="54" y="36"/>
                  </a:lnTo>
                  <a:lnTo>
                    <a:pt x="60" y="36"/>
                  </a:lnTo>
                  <a:lnTo>
                    <a:pt x="60" y="42"/>
                  </a:lnTo>
                  <a:lnTo>
                    <a:pt x="60" y="30"/>
                  </a:lnTo>
                  <a:lnTo>
                    <a:pt x="54" y="30"/>
                  </a:lnTo>
                  <a:lnTo>
                    <a:pt x="54" y="24"/>
                  </a:lnTo>
                  <a:lnTo>
                    <a:pt x="54" y="18"/>
                  </a:lnTo>
                  <a:lnTo>
                    <a:pt x="54" y="12"/>
                  </a:lnTo>
                  <a:lnTo>
                    <a:pt x="72" y="18"/>
                  </a:lnTo>
                  <a:lnTo>
                    <a:pt x="78" y="18"/>
                  </a:lnTo>
                  <a:lnTo>
                    <a:pt x="84" y="18"/>
                  </a:lnTo>
                  <a:lnTo>
                    <a:pt x="90" y="24"/>
                  </a:lnTo>
                  <a:lnTo>
                    <a:pt x="90" y="30"/>
                  </a:lnTo>
                  <a:lnTo>
                    <a:pt x="96" y="24"/>
                  </a:lnTo>
                  <a:lnTo>
                    <a:pt x="96" y="12"/>
                  </a:lnTo>
                  <a:lnTo>
                    <a:pt x="102" y="12"/>
                  </a:lnTo>
                  <a:lnTo>
                    <a:pt x="102" y="6"/>
                  </a:lnTo>
                  <a:lnTo>
                    <a:pt x="102" y="0"/>
                  </a:lnTo>
                  <a:lnTo>
                    <a:pt x="108" y="0"/>
                  </a:lnTo>
                  <a:lnTo>
                    <a:pt x="114" y="0"/>
                  </a:lnTo>
                  <a:lnTo>
                    <a:pt x="120" y="0"/>
                  </a:lnTo>
                  <a:lnTo>
                    <a:pt x="120" y="6"/>
                  </a:lnTo>
                  <a:lnTo>
                    <a:pt x="120" y="12"/>
                  </a:lnTo>
                  <a:lnTo>
                    <a:pt x="126" y="18"/>
                  </a:lnTo>
                  <a:lnTo>
                    <a:pt x="120" y="24"/>
                  </a:lnTo>
                  <a:lnTo>
                    <a:pt x="126" y="30"/>
                  </a:lnTo>
                  <a:lnTo>
                    <a:pt x="132" y="30"/>
                  </a:lnTo>
                  <a:lnTo>
                    <a:pt x="138" y="30"/>
                  </a:lnTo>
                  <a:lnTo>
                    <a:pt x="144" y="30"/>
                  </a:lnTo>
                  <a:lnTo>
                    <a:pt x="150" y="30"/>
                  </a:lnTo>
                  <a:lnTo>
                    <a:pt x="150" y="36"/>
                  </a:lnTo>
                  <a:lnTo>
                    <a:pt x="156" y="36"/>
                  </a:lnTo>
                  <a:lnTo>
                    <a:pt x="162" y="36"/>
                  </a:lnTo>
                  <a:lnTo>
                    <a:pt x="162" y="42"/>
                  </a:lnTo>
                  <a:lnTo>
                    <a:pt x="162" y="48"/>
                  </a:lnTo>
                  <a:lnTo>
                    <a:pt x="162" y="54"/>
                  </a:lnTo>
                  <a:lnTo>
                    <a:pt x="168" y="60"/>
                  </a:lnTo>
                  <a:lnTo>
                    <a:pt x="174" y="60"/>
                  </a:lnTo>
                  <a:lnTo>
                    <a:pt x="198" y="36"/>
                  </a:lnTo>
                  <a:lnTo>
                    <a:pt x="204" y="30"/>
                  </a:lnTo>
                  <a:lnTo>
                    <a:pt x="210" y="24"/>
                  </a:lnTo>
                  <a:lnTo>
                    <a:pt x="216" y="18"/>
                  </a:lnTo>
                  <a:lnTo>
                    <a:pt x="222" y="18"/>
                  </a:lnTo>
                  <a:lnTo>
                    <a:pt x="228" y="18"/>
                  </a:lnTo>
                  <a:lnTo>
                    <a:pt x="234" y="18"/>
                  </a:lnTo>
                  <a:lnTo>
                    <a:pt x="240" y="18"/>
                  </a:lnTo>
                  <a:lnTo>
                    <a:pt x="246" y="24"/>
                  </a:lnTo>
                  <a:lnTo>
                    <a:pt x="252" y="30"/>
                  </a:lnTo>
                  <a:lnTo>
                    <a:pt x="258" y="30"/>
                  </a:lnTo>
                  <a:lnTo>
                    <a:pt x="264" y="30"/>
                  </a:lnTo>
                  <a:lnTo>
                    <a:pt x="264" y="24"/>
                  </a:lnTo>
                  <a:lnTo>
                    <a:pt x="270" y="18"/>
                  </a:lnTo>
                  <a:lnTo>
                    <a:pt x="276" y="18"/>
                  </a:lnTo>
                  <a:lnTo>
                    <a:pt x="300" y="18"/>
                  </a:lnTo>
                  <a:lnTo>
                    <a:pt x="306" y="18"/>
                  </a:lnTo>
                  <a:lnTo>
                    <a:pt x="306" y="24"/>
                  </a:lnTo>
                  <a:lnTo>
                    <a:pt x="306" y="30"/>
                  </a:lnTo>
                  <a:lnTo>
                    <a:pt x="312" y="30"/>
                  </a:lnTo>
                  <a:lnTo>
                    <a:pt x="342" y="30"/>
                  </a:lnTo>
                  <a:lnTo>
                    <a:pt x="342" y="24"/>
                  </a:lnTo>
                  <a:lnTo>
                    <a:pt x="342" y="18"/>
                  </a:lnTo>
                  <a:lnTo>
                    <a:pt x="342" y="12"/>
                  </a:lnTo>
                  <a:lnTo>
                    <a:pt x="348" y="12"/>
                  </a:lnTo>
                  <a:lnTo>
                    <a:pt x="348" y="6"/>
                  </a:lnTo>
                  <a:lnTo>
                    <a:pt x="372" y="12"/>
                  </a:lnTo>
                  <a:lnTo>
                    <a:pt x="378" y="18"/>
                  </a:lnTo>
                  <a:lnTo>
                    <a:pt x="378" y="24"/>
                  </a:lnTo>
                  <a:lnTo>
                    <a:pt x="378" y="30"/>
                  </a:lnTo>
                  <a:lnTo>
                    <a:pt x="384" y="36"/>
                  </a:lnTo>
                  <a:lnTo>
                    <a:pt x="378" y="42"/>
                  </a:lnTo>
                  <a:lnTo>
                    <a:pt x="372" y="42"/>
                  </a:lnTo>
                  <a:lnTo>
                    <a:pt x="366" y="48"/>
                  </a:lnTo>
                  <a:lnTo>
                    <a:pt x="360" y="48"/>
                  </a:lnTo>
                  <a:lnTo>
                    <a:pt x="360" y="54"/>
                  </a:lnTo>
                  <a:lnTo>
                    <a:pt x="360" y="60"/>
                  </a:lnTo>
                  <a:lnTo>
                    <a:pt x="366" y="60"/>
                  </a:lnTo>
                  <a:lnTo>
                    <a:pt x="366" y="66"/>
                  </a:lnTo>
                  <a:lnTo>
                    <a:pt x="372" y="66"/>
                  </a:lnTo>
                  <a:lnTo>
                    <a:pt x="372" y="72"/>
                  </a:lnTo>
                  <a:lnTo>
                    <a:pt x="378" y="78"/>
                  </a:lnTo>
                  <a:lnTo>
                    <a:pt x="378" y="84"/>
                  </a:lnTo>
                  <a:lnTo>
                    <a:pt x="384" y="84"/>
                  </a:lnTo>
                  <a:lnTo>
                    <a:pt x="384" y="90"/>
                  </a:lnTo>
                  <a:lnTo>
                    <a:pt x="390" y="90"/>
                  </a:lnTo>
                  <a:lnTo>
                    <a:pt x="390" y="96"/>
                  </a:lnTo>
                  <a:lnTo>
                    <a:pt x="396" y="102"/>
                  </a:lnTo>
                  <a:lnTo>
                    <a:pt x="396" y="108"/>
                  </a:lnTo>
                  <a:lnTo>
                    <a:pt x="396" y="114"/>
                  </a:lnTo>
                  <a:lnTo>
                    <a:pt x="396" y="120"/>
                  </a:lnTo>
                  <a:lnTo>
                    <a:pt x="402" y="120"/>
                  </a:lnTo>
                  <a:lnTo>
                    <a:pt x="408" y="120"/>
                  </a:lnTo>
                  <a:lnTo>
                    <a:pt x="408" y="126"/>
                  </a:lnTo>
                  <a:lnTo>
                    <a:pt x="414" y="126"/>
                  </a:lnTo>
                  <a:lnTo>
                    <a:pt x="402" y="126"/>
                  </a:lnTo>
                  <a:lnTo>
                    <a:pt x="396" y="126"/>
                  </a:lnTo>
                  <a:lnTo>
                    <a:pt x="390" y="120"/>
                  </a:lnTo>
                  <a:lnTo>
                    <a:pt x="378" y="102"/>
                  </a:lnTo>
                  <a:lnTo>
                    <a:pt x="354" y="102"/>
                  </a:lnTo>
                  <a:lnTo>
                    <a:pt x="336" y="102"/>
                  </a:lnTo>
                  <a:lnTo>
                    <a:pt x="336" y="114"/>
                  </a:lnTo>
                  <a:lnTo>
                    <a:pt x="324" y="114"/>
                  </a:lnTo>
                  <a:lnTo>
                    <a:pt x="324" y="138"/>
                  </a:lnTo>
                  <a:lnTo>
                    <a:pt x="276" y="132"/>
                  </a:lnTo>
                  <a:lnTo>
                    <a:pt x="276" y="138"/>
                  </a:lnTo>
                  <a:lnTo>
                    <a:pt x="270" y="138"/>
                  </a:lnTo>
                  <a:lnTo>
                    <a:pt x="264" y="138"/>
                  </a:lnTo>
                  <a:lnTo>
                    <a:pt x="258" y="138"/>
                  </a:lnTo>
                  <a:lnTo>
                    <a:pt x="252" y="138"/>
                  </a:lnTo>
                  <a:lnTo>
                    <a:pt x="252" y="144"/>
                  </a:lnTo>
                  <a:lnTo>
                    <a:pt x="246" y="150"/>
                  </a:lnTo>
                  <a:lnTo>
                    <a:pt x="252" y="150"/>
                  </a:lnTo>
                  <a:lnTo>
                    <a:pt x="252" y="156"/>
                  </a:lnTo>
                  <a:lnTo>
                    <a:pt x="252" y="150"/>
                  </a:lnTo>
                  <a:lnTo>
                    <a:pt x="258" y="150"/>
                  </a:lnTo>
                  <a:lnTo>
                    <a:pt x="258" y="156"/>
                  </a:lnTo>
                  <a:lnTo>
                    <a:pt x="264" y="162"/>
                  </a:lnTo>
                  <a:lnTo>
                    <a:pt x="264" y="168"/>
                  </a:lnTo>
                  <a:lnTo>
                    <a:pt x="264" y="174"/>
                  </a:lnTo>
                  <a:lnTo>
                    <a:pt x="258" y="174"/>
                  </a:lnTo>
                  <a:lnTo>
                    <a:pt x="258" y="180"/>
                  </a:lnTo>
                  <a:lnTo>
                    <a:pt x="258" y="186"/>
                  </a:lnTo>
                  <a:lnTo>
                    <a:pt x="252" y="186"/>
                  </a:lnTo>
                  <a:lnTo>
                    <a:pt x="246" y="192"/>
                  </a:lnTo>
                  <a:lnTo>
                    <a:pt x="246" y="198"/>
                  </a:lnTo>
                  <a:lnTo>
                    <a:pt x="246" y="204"/>
                  </a:lnTo>
                  <a:lnTo>
                    <a:pt x="252" y="204"/>
                  </a:lnTo>
                  <a:lnTo>
                    <a:pt x="258" y="204"/>
                  </a:lnTo>
                  <a:lnTo>
                    <a:pt x="264" y="204"/>
                  </a:lnTo>
                  <a:lnTo>
                    <a:pt x="270" y="216"/>
                  </a:lnTo>
                  <a:lnTo>
                    <a:pt x="276" y="222"/>
                  </a:lnTo>
                  <a:lnTo>
                    <a:pt x="276" y="228"/>
                  </a:lnTo>
                  <a:lnTo>
                    <a:pt x="282" y="228"/>
                  </a:lnTo>
                  <a:lnTo>
                    <a:pt x="282" y="234"/>
                  </a:lnTo>
                  <a:lnTo>
                    <a:pt x="288" y="234"/>
                  </a:lnTo>
                  <a:lnTo>
                    <a:pt x="294" y="234"/>
                  </a:lnTo>
                  <a:lnTo>
                    <a:pt x="300" y="234"/>
                  </a:lnTo>
                  <a:lnTo>
                    <a:pt x="306" y="234"/>
                  </a:lnTo>
                  <a:lnTo>
                    <a:pt x="306" y="228"/>
                  </a:lnTo>
                  <a:lnTo>
                    <a:pt x="306" y="222"/>
                  </a:lnTo>
                  <a:lnTo>
                    <a:pt x="300" y="216"/>
                  </a:lnTo>
                  <a:lnTo>
                    <a:pt x="300" y="204"/>
                  </a:lnTo>
                  <a:lnTo>
                    <a:pt x="306" y="204"/>
                  </a:lnTo>
                  <a:lnTo>
                    <a:pt x="306" y="198"/>
                  </a:lnTo>
                  <a:lnTo>
                    <a:pt x="312" y="198"/>
                  </a:lnTo>
                  <a:lnTo>
                    <a:pt x="318" y="198"/>
                  </a:lnTo>
                  <a:lnTo>
                    <a:pt x="360" y="204"/>
                  </a:lnTo>
                  <a:lnTo>
                    <a:pt x="360" y="216"/>
                  </a:lnTo>
                  <a:lnTo>
                    <a:pt x="354" y="246"/>
                  </a:lnTo>
                  <a:lnTo>
                    <a:pt x="330" y="246"/>
                  </a:lnTo>
                  <a:lnTo>
                    <a:pt x="324" y="246"/>
                  </a:lnTo>
                  <a:lnTo>
                    <a:pt x="318" y="246"/>
                  </a:lnTo>
                  <a:lnTo>
                    <a:pt x="312" y="246"/>
                  </a:lnTo>
                  <a:lnTo>
                    <a:pt x="306" y="264"/>
                  </a:lnTo>
                  <a:lnTo>
                    <a:pt x="306" y="270"/>
                  </a:lnTo>
                  <a:lnTo>
                    <a:pt x="300" y="270"/>
                  </a:lnTo>
                  <a:lnTo>
                    <a:pt x="294" y="270"/>
                  </a:lnTo>
                  <a:lnTo>
                    <a:pt x="288" y="270"/>
                  </a:lnTo>
                  <a:lnTo>
                    <a:pt x="288" y="294"/>
                  </a:lnTo>
                  <a:lnTo>
                    <a:pt x="300" y="294"/>
                  </a:lnTo>
                  <a:lnTo>
                    <a:pt x="306" y="294"/>
                  </a:lnTo>
                  <a:lnTo>
                    <a:pt x="312" y="294"/>
                  </a:lnTo>
                  <a:lnTo>
                    <a:pt x="312" y="306"/>
                  </a:lnTo>
                  <a:lnTo>
                    <a:pt x="318" y="306"/>
                  </a:lnTo>
                  <a:lnTo>
                    <a:pt x="318" y="312"/>
                  </a:lnTo>
                  <a:lnTo>
                    <a:pt x="324" y="306"/>
                  </a:lnTo>
                  <a:lnTo>
                    <a:pt x="324" y="312"/>
                  </a:lnTo>
                  <a:lnTo>
                    <a:pt x="324" y="306"/>
                  </a:lnTo>
                  <a:lnTo>
                    <a:pt x="324" y="312"/>
                  </a:lnTo>
                  <a:lnTo>
                    <a:pt x="324" y="306"/>
                  </a:lnTo>
                  <a:lnTo>
                    <a:pt x="330" y="306"/>
                  </a:lnTo>
                  <a:lnTo>
                    <a:pt x="336" y="312"/>
                  </a:lnTo>
                  <a:lnTo>
                    <a:pt x="342" y="312"/>
                  </a:lnTo>
                  <a:lnTo>
                    <a:pt x="348" y="312"/>
                  </a:lnTo>
                  <a:lnTo>
                    <a:pt x="354" y="312"/>
                  </a:lnTo>
                  <a:lnTo>
                    <a:pt x="360" y="312"/>
                  </a:lnTo>
                  <a:lnTo>
                    <a:pt x="360" y="318"/>
                  </a:lnTo>
                  <a:lnTo>
                    <a:pt x="360" y="324"/>
                  </a:lnTo>
                  <a:lnTo>
                    <a:pt x="360" y="330"/>
                  </a:lnTo>
                  <a:lnTo>
                    <a:pt x="360" y="336"/>
                  </a:lnTo>
                  <a:lnTo>
                    <a:pt x="366" y="330"/>
                  </a:lnTo>
                  <a:lnTo>
                    <a:pt x="372" y="330"/>
                  </a:lnTo>
                  <a:lnTo>
                    <a:pt x="372" y="318"/>
                  </a:lnTo>
                  <a:lnTo>
                    <a:pt x="372" y="306"/>
                  </a:lnTo>
                  <a:lnTo>
                    <a:pt x="378" y="300"/>
                  </a:lnTo>
                  <a:lnTo>
                    <a:pt x="378" y="294"/>
                  </a:lnTo>
                  <a:lnTo>
                    <a:pt x="384" y="294"/>
                  </a:lnTo>
                  <a:lnTo>
                    <a:pt x="384" y="288"/>
                  </a:lnTo>
                  <a:lnTo>
                    <a:pt x="396" y="294"/>
                  </a:lnTo>
                  <a:lnTo>
                    <a:pt x="408" y="300"/>
                  </a:lnTo>
                  <a:lnTo>
                    <a:pt x="414" y="300"/>
                  </a:lnTo>
                  <a:lnTo>
                    <a:pt x="408" y="324"/>
                  </a:lnTo>
                  <a:lnTo>
                    <a:pt x="438" y="330"/>
                  </a:lnTo>
                  <a:lnTo>
                    <a:pt x="432" y="336"/>
                  </a:lnTo>
                  <a:lnTo>
                    <a:pt x="432" y="342"/>
                  </a:lnTo>
                  <a:lnTo>
                    <a:pt x="438" y="342"/>
                  </a:lnTo>
                  <a:lnTo>
                    <a:pt x="450" y="336"/>
                  </a:lnTo>
                  <a:lnTo>
                    <a:pt x="450" y="330"/>
                  </a:lnTo>
                  <a:lnTo>
                    <a:pt x="456" y="330"/>
                  </a:lnTo>
                  <a:lnTo>
                    <a:pt x="462" y="330"/>
                  </a:lnTo>
                  <a:lnTo>
                    <a:pt x="468" y="330"/>
                  </a:lnTo>
                  <a:lnTo>
                    <a:pt x="474" y="336"/>
                  </a:lnTo>
                  <a:lnTo>
                    <a:pt x="486" y="342"/>
                  </a:lnTo>
                  <a:lnTo>
                    <a:pt x="480" y="342"/>
                  </a:lnTo>
                  <a:lnTo>
                    <a:pt x="480" y="348"/>
                  </a:lnTo>
                  <a:lnTo>
                    <a:pt x="474" y="348"/>
                  </a:lnTo>
                  <a:lnTo>
                    <a:pt x="474" y="354"/>
                  </a:lnTo>
                  <a:lnTo>
                    <a:pt x="474" y="360"/>
                  </a:lnTo>
                  <a:lnTo>
                    <a:pt x="474" y="366"/>
                  </a:lnTo>
                  <a:lnTo>
                    <a:pt x="480" y="372"/>
                  </a:lnTo>
                  <a:lnTo>
                    <a:pt x="480" y="378"/>
                  </a:lnTo>
                  <a:lnTo>
                    <a:pt x="474" y="378"/>
                  </a:lnTo>
                  <a:lnTo>
                    <a:pt x="468" y="378"/>
                  </a:lnTo>
                  <a:lnTo>
                    <a:pt x="462" y="378"/>
                  </a:lnTo>
                  <a:lnTo>
                    <a:pt x="456" y="378"/>
                  </a:lnTo>
                  <a:lnTo>
                    <a:pt x="450" y="378"/>
                  </a:lnTo>
                  <a:lnTo>
                    <a:pt x="450" y="384"/>
                  </a:lnTo>
                  <a:lnTo>
                    <a:pt x="444" y="384"/>
                  </a:lnTo>
                  <a:lnTo>
                    <a:pt x="438" y="384"/>
                  </a:lnTo>
                  <a:lnTo>
                    <a:pt x="432" y="384"/>
                  </a:lnTo>
                  <a:lnTo>
                    <a:pt x="432" y="390"/>
                  </a:lnTo>
                  <a:lnTo>
                    <a:pt x="432" y="396"/>
                  </a:lnTo>
                  <a:lnTo>
                    <a:pt x="438" y="396"/>
                  </a:lnTo>
                  <a:lnTo>
                    <a:pt x="438" y="402"/>
                  </a:lnTo>
                  <a:lnTo>
                    <a:pt x="438" y="408"/>
                  </a:lnTo>
                  <a:lnTo>
                    <a:pt x="432" y="420"/>
                  </a:lnTo>
                  <a:lnTo>
                    <a:pt x="432" y="426"/>
                  </a:lnTo>
                  <a:lnTo>
                    <a:pt x="426" y="486"/>
                  </a:lnTo>
                  <a:lnTo>
                    <a:pt x="432" y="486"/>
                  </a:lnTo>
                  <a:lnTo>
                    <a:pt x="432" y="492"/>
                  </a:lnTo>
                  <a:lnTo>
                    <a:pt x="432" y="498"/>
                  </a:lnTo>
                  <a:lnTo>
                    <a:pt x="438" y="498"/>
                  </a:lnTo>
                  <a:lnTo>
                    <a:pt x="444" y="498"/>
                  </a:lnTo>
                  <a:lnTo>
                    <a:pt x="450" y="498"/>
                  </a:lnTo>
                  <a:lnTo>
                    <a:pt x="456" y="504"/>
                  </a:lnTo>
                  <a:lnTo>
                    <a:pt x="456" y="510"/>
                  </a:lnTo>
                  <a:lnTo>
                    <a:pt x="462" y="510"/>
                  </a:lnTo>
                  <a:lnTo>
                    <a:pt x="462" y="504"/>
                  </a:lnTo>
                  <a:lnTo>
                    <a:pt x="462" y="510"/>
                  </a:lnTo>
                  <a:lnTo>
                    <a:pt x="468" y="504"/>
                  </a:lnTo>
                  <a:lnTo>
                    <a:pt x="474" y="504"/>
                  </a:lnTo>
                  <a:lnTo>
                    <a:pt x="480" y="504"/>
                  </a:lnTo>
                  <a:lnTo>
                    <a:pt x="486" y="498"/>
                  </a:lnTo>
                  <a:lnTo>
                    <a:pt x="492" y="498"/>
                  </a:lnTo>
                  <a:lnTo>
                    <a:pt x="498" y="492"/>
                  </a:lnTo>
                  <a:lnTo>
                    <a:pt x="504" y="492"/>
                  </a:lnTo>
                  <a:lnTo>
                    <a:pt x="504" y="486"/>
                  </a:lnTo>
                  <a:lnTo>
                    <a:pt x="504" y="492"/>
                  </a:lnTo>
                  <a:lnTo>
                    <a:pt x="504" y="498"/>
                  </a:lnTo>
                  <a:lnTo>
                    <a:pt x="504" y="504"/>
                  </a:lnTo>
                  <a:lnTo>
                    <a:pt x="492" y="516"/>
                  </a:lnTo>
                  <a:lnTo>
                    <a:pt x="492" y="522"/>
                  </a:lnTo>
                  <a:lnTo>
                    <a:pt x="498" y="528"/>
                  </a:lnTo>
                  <a:lnTo>
                    <a:pt x="504" y="528"/>
                  </a:lnTo>
                  <a:lnTo>
                    <a:pt x="504" y="534"/>
                  </a:lnTo>
                  <a:lnTo>
                    <a:pt x="510" y="534"/>
                  </a:lnTo>
                  <a:lnTo>
                    <a:pt x="510" y="540"/>
                  </a:lnTo>
                  <a:lnTo>
                    <a:pt x="504" y="546"/>
                  </a:lnTo>
                  <a:lnTo>
                    <a:pt x="498" y="552"/>
                  </a:lnTo>
                  <a:lnTo>
                    <a:pt x="498" y="558"/>
                  </a:lnTo>
                  <a:lnTo>
                    <a:pt x="492" y="558"/>
                  </a:lnTo>
                  <a:lnTo>
                    <a:pt x="492" y="564"/>
                  </a:lnTo>
                  <a:lnTo>
                    <a:pt x="486" y="564"/>
                  </a:lnTo>
                  <a:lnTo>
                    <a:pt x="486" y="570"/>
                  </a:lnTo>
                  <a:lnTo>
                    <a:pt x="480" y="576"/>
                  </a:lnTo>
                  <a:lnTo>
                    <a:pt x="474" y="576"/>
                  </a:lnTo>
                  <a:lnTo>
                    <a:pt x="474" y="570"/>
                  </a:lnTo>
                  <a:lnTo>
                    <a:pt x="474" y="564"/>
                  </a:lnTo>
                  <a:lnTo>
                    <a:pt x="468" y="564"/>
                  </a:lnTo>
                  <a:lnTo>
                    <a:pt x="468" y="558"/>
                  </a:lnTo>
                  <a:lnTo>
                    <a:pt x="468" y="552"/>
                  </a:lnTo>
                  <a:lnTo>
                    <a:pt x="462" y="552"/>
                  </a:lnTo>
                  <a:lnTo>
                    <a:pt x="462" y="546"/>
                  </a:lnTo>
                  <a:lnTo>
                    <a:pt x="462" y="540"/>
                  </a:lnTo>
                  <a:lnTo>
                    <a:pt x="462" y="534"/>
                  </a:lnTo>
                  <a:lnTo>
                    <a:pt x="456" y="534"/>
                  </a:lnTo>
                  <a:lnTo>
                    <a:pt x="450" y="534"/>
                  </a:lnTo>
                  <a:lnTo>
                    <a:pt x="444" y="534"/>
                  </a:lnTo>
                  <a:lnTo>
                    <a:pt x="438" y="528"/>
                  </a:lnTo>
                  <a:lnTo>
                    <a:pt x="432" y="522"/>
                  </a:lnTo>
                  <a:lnTo>
                    <a:pt x="408" y="516"/>
                  </a:lnTo>
                  <a:lnTo>
                    <a:pt x="396" y="516"/>
                  </a:lnTo>
                  <a:lnTo>
                    <a:pt x="396" y="510"/>
                  </a:lnTo>
                  <a:lnTo>
                    <a:pt x="390" y="510"/>
                  </a:lnTo>
                  <a:lnTo>
                    <a:pt x="384" y="510"/>
                  </a:lnTo>
                  <a:lnTo>
                    <a:pt x="378" y="510"/>
                  </a:lnTo>
                  <a:lnTo>
                    <a:pt x="372" y="510"/>
                  </a:lnTo>
                  <a:lnTo>
                    <a:pt x="366" y="510"/>
                  </a:lnTo>
                  <a:lnTo>
                    <a:pt x="354" y="510"/>
                  </a:lnTo>
                  <a:lnTo>
                    <a:pt x="342" y="510"/>
                  </a:lnTo>
                  <a:lnTo>
                    <a:pt x="336" y="510"/>
                  </a:lnTo>
                  <a:lnTo>
                    <a:pt x="330" y="510"/>
                  </a:lnTo>
                  <a:lnTo>
                    <a:pt x="324" y="516"/>
                  </a:lnTo>
                  <a:lnTo>
                    <a:pt x="318" y="516"/>
                  </a:lnTo>
                  <a:lnTo>
                    <a:pt x="312" y="516"/>
                  </a:lnTo>
                  <a:lnTo>
                    <a:pt x="312" y="522"/>
                  </a:lnTo>
                  <a:lnTo>
                    <a:pt x="306" y="528"/>
                  </a:lnTo>
                  <a:lnTo>
                    <a:pt x="300" y="534"/>
                  </a:lnTo>
                  <a:lnTo>
                    <a:pt x="306" y="534"/>
                  </a:lnTo>
                  <a:lnTo>
                    <a:pt x="312" y="534"/>
                  </a:lnTo>
                  <a:lnTo>
                    <a:pt x="312" y="540"/>
                  </a:lnTo>
                  <a:lnTo>
                    <a:pt x="318" y="540"/>
                  </a:lnTo>
                  <a:lnTo>
                    <a:pt x="318" y="546"/>
                  </a:lnTo>
                  <a:lnTo>
                    <a:pt x="324" y="546"/>
                  </a:lnTo>
                  <a:lnTo>
                    <a:pt x="324" y="552"/>
                  </a:lnTo>
                  <a:lnTo>
                    <a:pt x="324" y="558"/>
                  </a:lnTo>
                  <a:lnTo>
                    <a:pt x="312" y="558"/>
                  </a:lnTo>
                  <a:lnTo>
                    <a:pt x="312" y="552"/>
                  </a:lnTo>
                  <a:lnTo>
                    <a:pt x="306" y="552"/>
                  </a:lnTo>
                  <a:lnTo>
                    <a:pt x="300" y="552"/>
                  </a:lnTo>
                  <a:lnTo>
                    <a:pt x="294" y="552"/>
                  </a:lnTo>
                  <a:lnTo>
                    <a:pt x="288" y="552"/>
                  </a:lnTo>
                  <a:lnTo>
                    <a:pt x="294" y="552"/>
                  </a:lnTo>
                  <a:lnTo>
                    <a:pt x="294" y="546"/>
                  </a:lnTo>
                  <a:lnTo>
                    <a:pt x="300" y="546"/>
                  </a:lnTo>
                  <a:lnTo>
                    <a:pt x="300" y="540"/>
                  </a:lnTo>
                  <a:lnTo>
                    <a:pt x="294" y="540"/>
                  </a:lnTo>
                  <a:lnTo>
                    <a:pt x="288" y="546"/>
                  </a:lnTo>
                  <a:lnTo>
                    <a:pt x="288" y="540"/>
                  </a:lnTo>
                  <a:lnTo>
                    <a:pt x="288" y="534"/>
                  </a:lnTo>
                  <a:lnTo>
                    <a:pt x="288" y="528"/>
                  </a:lnTo>
                  <a:lnTo>
                    <a:pt x="282" y="534"/>
                  </a:lnTo>
                  <a:lnTo>
                    <a:pt x="276" y="522"/>
                  </a:lnTo>
                  <a:lnTo>
                    <a:pt x="276" y="528"/>
                  </a:lnTo>
                  <a:lnTo>
                    <a:pt x="270" y="528"/>
                  </a:lnTo>
                  <a:lnTo>
                    <a:pt x="270" y="522"/>
                  </a:lnTo>
                  <a:lnTo>
                    <a:pt x="264" y="522"/>
                  </a:lnTo>
                  <a:lnTo>
                    <a:pt x="258" y="522"/>
                  </a:lnTo>
                  <a:lnTo>
                    <a:pt x="264" y="522"/>
                  </a:lnTo>
                  <a:lnTo>
                    <a:pt x="264" y="516"/>
                  </a:lnTo>
                  <a:lnTo>
                    <a:pt x="228" y="516"/>
                  </a:lnTo>
                  <a:lnTo>
                    <a:pt x="228" y="510"/>
                  </a:lnTo>
                  <a:lnTo>
                    <a:pt x="228" y="504"/>
                  </a:lnTo>
                  <a:lnTo>
                    <a:pt x="216" y="504"/>
                  </a:lnTo>
                  <a:lnTo>
                    <a:pt x="210" y="504"/>
                  </a:lnTo>
                  <a:lnTo>
                    <a:pt x="198" y="504"/>
                  </a:lnTo>
                  <a:lnTo>
                    <a:pt x="192" y="492"/>
                  </a:lnTo>
                  <a:lnTo>
                    <a:pt x="192" y="498"/>
                  </a:lnTo>
                  <a:lnTo>
                    <a:pt x="186" y="498"/>
                  </a:lnTo>
                  <a:lnTo>
                    <a:pt x="186" y="504"/>
                  </a:lnTo>
                  <a:lnTo>
                    <a:pt x="180" y="504"/>
                  </a:lnTo>
                  <a:lnTo>
                    <a:pt x="180" y="510"/>
                  </a:lnTo>
                  <a:lnTo>
                    <a:pt x="174" y="510"/>
                  </a:lnTo>
                  <a:lnTo>
                    <a:pt x="168" y="510"/>
                  </a:lnTo>
                  <a:lnTo>
                    <a:pt x="162" y="510"/>
                  </a:lnTo>
                  <a:lnTo>
                    <a:pt x="156" y="510"/>
                  </a:lnTo>
                  <a:lnTo>
                    <a:pt x="150" y="510"/>
                  </a:lnTo>
                  <a:lnTo>
                    <a:pt x="144" y="510"/>
                  </a:lnTo>
                  <a:lnTo>
                    <a:pt x="138" y="504"/>
                  </a:lnTo>
                  <a:lnTo>
                    <a:pt x="138" y="498"/>
                  </a:lnTo>
                  <a:lnTo>
                    <a:pt x="138" y="492"/>
                  </a:lnTo>
                  <a:lnTo>
                    <a:pt x="138" y="486"/>
                  </a:lnTo>
                  <a:lnTo>
                    <a:pt x="138" y="480"/>
                  </a:lnTo>
                  <a:lnTo>
                    <a:pt x="138" y="474"/>
                  </a:lnTo>
                  <a:lnTo>
                    <a:pt x="144" y="468"/>
                  </a:lnTo>
                  <a:lnTo>
                    <a:pt x="150" y="462"/>
                  </a:lnTo>
                  <a:lnTo>
                    <a:pt x="150" y="456"/>
                  </a:lnTo>
                  <a:lnTo>
                    <a:pt x="150" y="450"/>
                  </a:lnTo>
                  <a:lnTo>
                    <a:pt x="156" y="450"/>
                  </a:lnTo>
                  <a:lnTo>
                    <a:pt x="156" y="444"/>
                  </a:lnTo>
                  <a:lnTo>
                    <a:pt x="162" y="444"/>
                  </a:lnTo>
                  <a:lnTo>
                    <a:pt x="156" y="444"/>
                  </a:lnTo>
                  <a:lnTo>
                    <a:pt x="156" y="438"/>
                  </a:lnTo>
                  <a:lnTo>
                    <a:pt x="156" y="432"/>
                  </a:lnTo>
                  <a:lnTo>
                    <a:pt x="150" y="432"/>
                  </a:lnTo>
                  <a:lnTo>
                    <a:pt x="150" y="426"/>
                  </a:lnTo>
                  <a:close/>
                </a:path>
              </a:pathLst>
            </a:custGeom>
            <a:solidFill>
              <a:srgbClr val="0000A0"/>
            </a:solidFill>
            <a:ln w="0">
              <a:solidFill>
                <a:srgbClr val="000000"/>
              </a:solidFill>
              <a:prstDash val="solid"/>
              <a:round/>
              <a:headEnd/>
              <a:tailEnd/>
            </a:ln>
          </p:spPr>
          <p:txBody>
            <a:bodyPr/>
            <a:lstStyle/>
            <a:p>
              <a:endParaRPr lang="es-MX"/>
            </a:p>
          </p:txBody>
        </p:sp>
        <p:sp>
          <p:nvSpPr>
            <p:cNvPr id="111" name="Freeform 113"/>
            <p:cNvSpPr>
              <a:spLocks/>
            </p:cNvSpPr>
            <p:nvPr/>
          </p:nvSpPr>
          <p:spPr bwMode="auto">
            <a:xfrm>
              <a:off x="2730" y="888"/>
              <a:ext cx="420" cy="300"/>
            </a:xfrm>
            <a:custGeom>
              <a:avLst/>
              <a:gdLst>
                <a:gd name="T0" fmla="*/ 42 w 420"/>
                <a:gd name="T1" fmla="*/ 150 h 300"/>
                <a:gd name="T2" fmla="*/ 12 w 420"/>
                <a:gd name="T3" fmla="*/ 126 h 300"/>
                <a:gd name="T4" fmla="*/ 0 w 420"/>
                <a:gd name="T5" fmla="*/ 108 h 300"/>
                <a:gd name="T6" fmla="*/ 12 w 420"/>
                <a:gd name="T7" fmla="*/ 66 h 300"/>
                <a:gd name="T8" fmla="*/ 6 w 420"/>
                <a:gd name="T9" fmla="*/ 48 h 300"/>
                <a:gd name="T10" fmla="*/ 6 w 420"/>
                <a:gd name="T11" fmla="*/ 24 h 300"/>
                <a:gd name="T12" fmla="*/ 24 w 420"/>
                <a:gd name="T13" fmla="*/ 12 h 300"/>
                <a:gd name="T14" fmla="*/ 48 w 420"/>
                <a:gd name="T15" fmla="*/ 18 h 300"/>
                <a:gd name="T16" fmla="*/ 66 w 420"/>
                <a:gd name="T17" fmla="*/ 12 h 300"/>
                <a:gd name="T18" fmla="*/ 78 w 420"/>
                <a:gd name="T19" fmla="*/ 0 h 300"/>
                <a:gd name="T20" fmla="*/ 114 w 420"/>
                <a:gd name="T21" fmla="*/ 12 h 300"/>
                <a:gd name="T22" fmla="*/ 150 w 420"/>
                <a:gd name="T23" fmla="*/ 30 h 300"/>
                <a:gd name="T24" fmla="*/ 156 w 420"/>
                <a:gd name="T25" fmla="*/ 36 h 300"/>
                <a:gd name="T26" fmla="*/ 174 w 420"/>
                <a:gd name="T27" fmla="*/ 36 h 300"/>
                <a:gd name="T28" fmla="*/ 180 w 420"/>
                <a:gd name="T29" fmla="*/ 48 h 300"/>
                <a:gd name="T30" fmla="*/ 180 w 420"/>
                <a:gd name="T31" fmla="*/ 60 h 300"/>
                <a:gd name="T32" fmla="*/ 192 w 420"/>
                <a:gd name="T33" fmla="*/ 60 h 300"/>
                <a:gd name="T34" fmla="*/ 210 w 420"/>
                <a:gd name="T35" fmla="*/ 60 h 300"/>
                <a:gd name="T36" fmla="*/ 198 w 420"/>
                <a:gd name="T37" fmla="*/ 48 h 300"/>
                <a:gd name="T38" fmla="*/ 192 w 420"/>
                <a:gd name="T39" fmla="*/ 36 h 300"/>
                <a:gd name="T40" fmla="*/ 210 w 420"/>
                <a:gd name="T41" fmla="*/ 24 h 300"/>
                <a:gd name="T42" fmla="*/ 240 w 420"/>
                <a:gd name="T43" fmla="*/ 18 h 300"/>
                <a:gd name="T44" fmla="*/ 270 w 420"/>
                <a:gd name="T45" fmla="*/ 18 h 300"/>
                <a:gd name="T46" fmla="*/ 294 w 420"/>
                <a:gd name="T47" fmla="*/ 24 h 300"/>
                <a:gd name="T48" fmla="*/ 336 w 420"/>
                <a:gd name="T49" fmla="*/ 42 h 300"/>
                <a:gd name="T50" fmla="*/ 348 w 420"/>
                <a:gd name="T51" fmla="*/ 54 h 300"/>
                <a:gd name="T52" fmla="*/ 354 w 420"/>
                <a:gd name="T53" fmla="*/ 72 h 300"/>
                <a:gd name="T54" fmla="*/ 366 w 420"/>
                <a:gd name="T55" fmla="*/ 84 h 300"/>
                <a:gd name="T56" fmla="*/ 378 w 420"/>
                <a:gd name="T57" fmla="*/ 66 h 300"/>
                <a:gd name="T58" fmla="*/ 396 w 420"/>
                <a:gd name="T59" fmla="*/ 48 h 300"/>
                <a:gd name="T60" fmla="*/ 402 w 420"/>
                <a:gd name="T61" fmla="*/ 66 h 300"/>
                <a:gd name="T62" fmla="*/ 408 w 420"/>
                <a:gd name="T63" fmla="*/ 78 h 300"/>
                <a:gd name="T64" fmla="*/ 414 w 420"/>
                <a:gd name="T65" fmla="*/ 84 h 300"/>
                <a:gd name="T66" fmla="*/ 420 w 420"/>
                <a:gd name="T67" fmla="*/ 102 h 300"/>
                <a:gd name="T68" fmla="*/ 402 w 420"/>
                <a:gd name="T69" fmla="*/ 108 h 300"/>
                <a:gd name="T70" fmla="*/ 378 w 420"/>
                <a:gd name="T71" fmla="*/ 114 h 300"/>
                <a:gd name="T72" fmla="*/ 366 w 420"/>
                <a:gd name="T73" fmla="*/ 126 h 300"/>
                <a:gd name="T74" fmla="*/ 354 w 420"/>
                <a:gd name="T75" fmla="*/ 138 h 300"/>
                <a:gd name="T76" fmla="*/ 366 w 420"/>
                <a:gd name="T77" fmla="*/ 150 h 300"/>
                <a:gd name="T78" fmla="*/ 354 w 420"/>
                <a:gd name="T79" fmla="*/ 156 h 300"/>
                <a:gd name="T80" fmla="*/ 342 w 420"/>
                <a:gd name="T81" fmla="*/ 162 h 300"/>
                <a:gd name="T82" fmla="*/ 336 w 420"/>
                <a:gd name="T83" fmla="*/ 186 h 300"/>
                <a:gd name="T84" fmla="*/ 330 w 420"/>
                <a:gd name="T85" fmla="*/ 204 h 300"/>
                <a:gd name="T86" fmla="*/ 324 w 420"/>
                <a:gd name="T87" fmla="*/ 222 h 300"/>
                <a:gd name="T88" fmla="*/ 312 w 420"/>
                <a:gd name="T89" fmla="*/ 234 h 300"/>
                <a:gd name="T90" fmla="*/ 306 w 420"/>
                <a:gd name="T91" fmla="*/ 252 h 300"/>
                <a:gd name="T92" fmla="*/ 300 w 420"/>
                <a:gd name="T93" fmla="*/ 270 h 300"/>
                <a:gd name="T94" fmla="*/ 306 w 420"/>
                <a:gd name="T95" fmla="*/ 288 h 300"/>
                <a:gd name="T96" fmla="*/ 294 w 420"/>
                <a:gd name="T97" fmla="*/ 300 h 300"/>
                <a:gd name="T98" fmla="*/ 276 w 420"/>
                <a:gd name="T99" fmla="*/ 294 h 300"/>
                <a:gd name="T100" fmla="*/ 264 w 420"/>
                <a:gd name="T101" fmla="*/ 276 h 300"/>
                <a:gd name="T102" fmla="*/ 246 w 420"/>
                <a:gd name="T103" fmla="*/ 270 h 300"/>
                <a:gd name="T104" fmla="*/ 228 w 420"/>
                <a:gd name="T105" fmla="*/ 270 h 300"/>
                <a:gd name="T106" fmla="*/ 216 w 420"/>
                <a:gd name="T107" fmla="*/ 282 h 300"/>
                <a:gd name="T108" fmla="*/ 204 w 420"/>
                <a:gd name="T109" fmla="*/ 282 h 300"/>
                <a:gd name="T110" fmla="*/ 186 w 420"/>
                <a:gd name="T111" fmla="*/ 288 h 300"/>
                <a:gd name="T112" fmla="*/ 168 w 420"/>
                <a:gd name="T113" fmla="*/ 294 h 300"/>
                <a:gd name="T114" fmla="*/ 126 w 420"/>
                <a:gd name="T115" fmla="*/ 282 h 300"/>
                <a:gd name="T116" fmla="*/ 96 w 420"/>
                <a:gd name="T117" fmla="*/ 276 h 300"/>
                <a:gd name="T118" fmla="*/ 126 w 420"/>
                <a:gd name="T119" fmla="*/ 228 h 300"/>
                <a:gd name="T120" fmla="*/ 108 w 420"/>
                <a:gd name="T121" fmla="*/ 204 h 300"/>
                <a:gd name="T122" fmla="*/ 90 w 420"/>
                <a:gd name="T123" fmla="*/ 180 h 300"/>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420"/>
                <a:gd name="T187" fmla="*/ 0 h 300"/>
                <a:gd name="T188" fmla="*/ 420 w 420"/>
                <a:gd name="T189" fmla="*/ 300 h 300"/>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420" h="300">
                  <a:moveTo>
                    <a:pt x="54" y="150"/>
                  </a:moveTo>
                  <a:lnTo>
                    <a:pt x="54" y="156"/>
                  </a:lnTo>
                  <a:lnTo>
                    <a:pt x="48" y="156"/>
                  </a:lnTo>
                  <a:lnTo>
                    <a:pt x="42" y="150"/>
                  </a:lnTo>
                  <a:lnTo>
                    <a:pt x="36" y="144"/>
                  </a:lnTo>
                  <a:lnTo>
                    <a:pt x="24" y="132"/>
                  </a:lnTo>
                  <a:lnTo>
                    <a:pt x="18" y="126"/>
                  </a:lnTo>
                  <a:lnTo>
                    <a:pt x="12" y="126"/>
                  </a:lnTo>
                  <a:lnTo>
                    <a:pt x="6" y="132"/>
                  </a:lnTo>
                  <a:lnTo>
                    <a:pt x="6" y="126"/>
                  </a:lnTo>
                  <a:lnTo>
                    <a:pt x="0" y="114"/>
                  </a:lnTo>
                  <a:lnTo>
                    <a:pt x="0" y="108"/>
                  </a:lnTo>
                  <a:lnTo>
                    <a:pt x="0" y="102"/>
                  </a:lnTo>
                  <a:lnTo>
                    <a:pt x="0" y="96"/>
                  </a:lnTo>
                  <a:lnTo>
                    <a:pt x="6" y="78"/>
                  </a:lnTo>
                  <a:lnTo>
                    <a:pt x="12" y="66"/>
                  </a:lnTo>
                  <a:lnTo>
                    <a:pt x="12" y="60"/>
                  </a:lnTo>
                  <a:lnTo>
                    <a:pt x="12" y="54"/>
                  </a:lnTo>
                  <a:lnTo>
                    <a:pt x="12" y="48"/>
                  </a:lnTo>
                  <a:lnTo>
                    <a:pt x="6" y="48"/>
                  </a:lnTo>
                  <a:lnTo>
                    <a:pt x="6" y="42"/>
                  </a:lnTo>
                  <a:lnTo>
                    <a:pt x="6" y="36"/>
                  </a:lnTo>
                  <a:lnTo>
                    <a:pt x="0" y="30"/>
                  </a:lnTo>
                  <a:lnTo>
                    <a:pt x="6" y="24"/>
                  </a:lnTo>
                  <a:lnTo>
                    <a:pt x="12" y="24"/>
                  </a:lnTo>
                  <a:lnTo>
                    <a:pt x="18" y="18"/>
                  </a:lnTo>
                  <a:lnTo>
                    <a:pt x="18" y="12"/>
                  </a:lnTo>
                  <a:lnTo>
                    <a:pt x="24" y="12"/>
                  </a:lnTo>
                  <a:lnTo>
                    <a:pt x="30" y="18"/>
                  </a:lnTo>
                  <a:lnTo>
                    <a:pt x="36" y="18"/>
                  </a:lnTo>
                  <a:lnTo>
                    <a:pt x="42" y="18"/>
                  </a:lnTo>
                  <a:lnTo>
                    <a:pt x="48" y="18"/>
                  </a:lnTo>
                  <a:lnTo>
                    <a:pt x="54" y="18"/>
                  </a:lnTo>
                  <a:lnTo>
                    <a:pt x="60" y="18"/>
                  </a:lnTo>
                  <a:lnTo>
                    <a:pt x="66" y="18"/>
                  </a:lnTo>
                  <a:lnTo>
                    <a:pt x="66" y="12"/>
                  </a:lnTo>
                  <a:lnTo>
                    <a:pt x="72" y="12"/>
                  </a:lnTo>
                  <a:lnTo>
                    <a:pt x="72" y="6"/>
                  </a:lnTo>
                  <a:lnTo>
                    <a:pt x="78" y="6"/>
                  </a:lnTo>
                  <a:lnTo>
                    <a:pt x="78" y="0"/>
                  </a:lnTo>
                  <a:lnTo>
                    <a:pt x="84" y="12"/>
                  </a:lnTo>
                  <a:lnTo>
                    <a:pt x="96" y="12"/>
                  </a:lnTo>
                  <a:lnTo>
                    <a:pt x="102" y="12"/>
                  </a:lnTo>
                  <a:lnTo>
                    <a:pt x="114" y="12"/>
                  </a:lnTo>
                  <a:lnTo>
                    <a:pt x="114" y="18"/>
                  </a:lnTo>
                  <a:lnTo>
                    <a:pt x="114" y="24"/>
                  </a:lnTo>
                  <a:lnTo>
                    <a:pt x="150" y="24"/>
                  </a:lnTo>
                  <a:lnTo>
                    <a:pt x="150" y="30"/>
                  </a:lnTo>
                  <a:lnTo>
                    <a:pt x="144" y="30"/>
                  </a:lnTo>
                  <a:lnTo>
                    <a:pt x="150" y="30"/>
                  </a:lnTo>
                  <a:lnTo>
                    <a:pt x="156" y="30"/>
                  </a:lnTo>
                  <a:lnTo>
                    <a:pt x="156" y="36"/>
                  </a:lnTo>
                  <a:lnTo>
                    <a:pt x="162" y="36"/>
                  </a:lnTo>
                  <a:lnTo>
                    <a:pt x="162" y="30"/>
                  </a:lnTo>
                  <a:lnTo>
                    <a:pt x="168" y="42"/>
                  </a:lnTo>
                  <a:lnTo>
                    <a:pt x="174" y="36"/>
                  </a:lnTo>
                  <a:lnTo>
                    <a:pt x="174" y="42"/>
                  </a:lnTo>
                  <a:lnTo>
                    <a:pt x="174" y="48"/>
                  </a:lnTo>
                  <a:lnTo>
                    <a:pt x="174" y="54"/>
                  </a:lnTo>
                  <a:lnTo>
                    <a:pt x="180" y="48"/>
                  </a:lnTo>
                  <a:lnTo>
                    <a:pt x="186" y="48"/>
                  </a:lnTo>
                  <a:lnTo>
                    <a:pt x="186" y="54"/>
                  </a:lnTo>
                  <a:lnTo>
                    <a:pt x="180" y="54"/>
                  </a:lnTo>
                  <a:lnTo>
                    <a:pt x="180" y="60"/>
                  </a:lnTo>
                  <a:lnTo>
                    <a:pt x="174" y="60"/>
                  </a:lnTo>
                  <a:lnTo>
                    <a:pt x="180" y="60"/>
                  </a:lnTo>
                  <a:lnTo>
                    <a:pt x="186" y="60"/>
                  </a:lnTo>
                  <a:lnTo>
                    <a:pt x="192" y="60"/>
                  </a:lnTo>
                  <a:lnTo>
                    <a:pt x="198" y="60"/>
                  </a:lnTo>
                  <a:lnTo>
                    <a:pt x="198" y="66"/>
                  </a:lnTo>
                  <a:lnTo>
                    <a:pt x="210" y="66"/>
                  </a:lnTo>
                  <a:lnTo>
                    <a:pt x="210" y="60"/>
                  </a:lnTo>
                  <a:lnTo>
                    <a:pt x="210" y="54"/>
                  </a:lnTo>
                  <a:lnTo>
                    <a:pt x="204" y="54"/>
                  </a:lnTo>
                  <a:lnTo>
                    <a:pt x="204" y="48"/>
                  </a:lnTo>
                  <a:lnTo>
                    <a:pt x="198" y="48"/>
                  </a:lnTo>
                  <a:lnTo>
                    <a:pt x="198" y="42"/>
                  </a:lnTo>
                  <a:lnTo>
                    <a:pt x="192" y="42"/>
                  </a:lnTo>
                  <a:lnTo>
                    <a:pt x="186" y="42"/>
                  </a:lnTo>
                  <a:lnTo>
                    <a:pt x="192" y="36"/>
                  </a:lnTo>
                  <a:lnTo>
                    <a:pt x="198" y="30"/>
                  </a:lnTo>
                  <a:lnTo>
                    <a:pt x="198" y="24"/>
                  </a:lnTo>
                  <a:lnTo>
                    <a:pt x="204" y="24"/>
                  </a:lnTo>
                  <a:lnTo>
                    <a:pt x="210" y="24"/>
                  </a:lnTo>
                  <a:lnTo>
                    <a:pt x="216" y="18"/>
                  </a:lnTo>
                  <a:lnTo>
                    <a:pt x="222" y="18"/>
                  </a:lnTo>
                  <a:lnTo>
                    <a:pt x="228" y="18"/>
                  </a:lnTo>
                  <a:lnTo>
                    <a:pt x="240" y="18"/>
                  </a:lnTo>
                  <a:lnTo>
                    <a:pt x="252" y="18"/>
                  </a:lnTo>
                  <a:lnTo>
                    <a:pt x="258" y="18"/>
                  </a:lnTo>
                  <a:lnTo>
                    <a:pt x="264" y="18"/>
                  </a:lnTo>
                  <a:lnTo>
                    <a:pt x="270" y="18"/>
                  </a:lnTo>
                  <a:lnTo>
                    <a:pt x="276" y="18"/>
                  </a:lnTo>
                  <a:lnTo>
                    <a:pt x="282" y="18"/>
                  </a:lnTo>
                  <a:lnTo>
                    <a:pt x="282" y="24"/>
                  </a:lnTo>
                  <a:lnTo>
                    <a:pt x="294" y="24"/>
                  </a:lnTo>
                  <a:lnTo>
                    <a:pt x="318" y="30"/>
                  </a:lnTo>
                  <a:lnTo>
                    <a:pt x="324" y="36"/>
                  </a:lnTo>
                  <a:lnTo>
                    <a:pt x="330" y="42"/>
                  </a:lnTo>
                  <a:lnTo>
                    <a:pt x="336" y="42"/>
                  </a:lnTo>
                  <a:lnTo>
                    <a:pt x="342" y="42"/>
                  </a:lnTo>
                  <a:lnTo>
                    <a:pt x="348" y="42"/>
                  </a:lnTo>
                  <a:lnTo>
                    <a:pt x="348" y="48"/>
                  </a:lnTo>
                  <a:lnTo>
                    <a:pt x="348" y="54"/>
                  </a:lnTo>
                  <a:lnTo>
                    <a:pt x="348" y="60"/>
                  </a:lnTo>
                  <a:lnTo>
                    <a:pt x="354" y="60"/>
                  </a:lnTo>
                  <a:lnTo>
                    <a:pt x="354" y="66"/>
                  </a:lnTo>
                  <a:lnTo>
                    <a:pt x="354" y="72"/>
                  </a:lnTo>
                  <a:lnTo>
                    <a:pt x="360" y="72"/>
                  </a:lnTo>
                  <a:lnTo>
                    <a:pt x="360" y="78"/>
                  </a:lnTo>
                  <a:lnTo>
                    <a:pt x="360" y="84"/>
                  </a:lnTo>
                  <a:lnTo>
                    <a:pt x="366" y="84"/>
                  </a:lnTo>
                  <a:lnTo>
                    <a:pt x="372" y="78"/>
                  </a:lnTo>
                  <a:lnTo>
                    <a:pt x="372" y="72"/>
                  </a:lnTo>
                  <a:lnTo>
                    <a:pt x="378" y="72"/>
                  </a:lnTo>
                  <a:lnTo>
                    <a:pt x="378" y="66"/>
                  </a:lnTo>
                  <a:lnTo>
                    <a:pt x="384" y="66"/>
                  </a:lnTo>
                  <a:lnTo>
                    <a:pt x="384" y="60"/>
                  </a:lnTo>
                  <a:lnTo>
                    <a:pt x="390" y="54"/>
                  </a:lnTo>
                  <a:lnTo>
                    <a:pt x="396" y="48"/>
                  </a:lnTo>
                  <a:lnTo>
                    <a:pt x="402" y="48"/>
                  </a:lnTo>
                  <a:lnTo>
                    <a:pt x="402" y="54"/>
                  </a:lnTo>
                  <a:lnTo>
                    <a:pt x="402" y="60"/>
                  </a:lnTo>
                  <a:lnTo>
                    <a:pt x="402" y="66"/>
                  </a:lnTo>
                  <a:lnTo>
                    <a:pt x="408" y="72"/>
                  </a:lnTo>
                  <a:lnTo>
                    <a:pt x="408" y="78"/>
                  </a:lnTo>
                  <a:lnTo>
                    <a:pt x="414" y="78"/>
                  </a:lnTo>
                  <a:lnTo>
                    <a:pt x="408" y="78"/>
                  </a:lnTo>
                  <a:lnTo>
                    <a:pt x="408" y="84"/>
                  </a:lnTo>
                  <a:lnTo>
                    <a:pt x="414" y="84"/>
                  </a:lnTo>
                  <a:lnTo>
                    <a:pt x="408" y="84"/>
                  </a:lnTo>
                  <a:lnTo>
                    <a:pt x="414" y="84"/>
                  </a:lnTo>
                  <a:lnTo>
                    <a:pt x="414" y="90"/>
                  </a:lnTo>
                  <a:lnTo>
                    <a:pt x="414" y="96"/>
                  </a:lnTo>
                  <a:lnTo>
                    <a:pt x="414" y="102"/>
                  </a:lnTo>
                  <a:lnTo>
                    <a:pt x="420" y="102"/>
                  </a:lnTo>
                  <a:lnTo>
                    <a:pt x="420" y="108"/>
                  </a:lnTo>
                  <a:lnTo>
                    <a:pt x="414" y="108"/>
                  </a:lnTo>
                  <a:lnTo>
                    <a:pt x="408" y="108"/>
                  </a:lnTo>
                  <a:lnTo>
                    <a:pt x="402" y="108"/>
                  </a:lnTo>
                  <a:lnTo>
                    <a:pt x="396" y="114"/>
                  </a:lnTo>
                  <a:lnTo>
                    <a:pt x="390" y="114"/>
                  </a:lnTo>
                  <a:lnTo>
                    <a:pt x="384" y="114"/>
                  </a:lnTo>
                  <a:lnTo>
                    <a:pt x="378" y="114"/>
                  </a:lnTo>
                  <a:lnTo>
                    <a:pt x="372" y="114"/>
                  </a:lnTo>
                  <a:lnTo>
                    <a:pt x="372" y="120"/>
                  </a:lnTo>
                  <a:lnTo>
                    <a:pt x="372" y="126"/>
                  </a:lnTo>
                  <a:lnTo>
                    <a:pt x="366" y="126"/>
                  </a:lnTo>
                  <a:lnTo>
                    <a:pt x="360" y="126"/>
                  </a:lnTo>
                  <a:lnTo>
                    <a:pt x="360" y="132"/>
                  </a:lnTo>
                  <a:lnTo>
                    <a:pt x="354" y="132"/>
                  </a:lnTo>
                  <a:lnTo>
                    <a:pt x="354" y="138"/>
                  </a:lnTo>
                  <a:lnTo>
                    <a:pt x="360" y="138"/>
                  </a:lnTo>
                  <a:lnTo>
                    <a:pt x="360" y="144"/>
                  </a:lnTo>
                  <a:lnTo>
                    <a:pt x="366" y="144"/>
                  </a:lnTo>
                  <a:lnTo>
                    <a:pt x="366" y="150"/>
                  </a:lnTo>
                  <a:lnTo>
                    <a:pt x="372" y="156"/>
                  </a:lnTo>
                  <a:lnTo>
                    <a:pt x="366" y="156"/>
                  </a:lnTo>
                  <a:lnTo>
                    <a:pt x="360" y="156"/>
                  </a:lnTo>
                  <a:lnTo>
                    <a:pt x="354" y="156"/>
                  </a:lnTo>
                  <a:lnTo>
                    <a:pt x="348" y="150"/>
                  </a:lnTo>
                  <a:lnTo>
                    <a:pt x="348" y="156"/>
                  </a:lnTo>
                  <a:lnTo>
                    <a:pt x="348" y="162"/>
                  </a:lnTo>
                  <a:lnTo>
                    <a:pt x="342" y="162"/>
                  </a:lnTo>
                  <a:lnTo>
                    <a:pt x="342" y="168"/>
                  </a:lnTo>
                  <a:lnTo>
                    <a:pt x="342" y="174"/>
                  </a:lnTo>
                  <a:lnTo>
                    <a:pt x="342" y="180"/>
                  </a:lnTo>
                  <a:lnTo>
                    <a:pt x="336" y="186"/>
                  </a:lnTo>
                  <a:lnTo>
                    <a:pt x="330" y="186"/>
                  </a:lnTo>
                  <a:lnTo>
                    <a:pt x="330" y="192"/>
                  </a:lnTo>
                  <a:lnTo>
                    <a:pt x="330" y="198"/>
                  </a:lnTo>
                  <a:lnTo>
                    <a:pt x="330" y="204"/>
                  </a:lnTo>
                  <a:lnTo>
                    <a:pt x="330" y="210"/>
                  </a:lnTo>
                  <a:lnTo>
                    <a:pt x="324" y="210"/>
                  </a:lnTo>
                  <a:lnTo>
                    <a:pt x="324" y="216"/>
                  </a:lnTo>
                  <a:lnTo>
                    <a:pt x="324" y="222"/>
                  </a:lnTo>
                  <a:lnTo>
                    <a:pt x="318" y="222"/>
                  </a:lnTo>
                  <a:lnTo>
                    <a:pt x="318" y="228"/>
                  </a:lnTo>
                  <a:lnTo>
                    <a:pt x="312" y="228"/>
                  </a:lnTo>
                  <a:lnTo>
                    <a:pt x="312" y="234"/>
                  </a:lnTo>
                  <a:lnTo>
                    <a:pt x="312" y="240"/>
                  </a:lnTo>
                  <a:lnTo>
                    <a:pt x="306" y="240"/>
                  </a:lnTo>
                  <a:lnTo>
                    <a:pt x="306" y="246"/>
                  </a:lnTo>
                  <a:lnTo>
                    <a:pt x="306" y="252"/>
                  </a:lnTo>
                  <a:lnTo>
                    <a:pt x="306" y="258"/>
                  </a:lnTo>
                  <a:lnTo>
                    <a:pt x="306" y="264"/>
                  </a:lnTo>
                  <a:lnTo>
                    <a:pt x="306" y="270"/>
                  </a:lnTo>
                  <a:lnTo>
                    <a:pt x="300" y="270"/>
                  </a:lnTo>
                  <a:lnTo>
                    <a:pt x="306" y="270"/>
                  </a:lnTo>
                  <a:lnTo>
                    <a:pt x="306" y="276"/>
                  </a:lnTo>
                  <a:lnTo>
                    <a:pt x="306" y="282"/>
                  </a:lnTo>
                  <a:lnTo>
                    <a:pt x="306" y="288"/>
                  </a:lnTo>
                  <a:lnTo>
                    <a:pt x="306" y="294"/>
                  </a:lnTo>
                  <a:lnTo>
                    <a:pt x="306" y="300"/>
                  </a:lnTo>
                  <a:lnTo>
                    <a:pt x="300" y="300"/>
                  </a:lnTo>
                  <a:lnTo>
                    <a:pt x="294" y="300"/>
                  </a:lnTo>
                  <a:lnTo>
                    <a:pt x="288" y="300"/>
                  </a:lnTo>
                  <a:lnTo>
                    <a:pt x="282" y="300"/>
                  </a:lnTo>
                  <a:lnTo>
                    <a:pt x="276" y="300"/>
                  </a:lnTo>
                  <a:lnTo>
                    <a:pt x="276" y="294"/>
                  </a:lnTo>
                  <a:lnTo>
                    <a:pt x="270" y="294"/>
                  </a:lnTo>
                  <a:lnTo>
                    <a:pt x="270" y="288"/>
                  </a:lnTo>
                  <a:lnTo>
                    <a:pt x="270" y="282"/>
                  </a:lnTo>
                  <a:lnTo>
                    <a:pt x="264" y="276"/>
                  </a:lnTo>
                  <a:lnTo>
                    <a:pt x="264" y="270"/>
                  </a:lnTo>
                  <a:lnTo>
                    <a:pt x="258" y="270"/>
                  </a:lnTo>
                  <a:lnTo>
                    <a:pt x="252" y="270"/>
                  </a:lnTo>
                  <a:lnTo>
                    <a:pt x="246" y="270"/>
                  </a:lnTo>
                  <a:lnTo>
                    <a:pt x="240" y="270"/>
                  </a:lnTo>
                  <a:lnTo>
                    <a:pt x="234" y="264"/>
                  </a:lnTo>
                  <a:lnTo>
                    <a:pt x="228" y="264"/>
                  </a:lnTo>
                  <a:lnTo>
                    <a:pt x="228" y="270"/>
                  </a:lnTo>
                  <a:lnTo>
                    <a:pt x="222" y="270"/>
                  </a:lnTo>
                  <a:lnTo>
                    <a:pt x="222" y="276"/>
                  </a:lnTo>
                  <a:lnTo>
                    <a:pt x="222" y="282"/>
                  </a:lnTo>
                  <a:lnTo>
                    <a:pt x="216" y="282"/>
                  </a:lnTo>
                  <a:lnTo>
                    <a:pt x="216" y="288"/>
                  </a:lnTo>
                  <a:lnTo>
                    <a:pt x="210" y="288"/>
                  </a:lnTo>
                  <a:lnTo>
                    <a:pt x="210" y="282"/>
                  </a:lnTo>
                  <a:lnTo>
                    <a:pt x="204" y="282"/>
                  </a:lnTo>
                  <a:lnTo>
                    <a:pt x="204" y="288"/>
                  </a:lnTo>
                  <a:lnTo>
                    <a:pt x="198" y="294"/>
                  </a:lnTo>
                  <a:lnTo>
                    <a:pt x="192" y="294"/>
                  </a:lnTo>
                  <a:lnTo>
                    <a:pt x="186" y="288"/>
                  </a:lnTo>
                  <a:lnTo>
                    <a:pt x="186" y="294"/>
                  </a:lnTo>
                  <a:lnTo>
                    <a:pt x="180" y="294"/>
                  </a:lnTo>
                  <a:lnTo>
                    <a:pt x="174" y="294"/>
                  </a:lnTo>
                  <a:lnTo>
                    <a:pt x="168" y="294"/>
                  </a:lnTo>
                  <a:lnTo>
                    <a:pt x="162" y="294"/>
                  </a:lnTo>
                  <a:lnTo>
                    <a:pt x="150" y="300"/>
                  </a:lnTo>
                  <a:lnTo>
                    <a:pt x="138" y="294"/>
                  </a:lnTo>
                  <a:lnTo>
                    <a:pt x="126" y="282"/>
                  </a:lnTo>
                  <a:lnTo>
                    <a:pt x="126" y="276"/>
                  </a:lnTo>
                  <a:lnTo>
                    <a:pt x="108" y="276"/>
                  </a:lnTo>
                  <a:lnTo>
                    <a:pt x="102" y="276"/>
                  </a:lnTo>
                  <a:lnTo>
                    <a:pt x="96" y="276"/>
                  </a:lnTo>
                  <a:lnTo>
                    <a:pt x="96" y="270"/>
                  </a:lnTo>
                  <a:lnTo>
                    <a:pt x="102" y="246"/>
                  </a:lnTo>
                  <a:lnTo>
                    <a:pt x="108" y="246"/>
                  </a:lnTo>
                  <a:lnTo>
                    <a:pt x="126" y="228"/>
                  </a:lnTo>
                  <a:lnTo>
                    <a:pt x="132" y="222"/>
                  </a:lnTo>
                  <a:lnTo>
                    <a:pt x="120" y="216"/>
                  </a:lnTo>
                  <a:lnTo>
                    <a:pt x="114" y="210"/>
                  </a:lnTo>
                  <a:lnTo>
                    <a:pt x="108" y="204"/>
                  </a:lnTo>
                  <a:lnTo>
                    <a:pt x="96" y="192"/>
                  </a:lnTo>
                  <a:lnTo>
                    <a:pt x="96" y="186"/>
                  </a:lnTo>
                  <a:lnTo>
                    <a:pt x="90" y="186"/>
                  </a:lnTo>
                  <a:lnTo>
                    <a:pt x="90" y="180"/>
                  </a:lnTo>
                  <a:lnTo>
                    <a:pt x="84" y="180"/>
                  </a:lnTo>
                  <a:lnTo>
                    <a:pt x="90" y="144"/>
                  </a:lnTo>
                  <a:lnTo>
                    <a:pt x="54" y="150"/>
                  </a:lnTo>
                  <a:close/>
                </a:path>
              </a:pathLst>
            </a:custGeom>
            <a:solidFill>
              <a:srgbClr val="3366FF"/>
            </a:solidFill>
            <a:ln w="0">
              <a:solidFill>
                <a:srgbClr val="000000"/>
              </a:solidFill>
              <a:prstDash val="solid"/>
              <a:round/>
              <a:headEnd/>
              <a:tailEnd/>
            </a:ln>
          </p:spPr>
          <p:txBody>
            <a:bodyPr/>
            <a:lstStyle/>
            <a:p>
              <a:endParaRPr lang="es-MX"/>
            </a:p>
          </p:txBody>
        </p:sp>
        <p:sp>
          <p:nvSpPr>
            <p:cNvPr id="112" name="Freeform 114"/>
            <p:cNvSpPr>
              <a:spLocks/>
            </p:cNvSpPr>
            <p:nvPr/>
          </p:nvSpPr>
          <p:spPr bwMode="auto">
            <a:xfrm>
              <a:off x="2214" y="900"/>
              <a:ext cx="456" cy="306"/>
            </a:xfrm>
            <a:custGeom>
              <a:avLst/>
              <a:gdLst>
                <a:gd name="T0" fmla="*/ 378 w 456"/>
                <a:gd name="T1" fmla="*/ 186 h 306"/>
                <a:gd name="T2" fmla="*/ 396 w 456"/>
                <a:gd name="T3" fmla="*/ 204 h 306"/>
                <a:gd name="T4" fmla="*/ 414 w 456"/>
                <a:gd name="T5" fmla="*/ 216 h 306"/>
                <a:gd name="T6" fmla="*/ 444 w 456"/>
                <a:gd name="T7" fmla="*/ 240 h 306"/>
                <a:gd name="T8" fmla="*/ 456 w 456"/>
                <a:gd name="T9" fmla="*/ 276 h 306"/>
                <a:gd name="T10" fmla="*/ 390 w 456"/>
                <a:gd name="T11" fmla="*/ 306 h 306"/>
                <a:gd name="T12" fmla="*/ 378 w 456"/>
                <a:gd name="T13" fmla="*/ 288 h 306"/>
                <a:gd name="T14" fmla="*/ 360 w 456"/>
                <a:gd name="T15" fmla="*/ 282 h 306"/>
                <a:gd name="T16" fmla="*/ 336 w 456"/>
                <a:gd name="T17" fmla="*/ 282 h 306"/>
                <a:gd name="T18" fmla="*/ 318 w 456"/>
                <a:gd name="T19" fmla="*/ 294 h 306"/>
                <a:gd name="T20" fmla="*/ 300 w 456"/>
                <a:gd name="T21" fmla="*/ 294 h 306"/>
                <a:gd name="T22" fmla="*/ 270 w 456"/>
                <a:gd name="T23" fmla="*/ 288 h 306"/>
                <a:gd name="T24" fmla="*/ 252 w 456"/>
                <a:gd name="T25" fmla="*/ 270 h 306"/>
                <a:gd name="T26" fmla="*/ 234 w 456"/>
                <a:gd name="T27" fmla="*/ 258 h 306"/>
                <a:gd name="T28" fmla="*/ 216 w 456"/>
                <a:gd name="T29" fmla="*/ 258 h 306"/>
                <a:gd name="T30" fmla="*/ 204 w 456"/>
                <a:gd name="T31" fmla="*/ 270 h 306"/>
                <a:gd name="T32" fmla="*/ 198 w 456"/>
                <a:gd name="T33" fmla="*/ 252 h 306"/>
                <a:gd name="T34" fmla="*/ 174 w 456"/>
                <a:gd name="T35" fmla="*/ 246 h 306"/>
                <a:gd name="T36" fmla="*/ 162 w 456"/>
                <a:gd name="T37" fmla="*/ 228 h 306"/>
                <a:gd name="T38" fmla="*/ 114 w 456"/>
                <a:gd name="T39" fmla="*/ 210 h 306"/>
                <a:gd name="T40" fmla="*/ 114 w 456"/>
                <a:gd name="T41" fmla="*/ 192 h 306"/>
                <a:gd name="T42" fmla="*/ 102 w 456"/>
                <a:gd name="T43" fmla="*/ 174 h 306"/>
                <a:gd name="T44" fmla="*/ 78 w 456"/>
                <a:gd name="T45" fmla="*/ 186 h 306"/>
                <a:gd name="T46" fmla="*/ 54 w 456"/>
                <a:gd name="T47" fmla="*/ 192 h 306"/>
                <a:gd name="T48" fmla="*/ 30 w 456"/>
                <a:gd name="T49" fmla="*/ 192 h 306"/>
                <a:gd name="T50" fmla="*/ 30 w 456"/>
                <a:gd name="T51" fmla="*/ 180 h 306"/>
                <a:gd name="T52" fmla="*/ 24 w 456"/>
                <a:gd name="T53" fmla="*/ 144 h 306"/>
                <a:gd name="T54" fmla="*/ 24 w 456"/>
                <a:gd name="T55" fmla="*/ 120 h 306"/>
                <a:gd name="T56" fmla="*/ 54 w 456"/>
                <a:gd name="T57" fmla="*/ 114 h 306"/>
                <a:gd name="T58" fmla="*/ 48 w 456"/>
                <a:gd name="T59" fmla="*/ 84 h 306"/>
                <a:gd name="T60" fmla="*/ 54 w 456"/>
                <a:gd name="T61" fmla="*/ 96 h 306"/>
                <a:gd name="T62" fmla="*/ 72 w 456"/>
                <a:gd name="T63" fmla="*/ 78 h 306"/>
                <a:gd name="T64" fmla="*/ 12 w 456"/>
                <a:gd name="T65" fmla="*/ 84 h 306"/>
                <a:gd name="T66" fmla="*/ 6 w 456"/>
                <a:gd name="T67" fmla="*/ 72 h 306"/>
                <a:gd name="T68" fmla="*/ 60 w 456"/>
                <a:gd name="T69" fmla="*/ 54 h 306"/>
                <a:gd name="T70" fmla="*/ 78 w 456"/>
                <a:gd name="T71" fmla="*/ 18 h 306"/>
                <a:gd name="T72" fmla="*/ 150 w 456"/>
                <a:gd name="T73" fmla="*/ 18 h 306"/>
                <a:gd name="T74" fmla="*/ 144 w 456"/>
                <a:gd name="T75" fmla="*/ 24 h 306"/>
                <a:gd name="T76" fmla="*/ 138 w 456"/>
                <a:gd name="T77" fmla="*/ 12 h 306"/>
                <a:gd name="T78" fmla="*/ 156 w 456"/>
                <a:gd name="T79" fmla="*/ 6 h 306"/>
                <a:gd name="T80" fmla="*/ 180 w 456"/>
                <a:gd name="T81" fmla="*/ 18 h 306"/>
                <a:gd name="T82" fmla="*/ 204 w 456"/>
                <a:gd name="T83" fmla="*/ 42 h 306"/>
                <a:gd name="T84" fmla="*/ 210 w 456"/>
                <a:gd name="T85" fmla="*/ 78 h 306"/>
                <a:gd name="T86" fmla="*/ 228 w 456"/>
                <a:gd name="T87" fmla="*/ 60 h 306"/>
                <a:gd name="T88" fmla="*/ 252 w 456"/>
                <a:gd name="T89" fmla="*/ 78 h 306"/>
                <a:gd name="T90" fmla="*/ 270 w 456"/>
                <a:gd name="T91" fmla="*/ 90 h 306"/>
                <a:gd name="T92" fmla="*/ 294 w 456"/>
                <a:gd name="T93" fmla="*/ 108 h 306"/>
                <a:gd name="T94" fmla="*/ 312 w 456"/>
                <a:gd name="T95" fmla="*/ 102 h 306"/>
                <a:gd name="T96" fmla="*/ 324 w 456"/>
                <a:gd name="T97" fmla="*/ 120 h 306"/>
                <a:gd name="T98" fmla="*/ 342 w 456"/>
                <a:gd name="T99" fmla="*/ 132 h 306"/>
                <a:gd name="T100" fmla="*/ 336 w 456"/>
                <a:gd name="T101" fmla="*/ 156 h 306"/>
                <a:gd name="T102" fmla="*/ 360 w 456"/>
                <a:gd name="T103" fmla="*/ 174 h 30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456"/>
                <a:gd name="T157" fmla="*/ 0 h 306"/>
                <a:gd name="T158" fmla="*/ 456 w 456"/>
                <a:gd name="T159" fmla="*/ 306 h 30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456" h="306">
                  <a:moveTo>
                    <a:pt x="360" y="180"/>
                  </a:moveTo>
                  <a:lnTo>
                    <a:pt x="366" y="180"/>
                  </a:lnTo>
                  <a:lnTo>
                    <a:pt x="372" y="180"/>
                  </a:lnTo>
                  <a:lnTo>
                    <a:pt x="378" y="180"/>
                  </a:lnTo>
                  <a:lnTo>
                    <a:pt x="378" y="186"/>
                  </a:lnTo>
                  <a:lnTo>
                    <a:pt x="384" y="186"/>
                  </a:lnTo>
                  <a:lnTo>
                    <a:pt x="390" y="192"/>
                  </a:lnTo>
                  <a:lnTo>
                    <a:pt x="390" y="198"/>
                  </a:lnTo>
                  <a:lnTo>
                    <a:pt x="390" y="204"/>
                  </a:lnTo>
                  <a:lnTo>
                    <a:pt x="396" y="204"/>
                  </a:lnTo>
                  <a:lnTo>
                    <a:pt x="396" y="210"/>
                  </a:lnTo>
                  <a:lnTo>
                    <a:pt x="402" y="210"/>
                  </a:lnTo>
                  <a:lnTo>
                    <a:pt x="402" y="216"/>
                  </a:lnTo>
                  <a:lnTo>
                    <a:pt x="408" y="216"/>
                  </a:lnTo>
                  <a:lnTo>
                    <a:pt x="414" y="216"/>
                  </a:lnTo>
                  <a:lnTo>
                    <a:pt x="414" y="222"/>
                  </a:lnTo>
                  <a:lnTo>
                    <a:pt x="432" y="222"/>
                  </a:lnTo>
                  <a:lnTo>
                    <a:pt x="438" y="228"/>
                  </a:lnTo>
                  <a:lnTo>
                    <a:pt x="450" y="234"/>
                  </a:lnTo>
                  <a:lnTo>
                    <a:pt x="444" y="240"/>
                  </a:lnTo>
                  <a:lnTo>
                    <a:pt x="450" y="246"/>
                  </a:lnTo>
                  <a:lnTo>
                    <a:pt x="444" y="252"/>
                  </a:lnTo>
                  <a:lnTo>
                    <a:pt x="450" y="252"/>
                  </a:lnTo>
                  <a:lnTo>
                    <a:pt x="456" y="270"/>
                  </a:lnTo>
                  <a:lnTo>
                    <a:pt x="456" y="276"/>
                  </a:lnTo>
                  <a:lnTo>
                    <a:pt x="432" y="282"/>
                  </a:lnTo>
                  <a:lnTo>
                    <a:pt x="420" y="288"/>
                  </a:lnTo>
                  <a:lnTo>
                    <a:pt x="414" y="282"/>
                  </a:lnTo>
                  <a:lnTo>
                    <a:pt x="390" y="300"/>
                  </a:lnTo>
                  <a:lnTo>
                    <a:pt x="390" y="306"/>
                  </a:lnTo>
                  <a:lnTo>
                    <a:pt x="390" y="294"/>
                  </a:lnTo>
                  <a:lnTo>
                    <a:pt x="384" y="276"/>
                  </a:lnTo>
                  <a:lnTo>
                    <a:pt x="384" y="282"/>
                  </a:lnTo>
                  <a:lnTo>
                    <a:pt x="384" y="288"/>
                  </a:lnTo>
                  <a:lnTo>
                    <a:pt x="378" y="288"/>
                  </a:lnTo>
                  <a:lnTo>
                    <a:pt x="378" y="282"/>
                  </a:lnTo>
                  <a:lnTo>
                    <a:pt x="378" y="288"/>
                  </a:lnTo>
                  <a:lnTo>
                    <a:pt x="372" y="288"/>
                  </a:lnTo>
                  <a:lnTo>
                    <a:pt x="366" y="282"/>
                  </a:lnTo>
                  <a:lnTo>
                    <a:pt x="360" y="282"/>
                  </a:lnTo>
                  <a:lnTo>
                    <a:pt x="354" y="276"/>
                  </a:lnTo>
                  <a:lnTo>
                    <a:pt x="348" y="276"/>
                  </a:lnTo>
                  <a:lnTo>
                    <a:pt x="342" y="276"/>
                  </a:lnTo>
                  <a:lnTo>
                    <a:pt x="342" y="282"/>
                  </a:lnTo>
                  <a:lnTo>
                    <a:pt x="336" y="282"/>
                  </a:lnTo>
                  <a:lnTo>
                    <a:pt x="330" y="282"/>
                  </a:lnTo>
                  <a:lnTo>
                    <a:pt x="330" y="288"/>
                  </a:lnTo>
                  <a:lnTo>
                    <a:pt x="324" y="288"/>
                  </a:lnTo>
                  <a:lnTo>
                    <a:pt x="324" y="294"/>
                  </a:lnTo>
                  <a:lnTo>
                    <a:pt x="318" y="294"/>
                  </a:lnTo>
                  <a:lnTo>
                    <a:pt x="318" y="300"/>
                  </a:lnTo>
                  <a:lnTo>
                    <a:pt x="312" y="300"/>
                  </a:lnTo>
                  <a:lnTo>
                    <a:pt x="306" y="300"/>
                  </a:lnTo>
                  <a:lnTo>
                    <a:pt x="300" y="300"/>
                  </a:lnTo>
                  <a:lnTo>
                    <a:pt x="300" y="294"/>
                  </a:lnTo>
                  <a:lnTo>
                    <a:pt x="294" y="294"/>
                  </a:lnTo>
                  <a:lnTo>
                    <a:pt x="288" y="294"/>
                  </a:lnTo>
                  <a:lnTo>
                    <a:pt x="282" y="294"/>
                  </a:lnTo>
                  <a:lnTo>
                    <a:pt x="276" y="288"/>
                  </a:lnTo>
                  <a:lnTo>
                    <a:pt x="270" y="288"/>
                  </a:lnTo>
                  <a:lnTo>
                    <a:pt x="270" y="282"/>
                  </a:lnTo>
                  <a:lnTo>
                    <a:pt x="270" y="276"/>
                  </a:lnTo>
                  <a:lnTo>
                    <a:pt x="264" y="276"/>
                  </a:lnTo>
                  <a:lnTo>
                    <a:pt x="258" y="270"/>
                  </a:lnTo>
                  <a:lnTo>
                    <a:pt x="252" y="270"/>
                  </a:lnTo>
                  <a:lnTo>
                    <a:pt x="246" y="270"/>
                  </a:lnTo>
                  <a:lnTo>
                    <a:pt x="246" y="264"/>
                  </a:lnTo>
                  <a:lnTo>
                    <a:pt x="240" y="264"/>
                  </a:lnTo>
                  <a:lnTo>
                    <a:pt x="234" y="264"/>
                  </a:lnTo>
                  <a:lnTo>
                    <a:pt x="234" y="258"/>
                  </a:lnTo>
                  <a:lnTo>
                    <a:pt x="228" y="258"/>
                  </a:lnTo>
                  <a:lnTo>
                    <a:pt x="222" y="258"/>
                  </a:lnTo>
                  <a:lnTo>
                    <a:pt x="216" y="258"/>
                  </a:lnTo>
                  <a:lnTo>
                    <a:pt x="216" y="252"/>
                  </a:lnTo>
                  <a:lnTo>
                    <a:pt x="216" y="258"/>
                  </a:lnTo>
                  <a:lnTo>
                    <a:pt x="222" y="264"/>
                  </a:lnTo>
                  <a:lnTo>
                    <a:pt x="216" y="276"/>
                  </a:lnTo>
                  <a:lnTo>
                    <a:pt x="210" y="276"/>
                  </a:lnTo>
                  <a:lnTo>
                    <a:pt x="210" y="270"/>
                  </a:lnTo>
                  <a:lnTo>
                    <a:pt x="204" y="270"/>
                  </a:lnTo>
                  <a:lnTo>
                    <a:pt x="204" y="264"/>
                  </a:lnTo>
                  <a:lnTo>
                    <a:pt x="198" y="264"/>
                  </a:lnTo>
                  <a:lnTo>
                    <a:pt x="198" y="258"/>
                  </a:lnTo>
                  <a:lnTo>
                    <a:pt x="192" y="258"/>
                  </a:lnTo>
                  <a:lnTo>
                    <a:pt x="198" y="252"/>
                  </a:lnTo>
                  <a:lnTo>
                    <a:pt x="192" y="252"/>
                  </a:lnTo>
                  <a:lnTo>
                    <a:pt x="192" y="246"/>
                  </a:lnTo>
                  <a:lnTo>
                    <a:pt x="186" y="246"/>
                  </a:lnTo>
                  <a:lnTo>
                    <a:pt x="180" y="246"/>
                  </a:lnTo>
                  <a:lnTo>
                    <a:pt x="174" y="246"/>
                  </a:lnTo>
                  <a:lnTo>
                    <a:pt x="168" y="246"/>
                  </a:lnTo>
                  <a:lnTo>
                    <a:pt x="168" y="252"/>
                  </a:lnTo>
                  <a:lnTo>
                    <a:pt x="162" y="252"/>
                  </a:lnTo>
                  <a:lnTo>
                    <a:pt x="168" y="228"/>
                  </a:lnTo>
                  <a:lnTo>
                    <a:pt x="162" y="228"/>
                  </a:lnTo>
                  <a:lnTo>
                    <a:pt x="162" y="222"/>
                  </a:lnTo>
                  <a:lnTo>
                    <a:pt x="162" y="228"/>
                  </a:lnTo>
                  <a:lnTo>
                    <a:pt x="156" y="228"/>
                  </a:lnTo>
                  <a:lnTo>
                    <a:pt x="132" y="222"/>
                  </a:lnTo>
                  <a:lnTo>
                    <a:pt x="114" y="210"/>
                  </a:lnTo>
                  <a:lnTo>
                    <a:pt x="102" y="210"/>
                  </a:lnTo>
                  <a:lnTo>
                    <a:pt x="102" y="204"/>
                  </a:lnTo>
                  <a:lnTo>
                    <a:pt x="108" y="198"/>
                  </a:lnTo>
                  <a:lnTo>
                    <a:pt x="114" y="198"/>
                  </a:lnTo>
                  <a:lnTo>
                    <a:pt x="114" y="192"/>
                  </a:lnTo>
                  <a:lnTo>
                    <a:pt x="114" y="186"/>
                  </a:lnTo>
                  <a:lnTo>
                    <a:pt x="120" y="180"/>
                  </a:lnTo>
                  <a:lnTo>
                    <a:pt x="114" y="174"/>
                  </a:lnTo>
                  <a:lnTo>
                    <a:pt x="108" y="174"/>
                  </a:lnTo>
                  <a:lnTo>
                    <a:pt x="102" y="174"/>
                  </a:lnTo>
                  <a:lnTo>
                    <a:pt x="96" y="174"/>
                  </a:lnTo>
                  <a:lnTo>
                    <a:pt x="90" y="174"/>
                  </a:lnTo>
                  <a:lnTo>
                    <a:pt x="84" y="180"/>
                  </a:lnTo>
                  <a:lnTo>
                    <a:pt x="84" y="186"/>
                  </a:lnTo>
                  <a:lnTo>
                    <a:pt x="78" y="186"/>
                  </a:lnTo>
                  <a:lnTo>
                    <a:pt x="78" y="198"/>
                  </a:lnTo>
                  <a:lnTo>
                    <a:pt x="72" y="192"/>
                  </a:lnTo>
                  <a:lnTo>
                    <a:pt x="66" y="192"/>
                  </a:lnTo>
                  <a:lnTo>
                    <a:pt x="60" y="192"/>
                  </a:lnTo>
                  <a:lnTo>
                    <a:pt x="54" y="192"/>
                  </a:lnTo>
                  <a:lnTo>
                    <a:pt x="54" y="186"/>
                  </a:lnTo>
                  <a:lnTo>
                    <a:pt x="48" y="186"/>
                  </a:lnTo>
                  <a:lnTo>
                    <a:pt x="42" y="186"/>
                  </a:lnTo>
                  <a:lnTo>
                    <a:pt x="36" y="192"/>
                  </a:lnTo>
                  <a:lnTo>
                    <a:pt x="30" y="192"/>
                  </a:lnTo>
                  <a:lnTo>
                    <a:pt x="24" y="198"/>
                  </a:lnTo>
                  <a:lnTo>
                    <a:pt x="24" y="192"/>
                  </a:lnTo>
                  <a:lnTo>
                    <a:pt x="24" y="186"/>
                  </a:lnTo>
                  <a:lnTo>
                    <a:pt x="24" y="180"/>
                  </a:lnTo>
                  <a:lnTo>
                    <a:pt x="30" y="180"/>
                  </a:lnTo>
                  <a:lnTo>
                    <a:pt x="30" y="174"/>
                  </a:lnTo>
                  <a:lnTo>
                    <a:pt x="24" y="168"/>
                  </a:lnTo>
                  <a:lnTo>
                    <a:pt x="30" y="156"/>
                  </a:lnTo>
                  <a:lnTo>
                    <a:pt x="24" y="150"/>
                  </a:lnTo>
                  <a:lnTo>
                    <a:pt x="24" y="144"/>
                  </a:lnTo>
                  <a:lnTo>
                    <a:pt x="24" y="138"/>
                  </a:lnTo>
                  <a:lnTo>
                    <a:pt x="30" y="138"/>
                  </a:lnTo>
                  <a:lnTo>
                    <a:pt x="30" y="132"/>
                  </a:lnTo>
                  <a:lnTo>
                    <a:pt x="24" y="126"/>
                  </a:lnTo>
                  <a:lnTo>
                    <a:pt x="24" y="120"/>
                  </a:lnTo>
                  <a:lnTo>
                    <a:pt x="54" y="138"/>
                  </a:lnTo>
                  <a:lnTo>
                    <a:pt x="54" y="132"/>
                  </a:lnTo>
                  <a:lnTo>
                    <a:pt x="60" y="132"/>
                  </a:lnTo>
                  <a:lnTo>
                    <a:pt x="48" y="126"/>
                  </a:lnTo>
                  <a:lnTo>
                    <a:pt x="54" y="114"/>
                  </a:lnTo>
                  <a:lnTo>
                    <a:pt x="60" y="102"/>
                  </a:lnTo>
                  <a:lnTo>
                    <a:pt x="42" y="96"/>
                  </a:lnTo>
                  <a:lnTo>
                    <a:pt x="42" y="90"/>
                  </a:lnTo>
                  <a:lnTo>
                    <a:pt x="48" y="90"/>
                  </a:lnTo>
                  <a:lnTo>
                    <a:pt x="48" y="84"/>
                  </a:lnTo>
                  <a:lnTo>
                    <a:pt x="54" y="84"/>
                  </a:lnTo>
                  <a:lnTo>
                    <a:pt x="54" y="90"/>
                  </a:lnTo>
                  <a:lnTo>
                    <a:pt x="48" y="90"/>
                  </a:lnTo>
                  <a:lnTo>
                    <a:pt x="54" y="90"/>
                  </a:lnTo>
                  <a:lnTo>
                    <a:pt x="54" y="96"/>
                  </a:lnTo>
                  <a:lnTo>
                    <a:pt x="60" y="96"/>
                  </a:lnTo>
                  <a:lnTo>
                    <a:pt x="66" y="96"/>
                  </a:lnTo>
                  <a:lnTo>
                    <a:pt x="72" y="96"/>
                  </a:lnTo>
                  <a:lnTo>
                    <a:pt x="72" y="90"/>
                  </a:lnTo>
                  <a:lnTo>
                    <a:pt x="72" y="78"/>
                  </a:lnTo>
                  <a:lnTo>
                    <a:pt x="54" y="84"/>
                  </a:lnTo>
                  <a:lnTo>
                    <a:pt x="36" y="84"/>
                  </a:lnTo>
                  <a:lnTo>
                    <a:pt x="24" y="84"/>
                  </a:lnTo>
                  <a:lnTo>
                    <a:pt x="18" y="84"/>
                  </a:lnTo>
                  <a:lnTo>
                    <a:pt x="12" y="84"/>
                  </a:lnTo>
                  <a:lnTo>
                    <a:pt x="12" y="78"/>
                  </a:lnTo>
                  <a:lnTo>
                    <a:pt x="6" y="78"/>
                  </a:lnTo>
                  <a:lnTo>
                    <a:pt x="0" y="78"/>
                  </a:lnTo>
                  <a:lnTo>
                    <a:pt x="0" y="72"/>
                  </a:lnTo>
                  <a:lnTo>
                    <a:pt x="6" y="72"/>
                  </a:lnTo>
                  <a:lnTo>
                    <a:pt x="12" y="54"/>
                  </a:lnTo>
                  <a:lnTo>
                    <a:pt x="12" y="48"/>
                  </a:lnTo>
                  <a:lnTo>
                    <a:pt x="12" y="42"/>
                  </a:lnTo>
                  <a:lnTo>
                    <a:pt x="24" y="48"/>
                  </a:lnTo>
                  <a:lnTo>
                    <a:pt x="60" y="54"/>
                  </a:lnTo>
                  <a:lnTo>
                    <a:pt x="72" y="54"/>
                  </a:lnTo>
                  <a:lnTo>
                    <a:pt x="72" y="36"/>
                  </a:lnTo>
                  <a:lnTo>
                    <a:pt x="72" y="30"/>
                  </a:lnTo>
                  <a:lnTo>
                    <a:pt x="66" y="18"/>
                  </a:lnTo>
                  <a:lnTo>
                    <a:pt x="78" y="18"/>
                  </a:lnTo>
                  <a:lnTo>
                    <a:pt x="108" y="24"/>
                  </a:lnTo>
                  <a:lnTo>
                    <a:pt x="132" y="30"/>
                  </a:lnTo>
                  <a:lnTo>
                    <a:pt x="138" y="24"/>
                  </a:lnTo>
                  <a:lnTo>
                    <a:pt x="150" y="24"/>
                  </a:lnTo>
                  <a:lnTo>
                    <a:pt x="150" y="18"/>
                  </a:lnTo>
                  <a:lnTo>
                    <a:pt x="144" y="24"/>
                  </a:lnTo>
                  <a:lnTo>
                    <a:pt x="144" y="18"/>
                  </a:lnTo>
                  <a:lnTo>
                    <a:pt x="144" y="24"/>
                  </a:lnTo>
                  <a:lnTo>
                    <a:pt x="144" y="18"/>
                  </a:lnTo>
                  <a:lnTo>
                    <a:pt x="144" y="24"/>
                  </a:lnTo>
                  <a:lnTo>
                    <a:pt x="138" y="24"/>
                  </a:lnTo>
                  <a:lnTo>
                    <a:pt x="138" y="18"/>
                  </a:lnTo>
                  <a:lnTo>
                    <a:pt x="138" y="24"/>
                  </a:lnTo>
                  <a:lnTo>
                    <a:pt x="138" y="18"/>
                  </a:lnTo>
                  <a:lnTo>
                    <a:pt x="138" y="12"/>
                  </a:lnTo>
                  <a:lnTo>
                    <a:pt x="144" y="12"/>
                  </a:lnTo>
                  <a:lnTo>
                    <a:pt x="144" y="6"/>
                  </a:lnTo>
                  <a:lnTo>
                    <a:pt x="150" y="0"/>
                  </a:lnTo>
                  <a:lnTo>
                    <a:pt x="156" y="0"/>
                  </a:lnTo>
                  <a:lnTo>
                    <a:pt x="156" y="6"/>
                  </a:lnTo>
                  <a:lnTo>
                    <a:pt x="162" y="6"/>
                  </a:lnTo>
                  <a:lnTo>
                    <a:pt x="168" y="12"/>
                  </a:lnTo>
                  <a:lnTo>
                    <a:pt x="174" y="12"/>
                  </a:lnTo>
                  <a:lnTo>
                    <a:pt x="174" y="18"/>
                  </a:lnTo>
                  <a:lnTo>
                    <a:pt x="180" y="18"/>
                  </a:lnTo>
                  <a:lnTo>
                    <a:pt x="180" y="24"/>
                  </a:lnTo>
                  <a:lnTo>
                    <a:pt x="186" y="24"/>
                  </a:lnTo>
                  <a:lnTo>
                    <a:pt x="192" y="30"/>
                  </a:lnTo>
                  <a:lnTo>
                    <a:pt x="204" y="36"/>
                  </a:lnTo>
                  <a:lnTo>
                    <a:pt x="204" y="42"/>
                  </a:lnTo>
                  <a:lnTo>
                    <a:pt x="210" y="42"/>
                  </a:lnTo>
                  <a:lnTo>
                    <a:pt x="210" y="48"/>
                  </a:lnTo>
                  <a:lnTo>
                    <a:pt x="210" y="66"/>
                  </a:lnTo>
                  <a:lnTo>
                    <a:pt x="210" y="72"/>
                  </a:lnTo>
                  <a:lnTo>
                    <a:pt x="210" y="78"/>
                  </a:lnTo>
                  <a:lnTo>
                    <a:pt x="216" y="78"/>
                  </a:lnTo>
                  <a:lnTo>
                    <a:pt x="216" y="72"/>
                  </a:lnTo>
                  <a:lnTo>
                    <a:pt x="222" y="72"/>
                  </a:lnTo>
                  <a:lnTo>
                    <a:pt x="222" y="66"/>
                  </a:lnTo>
                  <a:lnTo>
                    <a:pt x="228" y="60"/>
                  </a:lnTo>
                  <a:lnTo>
                    <a:pt x="234" y="66"/>
                  </a:lnTo>
                  <a:lnTo>
                    <a:pt x="240" y="72"/>
                  </a:lnTo>
                  <a:lnTo>
                    <a:pt x="246" y="72"/>
                  </a:lnTo>
                  <a:lnTo>
                    <a:pt x="252" y="72"/>
                  </a:lnTo>
                  <a:lnTo>
                    <a:pt x="252" y="78"/>
                  </a:lnTo>
                  <a:lnTo>
                    <a:pt x="258" y="78"/>
                  </a:lnTo>
                  <a:lnTo>
                    <a:pt x="258" y="84"/>
                  </a:lnTo>
                  <a:lnTo>
                    <a:pt x="264" y="84"/>
                  </a:lnTo>
                  <a:lnTo>
                    <a:pt x="270" y="84"/>
                  </a:lnTo>
                  <a:lnTo>
                    <a:pt x="270" y="90"/>
                  </a:lnTo>
                  <a:lnTo>
                    <a:pt x="276" y="90"/>
                  </a:lnTo>
                  <a:lnTo>
                    <a:pt x="282" y="90"/>
                  </a:lnTo>
                  <a:lnTo>
                    <a:pt x="282" y="96"/>
                  </a:lnTo>
                  <a:lnTo>
                    <a:pt x="294" y="102"/>
                  </a:lnTo>
                  <a:lnTo>
                    <a:pt x="294" y="108"/>
                  </a:lnTo>
                  <a:lnTo>
                    <a:pt x="300" y="108"/>
                  </a:lnTo>
                  <a:lnTo>
                    <a:pt x="306" y="102"/>
                  </a:lnTo>
                  <a:lnTo>
                    <a:pt x="312" y="102"/>
                  </a:lnTo>
                  <a:lnTo>
                    <a:pt x="312" y="96"/>
                  </a:lnTo>
                  <a:lnTo>
                    <a:pt x="312" y="102"/>
                  </a:lnTo>
                  <a:lnTo>
                    <a:pt x="312" y="108"/>
                  </a:lnTo>
                  <a:lnTo>
                    <a:pt x="318" y="108"/>
                  </a:lnTo>
                  <a:lnTo>
                    <a:pt x="318" y="114"/>
                  </a:lnTo>
                  <a:lnTo>
                    <a:pt x="318" y="120"/>
                  </a:lnTo>
                  <a:lnTo>
                    <a:pt x="324" y="120"/>
                  </a:lnTo>
                  <a:lnTo>
                    <a:pt x="330" y="120"/>
                  </a:lnTo>
                  <a:lnTo>
                    <a:pt x="330" y="126"/>
                  </a:lnTo>
                  <a:lnTo>
                    <a:pt x="336" y="126"/>
                  </a:lnTo>
                  <a:lnTo>
                    <a:pt x="342" y="126"/>
                  </a:lnTo>
                  <a:lnTo>
                    <a:pt x="342" y="132"/>
                  </a:lnTo>
                  <a:lnTo>
                    <a:pt x="348" y="132"/>
                  </a:lnTo>
                  <a:lnTo>
                    <a:pt x="336" y="144"/>
                  </a:lnTo>
                  <a:lnTo>
                    <a:pt x="336" y="150"/>
                  </a:lnTo>
                  <a:lnTo>
                    <a:pt x="330" y="156"/>
                  </a:lnTo>
                  <a:lnTo>
                    <a:pt x="336" y="156"/>
                  </a:lnTo>
                  <a:lnTo>
                    <a:pt x="342" y="162"/>
                  </a:lnTo>
                  <a:lnTo>
                    <a:pt x="342" y="168"/>
                  </a:lnTo>
                  <a:lnTo>
                    <a:pt x="348" y="168"/>
                  </a:lnTo>
                  <a:lnTo>
                    <a:pt x="354" y="174"/>
                  </a:lnTo>
                  <a:lnTo>
                    <a:pt x="360" y="174"/>
                  </a:lnTo>
                  <a:lnTo>
                    <a:pt x="360" y="180"/>
                  </a:lnTo>
                  <a:close/>
                </a:path>
              </a:pathLst>
            </a:custGeom>
            <a:solidFill>
              <a:srgbClr val="0000A0"/>
            </a:solidFill>
            <a:ln w="0">
              <a:solidFill>
                <a:srgbClr val="000000"/>
              </a:solidFill>
              <a:prstDash val="solid"/>
              <a:round/>
              <a:headEnd/>
              <a:tailEnd/>
            </a:ln>
          </p:spPr>
          <p:txBody>
            <a:bodyPr/>
            <a:lstStyle/>
            <a:p>
              <a:endParaRPr lang="es-MX"/>
            </a:p>
          </p:txBody>
        </p:sp>
        <p:sp>
          <p:nvSpPr>
            <p:cNvPr id="113" name="Freeform 115"/>
            <p:cNvSpPr>
              <a:spLocks/>
            </p:cNvSpPr>
            <p:nvPr/>
          </p:nvSpPr>
          <p:spPr bwMode="auto">
            <a:xfrm>
              <a:off x="2184" y="240"/>
              <a:ext cx="534" cy="486"/>
            </a:xfrm>
            <a:custGeom>
              <a:avLst/>
              <a:gdLst>
                <a:gd name="T0" fmla="*/ 528 w 534"/>
                <a:gd name="T1" fmla="*/ 378 h 486"/>
                <a:gd name="T2" fmla="*/ 504 w 534"/>
                <a:gd name="T3" fmla="*/ 390 h 486"/>
                <a:gd name="T4" fmla="*/ 486 w 534"/>
                <a:gd name="T5" fmla="*/ 408 h 486"/>
                <a:gd name="T6" fmla="*/ 468 w 534"/>
                <a:gd name="T7" fmla="*/ 432 h 486"/>
                <a:gd name="T8" fmla="*/ 462 w 534"/>
                <a:gd name="T9" fmla="*/ 444 h 486"/>
                <a:gd name="T10" fmla="*/ 426 w 534"/>
                <a:gd name="T11" fmla="*/ 444 h 486"/>
                <a:gd name="T12" fmla="*/ 408 w 534"/>
                <a:gd name="T13" fmla="*/ 420 h 486"/>
                <a:gd name="T14" fmla="*/ 378 w 534"/>
                <a:gd name="T15" fmla="*/ 426 h 486"/>
                <a:gd name="T16" fmla="*/ 354 w 534"/>
                <a:gd name="T17" fmla="*/ 420 h 486"/>
                <a:gd name="T18" fmla="*/ 348 w 534"/>
                <a:gd name="T19" fmla="*/ 390 h 486"/>
                <a:gd name="T20" fmla="*/ 312 w 534"/>
                <a:gd name="T21" fmla="*/ 390 h 486"/>
                <a:gd name="T22" fmla="*/ 282 w 534"/>
                <a:gd name="T23" fmla="*/ 408 h 486"/>
                <a:gd name="T24" fmla="*/ 252 w 534"/>
                <a:gd name="T25" fmla="*/ 408 h 486"/>
                <a:gd name="T26" fmla="*/ 258 w 534"/>
                <a:gd name="T27" fmla="*/ 462 h 486"/>
                <a:gd name="T28" fmla="*/ 222 w 534"/>
                <a:gd name="T29" fmla="*/ 468 h 486"/>
                <a:gd name="T30" fmla="*/ 186 w 534"/>
                <a:gd name="T31" fmla="*/ 480 h 486"/>
                <a:gd name="T32" fmla="*/ 198 w 534"/>
                <a:gd name="T33" fmla="*/ 456 h 486"/>
                <a:gd name="T34" fmla="*/ 144 w 534"/>
                <a:gd name="T35" fmla="*/ 426 h 486"/>
                <a:gd name="T36" fmla="*/ 120 w 534"/>
                <a:gd name="T37" fmla="*/ 420 h 486"/>
                <a:gd name="T38" fmla="*/ 108 w 534"/>
                <a:gd name="T39" fmla="*/ 372 h 486"/>
                <a:gd name="T40" fmla="*/ 102 w 534"/>
                <a:gd name="T41" fmla="*/ 324 h 486"/>
                <a:gd name="T42" fmla="*/ 84 w 534"/>
                <a:gd name="T43" fmla="*/ 300 h 486"/>
                <a:gd name="T44" fmla="*/ 78 w 534"/>
                <a:gd name="T45" fmla="*/ 264 h 486"/>
                <a:gd name="T46" fmla="*/ 90 w 534"/>
                <a:gd name="T47" fmla="*/ 234 h 486"/>
                <a:gd name="T48" fmla="*/ 84 w 534"/>
                <a:gd name="T49" fmla="*/ 198 h 486"/>
                <a:gd name="T50" fmla="*/ 108 w 534"/>
                <a:gd name="T51" fmla="*/ 198 h 486"/>
                <a:gd name="T52" fmla="*/ 90 w 534"/>
                <a:gd name="T53" fmla="*/ 174 h 486"/>
                <a:gd name="T54" fmla="*/ 78 w 534"/>
                <a:gd name="T55" fmla="*/ 168 h 486"/>
                <a:gd name="T56" fmla="*/ 78 w 534"/>
                <a:gd name="T57" fmla="*/ 162 h 486"/>
                <a:gd name="T58" fmla="*/ 78 w 534"/>
                <a:gd name="T59" fmla="*/ 144 h 486"/>
                <a:gd name="T60" fmla="*/ 48 w 534"/>
                <a:gd name="T61" fmla="*/ 132 h 486"/>
                <a:gd name="T62" fmla="*/ 36 w 534"/>
                <a:gd name="T63" fmla="*/ 102 h 486"/>
                <a:gd name="T64" fmla="*/ 24 w 534"/>
                <a:gd name="T65" fmla="*/ 72 h 486"/>
                <a:gd name="T66" fmla="*/ 12 w 534"/>
                <a:gd name="T67" fmla="*/ 54 h 486"/>
                <a:gd name="T68" fmla="*/ 6 w 534"/>
                <a:gd name="T69" fmla="*/ 30 h 486"/>
                <a:gd name="T70" fmla="*/ 6 w 534"/>
                <a:gd name="T71" fmla="*/ 0 h 486"/>
                <a:gd name="T72" fmla="*/ 24 w 534"/>
                <a:gd name="T73" fmla="*/ 24 h 486"/>
                <a:gd name="T74" fmla="*/ 48 w 534"/>
                <a:gd name="T75" fmla="*/ 42 h 486"/>
                <a:gd name="T76" fmla="*/ 60 w 534"/>
                <a:gd name="T77" fmla="*/ 66 h 486"/>
                <a:gd name="T78" fmla="*/ 66 w 534"/>
                <a:gd name="T79" fmla="*/ 102 h 486"/>
                <a:gd name="T80" fmla="*/ 108 w 534"/>
                <a:gd name="T81" fmla="*/ 90 h 486"/>
                <a:gd name="T82" fmla="*/ 114 w 534"/>
                <a:gd name="T83" fmla="*/ 66 h 486"/>
                <a:gd name="T84" fmla="*/ 138 w 534"/>
                <a:gd name="T85" fmla="*/ 84 h 486"/>
                <a:gd name="T86" fmla="*/ 168 w 534"/>
                <a:gd name="T87" fmla="*/ 96 h 486"/>
                <a:gd name="T88" fmla="*/ 198 w 534"/>
                <a:gd name="T89" fmla="*/ 108 h 486"/>
                <a:gd name="T90" fmla="*/ 228 w 534"/>
                <a:gd name="T91" fmla="*/ 96 h 486"/>
                <a:gd name="T92" fmla="*/ 240 w 534"/>
                <a:gd name="T93" fmla="*/ 120 h 486"/>
                <a:gd name="T94" fmla="*/ 264 w 534"/>
                <a:gd name="T95" fmla="*/ 126 h 486"/>
                <a:gd name="T96" fmla="*/ 294 w 534"/>
                <a:gd name="T97" fmla="*/ 138 h 486"/>
                <a:gd name="T98" fmla="*/ 324 w 534"/>
                <a:gd name="T99" fmla="*/ 156 h 486"/>
                <a:gd name="T100" fmla="*/ 354 w 534"/>
                <a:gd name="T101" fmla="*/ 168 h 486"/>
                <a:gd name="T102" fmla="*/ 372 w 534"/>
                <a:gd name="T103" fmla="*/ 192 h 486"/>
                <a:gd name="T104" fmla="*/ 396 w 534"/>
                <a:gd name="T105" fmla="*/ 216 h 486"/>
                <a:gd name="T106" fmla="*/ 438 w 534"/>
                <a:gd name="T107" fmla="*/ 198 h 486"/>
                <a:gd name="T108" fmla="*/ 468 w 534"/>
                <a:gd name="T109" fmla="*/ 258 h 486"/>
                <a:gd name="T110" fmla="*/ 444 w 534"/>
                <a:gd name="T111" fmla="*/ 270 h 486"/>
                <a:gd name="T112" fmla="*/ 456 w 534"/>
                <a:gd name="T113" fmla="*/ 282 h 486"/>
                <a:gd name="T114" fmla="*/ 462 w 534"/>
                <a:gd name="T115" fmla="*/ 312 h 486"/>
                <a:gd name="T116" fmla="*/ 474 w 534"/>
                <a:gd name="T117" fmla="*/ 294 h 486"/>
                <a:gd name="T118" fmla="*/ 486 w 534"/>
                <a:gd name="T119" fmla="*/ 324 h 48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534"/>
                <a:gd name="T181" fmla="*/ 0 h 486"/>
                <a:gd name="T182" fmla="*/ 534 w 534"/>
                <a:gd name="T183" fmla="*/ 486 h 48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534" h="486">
                  <a:moveTo>
                    <a:pt x="522" y="330"/>
                  </a:moveTo>
                  <a:lnTo>
                    <a:pt x="528" y="336"/>
                  </a:lnTo>
                  <a:lnTo>
                    <a:pt x="534" y="336"/>
                  </a:lnTo>
                  <a:lnTo>
                    <a:pt x="534" y="360"/>
                  </a:lnTo>
                  <a:lnTo>
                    <a:pt x="534" y="366"/>
                  </a:lnTo>
                  <a:lnTo>
                    <a:pt x="534" y="378"/>
                  </a:lnTo>
                  <a:lnTo>
                    <a:pt x="528" y="378"/>
                  </a:lnTo>
                  <a:lnTo>
                    <a:pt x="534" y="390"/>
                  </a:lnTo>
                  <a:lnTo>
                    <a:pt x="534" y="396"/>
                  </a:lnTo>
                  <a:lnTo>
                    <a:pt x="528" y="390"/>
                  </a:lnTo>
                  <a:lnTo>
                    <a:pt x="516" y="390"/>
                  </a:lnTo>
                  <a:lnTo>
                    <a:pt x="510" y="384"/>
                  </a:lnTo>
                  <a:lnTo>
                    <a:pt x="510" y="390"/>
                  </a:lnTo>
                  <a:lnTo>
                    <a:pt x="504" y="390"/>
                  </a:lnTo>
                  <a:lnTo>
                    <a:pt x="504" y="384"/>
                  </a:lnTo>
                  <a:lnTo>
                    <a:pt x="498" y="384"/>
                  </a:lnTo>
                  <a:lnTo>
                    <a:pt x="498" y="390"/>
                  </a:lnTo>
                  <a:lnTo>
                    <a:pt x="492" y="396"/>
                  </a:lnTo>
                  <a:lnTo>
                    <a:pt x="486" y="396"/>
                  </a:lnTo>
                  <a:lnTo>
                    <a:pt x="486" y="402"/>
                  </a:lnTo>
                  <a:lnTo>
                    <a:pt x="486" y="408"/>
                  </a:lnTo>
                  <a:lnTo>
                    <a:pt x="480" y="408"/>
                  </a:lnTo>
                  <a:lnTo>
                    <a:pt x="474" y="408"/>
                  </a:lnTo>
                  <a:lnTo>
                    <a:pt x="474" y="414"/>
                  </a:lnTo>
                  <a:lnTo>
                    <a:pt x="468" y="414"/>
                  </a:lnTo>
                  <a:lnTo>
                    <a:pt x="468" y="420"/>
                  </a:lnTo>
                  <a:lnTo>
                    <a:pt x="468" y="426"/>
                  </a:lnTo>
                  <a:lnTo>
                    <a:pt x="468" y="432"/>
                  </a:lnTo>
                  <a:lnTo>
                    <a:pt x="462" y="432"/>
                  </a:lnTo>
                  <a:lnTo>
                    <a:pt x="456" y="432"/>
                  </a:lnTo>
                  <a:lnTo>
                    <a:pt x="450" y="432"/>
                  </a:lnTo>
                  <a:lnTo>
                    <a:pt x="456" y="432"/>
                  </a:lnTo>
                  <a:lnTo>
                    <a:pt x="456" y="438"/>
                  </a:lnTo>
                  <a:lnTo>
                    <a:pt x="462" y="438"/>
                  </a:lnTo>
                  <a:lnTo>
                    <a:pt x="462" y="444"/>
                  </a:lnTo>
                  <a:lnTo>
                    <a:pt x="456" y="444"/>
                  </a:lnTo>
                  <a:lnTo>
                    <a:pt x="450" y="444"/>
                  </a:lnTo>
                  <a:lnTo>
                    <a:pt x="450" y="450"/>
                  </a:lnTo>
                  <a:lnTo>
                    <a:pt x="444" y="450"/>
                  </a:lnTo>
                  <a:lnTo>
                    <a:pt x="438" y="450"/>
                  </a:lnTo>
                  <a:lnTo>
                    <a:pt x="432" y="450"/>
                  </a:lnTo>
                  <a:lnTo>
                    <a:pt x="426" y="444"/>
                  </a:lnTo>
                  <a:lnTo>
                    <a:pt x="426" y="438"/>
                  </a:lnTo>
                  <a:lnTo>
                    <a:pt x="420" y="438"/>
                  </a:lnTo>
                  <a:lnTo>
                    <a:pt x="420" y="432"/>
                  </a:lnTo>
                  <a:lnTo>
                    <a:pt x="414" y="432"/>
                  </a:lnTo>
                  <a:lnTo>
                    <a:pt x="414" y="426"/>
                  </a:lnTo>
                  <a:lnTo>
                    <a:pt x="414" y="420"/>
                  </a:lnTo>
                  <a:lnTo>
                    <a:pt x="408" y="420"/>
                  </a:lnTo>
                  <a:lnTo>
                    <a:pt x="402" y="426"/>
                  </a:lnTo>
                  <a:lnTo>
                    <a:pt x="396" y="426"/>
                  </a:lnTo>
                  <a:lnTo>
                    <a:pt x="390" y="426"/>
                  </a:lnTo>
                  <a:lnTo>
                    <a:pt x="384" y="426"/>
                  </a:lnTo>
                  <a:lnTo>
                    <a:pt x="384" y="420"/>
                  </a:lnTo>
                  <a:lnTo>
                    <a:pt x="384" y="426"/>
                  </a:lnTo>
                  <a:lnTo>
                    <a:pt x="378" y="426"/>
                  </a:lnTo>
                  <a:lnTo>
                    <a:pt x="378" y="420"/>
                  </a:lnTo>
                  <a:lnTo>
                    <a:pt x="372" y="420"/>
                  </a:lnTo>
                  <a:lnTo>
                    <a:pt x="366" y="420"/>
                  </a:lnTo>
                  <a:lnTo>
                    <a:pt x="366" y="426"/>
                  </a:lnTo>
                  <a:lnTo>
                    <a:pt x="366" y="420"/>
                  </a:lnTo>
                  <a:lnTo>
                    <a:pt x="360" y="420"/>
                  </a:lnTo>
                  <a:lnTo>
                    <a:pt x="354" y="420"/>
                  </a:lnTo>
                  <a:lnTo>
                    <a:pt x="354" y="414"/>
                  </a:lnTo>
                  <a:lnTo>
                    <a:pt x="348" y="414"/>
                  </a:lnTo>
                  <a:lnTo>
                    <a:pt x="354" y="408"/>
                  </a:lnTo>
                  <a:lnTo>
                    <a:pt x="348" y="408"/>
                  </a:lnTo>
                  <a:lnTo>
                    <a:pt x="348" y="402"/>
                  </a:lnTo>
                  <a:lnTo>
                    <a:pt x="348" y="396"/>
                  </a:lnTo>
                  <a:lnTo>
                    <a:pt x="348" y="390"/>
                  </a:lnTo>
                  <a:lnTo>
                    <a:pt x="348" y="384"/>
                  </a:lnTo>
                  <a:lnTo>
                    <a:pt x="342" y="384"/>
                  </a:lnTo>
                  <a:lnTo>
                    <a:pt x="342" y="390"/>
                  </a:lnTo>
                  <a:lnTo>
                    <a:pt x="336" y="402"/>
                  </a:lnTo>
                  <a:lnTo>
                    <a:pt x="324" y="396"/>
                  </a:lnTo>
                  <a:lnTo>
                    <a:pt x="318" y="396"/>
                  </a:lnTo>
                  <a:lnTo>
                    <a:pt x="312" y="390"/>
                  </a:lnTo>
                  <a:lnTo>
                    <a:pt x="294" y="390"/>
                  </a:lnTo>
                  <a:lnTo>
                    <a:pt x="282" y="384"/>
                  </a:lnTo>
                  <a:lnTo>
                    <a:pt x="288" y="390"/>
                  </a:lnTo>
                  <a:lnTo>
                    <a:pt x="282" y="390"/>
                  </a:lnTo>
                  <a:lnTo>
                    <a:pt x="282" y="396"/>
                  </a:lnTo>
                  <a:lnTo>
                    <a:pt x="282" y="402"/>
                  </a:lnTo>
                  <a:lnTo>
                    <a:pt x="282" y="408"/>
                  </a:lnTo>
                  <a:lnTo>
                    <a:pt x="282" y="402"/>
                  </a:lnTo>
                  <a:lnTo>
                    <a:pt x="276" y="402"/>
                  </a:lnTo>
                  <a:lnTo>
                    <a:pt x="270" y="402"/>
                  </a:lnTo>
                  <a:lnTo>
                    <a:pt x="264" y="396"/>
                  </a:lnTo>
                  <a:lnTo>
                    <a:pt x="264" y="402"/>
                  </a:lnTo>
                  <a:lnTo>
                    <a:pt x="258" y="402"/>
                  </a:lnTo>
                  <a:lnTo>
                    <a:pt x="252" y="408"/>
                  </a:lnTo>
                  <a:lnTo>
                    <a:pt x="258" y="414"/>
                  </a:lnTo>
                  <a:lnTo>
                    <a:pt x="270" y="408"/>
                  </a:lnTo>
                  <a:lnTo>
                    <a:pt x="270" y="414"/>
                  </a:lnTo>
                  <a:lnTo>
                    <a:pt x="270" y="426"/>
                  </a:lnTo>
                  <a:lnTo>
                    <a:pt x="276" y="450"/>
                  </a:lnTo>
                  <a:lnTo>
                    <a:pt x="258" y="456"/>
                  </a:lnTo>
                  <a:lnTo>
                    <a:pt x="258" y="462"/>
                  </a:lnTo>
                  <a:lnTo>
                    <a:pt x="252" y="462"/>
                  </a:lnTo>
                  <a:lnTo>
                    <a:pt x="252" y="468"/>
                  </a:lnTo>
                  <a:lnTo>
                    <a:pt x="246" y="468"/>
                  </a:lnTo>
                  <a:lnTo>
                    <a:pt x="240" y="468"/>
                  </a:lnTo>
                  <a:lnTo>
                    <a:pt x="234" y="468"/>
                  </a:lnTo>
                  <a:lnTo>
                    <a:pt x="228" y="468"/>
                  </a:lnTo>
                  <a:lnTo>
                    <a:pt x="222" y="468"/>
                  </a:lnTo>
                  <a:lnTo>
                    <a:pt x="216" y="468"/>
                  </a:lnTo>
                  <a:lnTo>
                    <a:pt x="210" y="474"/>
                  </a:lnTo>
                  <a:lnTo>
                    <a:pt x="210" y="480"/>
                  </a:lnTo>
                  <a:lnTo>
                    <a:pt x="204" y="480"/>
                  </a:lnTo>
                  <a:lnTo>
                    <a:pt x="204" y="486"/>
                  </a:lnTo>
                  <a:lnTo>
                    <a:pt x="192" y="486"/>
                  </a:lnTo>
                  <a:lnTo>
                    <a:pt x="186" y="480"/>
                  </a:lnTo>
                  <a:lnTo>
                    <a:pt x="186" y="474"/>
                  </a:lnTo>
                  <a:lnTo>
                    <a:pt x="192" y="474"/>
                  </a:lnTo>
                  <a:lnTo>
                    <a:pt x="192" y="468"/>
                  </a:lnTo>
                  <a:lnTo>
                    <a:pt x="198" y="462"/>
                  </a:lnTo>
                  <a:lnTo>
                    <a:pt x="198" y="456"/>
                  </a:lnTo>
                  <a:lnTo>
                    <a:pt x="192" y="456"/>
                  </a:lnTo>
                  <a:lnTo>
                    <a:pt x="198" y="456"/>
                  </a:lnTo>
                  <a:lnTo>
                    <a:pt x="174" y="456"/>
                  </a:lnTo>
                  <a:lnTo>
                    <a:pt x="174" y="450"/>
                  </a:lnTo>
                  <a:lnTo>
                    <a:pt x="162" y="444"/>
                  </a:lnTo>
                  <a:lnTo>
                    <a:pt x="156" y="450"/>
                  </a:lnTo>
                  <a:lnTo>
                    <a:pt x="156" y="444"/>
                  </a:lnTo>
                  <a:lnTo>
                    <a:pt x="150" y="444"/>
                  </a:lnTo>
                  <a:lnTo>
                    <a:pt x="144" y="426"/>
                  </a:lnTo>
                  <a:lnTo>
                    <a:pt x="156" y="420"/>
                  </a:lnTo>
                  <a:lnTo>
                    <a:pt x="150" y="420"/>
                  </a:lnTo>
                  <a:lnTo>
                    <a:pt x="150" y="414"/>
                  </a:lnTo>
                  <a:lnTo>
                    <a:pt x="138" y="414"/>
                  </a:lnTo>
                  <a:lnTo>
                    <a:pt x="126" y="414"/>
                  </a:lnTo>
                  <a:lnTo>
                    <a:pt x="126" y="420"/>
                  </a:lnTo>
                  <a:lnTo>
                    <a:pt x="120" y="420"/>
                  </a:lnTo>
                  <a:lnTo>
                    <a:pt x="120" y="414"/>
                  </a:lnTo>
                  <a:lnTo>
                    <a:pt x="120" y="408"/>
                  </a:lnTo>
                  <a:lnTo>
                    <a:pt x="120" y="402"/>
                  </a:lnTo>
                  <a:lnTo>
                    <a:pt x="120" y="396"/>
                  </a:lnTo>
                  <a:lnTo>
                    <a:pt x="120" y="384"/>
                  </a:lnTo>
                  <a:lnTo>
                    <a:pt x="114" y="384"/>
                  </a:lnTo>
                  <a:lnTo>
                    <a:pt x="108" y="372"/>
                  </a:lnTo>
                  <a:lnTo>
                    <a:pt x="102" y="366"/>
                  </a:lnTo>
                  <a:lnTo>
                    <a:pt x="108" y="348"/>
                  </a:lnTo>
                  <a:lnTo>
                    <a:pt x="108" y="342"/>
                  </a:lnTo>
                  <a:lnTo>
                    <a:pt x="108" y="336"/>
                  </a:lnTo>
                  <a:lnTo>
                    <a:pt x="108" y="330"/>
                  </a:lnTo>
                  <a:lnTo>
                    <a:pt x="102" y="330"/>
                  </a:lnTo>
                  <a:lnTo>
                    <a:pt x="102" y="324"/>
                  </a:lnTo>
                  <a:lnTo>
                    <a:pt x="102" y="318"/>
                  </a:lnTo>
                  <a:lnTo>
                    <a:pt x="96" y="318"/>
                  </a:lnTo>
                  <a:lnTo>
                    <a:pt x="90" y="318"/>
                  </a:lnTo>
                  <a:lnTo>
                    <a:pt x="90" y="312"/>
                  </a:lnTo>
                  <a:lnTo>
                    <a:pt x="90" y="306"/>
                  </a:lnTo>
                  <a:lnTo>
                    <a:pt x="84" y="306"/>
                  </a:lnTo>
                  <a:lnTo>
                    <a:pt x="84" y="300"/>
                  </a:lnTo>
                  <a:lnTo>
                    <a:pt x="84" y="294"/>
                  </a:lnTo>
                  <a:lnTo>
                    <a:pt x="84" y="288"/>
                  </a:lnTo>
                  <a:lnTo>
                    <a:pt x="84" y="282"/>
                  </a:lnTo>
                  <a:lnTo>
                    <a:pt x="84" y="276"/>
                  </a:lnTo>
                  <a:lnTo>
                    <a:pt x="78" y="276"/>
                  </a:lnTo>
                  <a:lnTo>
                    <a:pt x="78" y="270"/>
                  </a:lnTo>
                  <a:lnTo>
                    <a:pt x="78" y="264"/>
                  </a:lnTo>
                  <a:lnTo>
                    <a:pt x="78" y="258"/>
                  </a:lnTo>
                  <a:lnTo>
                    <a:pt x="78" y="252"/>
                  </a:lnTo>
                  <a:lnTo>
                    <a:pt x="78" y="246"/>
                  </a:lnTo>
                  <a:lnTo>
                    <a:pt x="84" y="246"/>
                  </a:lnTo>
                  <a:lnTo>
                    <a:pt x="84" y="240"/>
                  </a:lnTo>
                  <a:lnTo>
                    <a:pt x="90" y="240"/>
                  </a:lnTo>
                  <a:lnTo>
                    <a:pt x="90" y="234"/>
                  </a:lnTo>
                  <a:lnTo>
                    <a:pt x="96" y="234"/>
                  </a:lnTo>
                  <a:lnTo>
                    <a:pt x="96" y="228"/>
                  </a:lnTo>
                  <a:lnTo>
                    <a:pt x="90" y="222"/>
                  </a:lnTo>
                  <a:lnTo>
                    <a:pt x="84" y="216"/>
                  </a:lnTo>
                  <a:lnTo>
                    <a:pt x="84" y="210"/>
                  </a:lnTo>
                  <a:lnTo>
                    <a:pt x="84" y="204"/>
                  </a:lnTo>
                  <a:lnTo>
                    <a:pt x="84" y="198"/>
                  </a:lnTo>
                  <a:lnTo>
                    <a:pt x="84" y="192"/>
                  </a:lnTo>
                  <a:lnTo>
                    <a:pt x="90" y="192"/>
                  </a:lnTo>
                  <a:lnTo>
                    <a:pt x="90" y="198"/>
                  </a:lnTo>
                  <a:lnTo>
                    <a:pt x="96" y="198"/>
                  </a:lnTo>
                  <a:lnTo>
                    <a:pt x="102" y="204"/>
                  </a:lnTo>
                  <a:lnTo>
                    <a:pt x="108" y="204"/>
                  </a:lnTo>
                  <a:lnTo>
                    <a:pt x="108" y="198"/>
                  </a:lnTo>
                  <a:lnTo>
                    <a:pt x="102" y="198"/>
                  </a:lnTo>
                  <a:lnTo>
                    <a:pt x="102" y="192"/>
                  </a:lnTo>
                  <a:lnTo>
                    <a:pt x="96" y="192"/>
                  </a:lnTo>
                  <a:lnTo>
                    <a:pt x="90" y="192"/>
                  </a:lnTo>
                  <a:lnTo>
                    <a:pt x="90" y="186"/>
                  </a:lnTo>
                  <a:lnTo>
                    <a:pt x="90" y="180"/>
                  </a:lnTo>
                  <a:lnTo>
                    <a:pt x="90" y="174"/>
                  </a:lnTo>
                  <a:lnTo>
                    <a:pt x="96" y="174"/>
                  </a:lnTo>
                  <a:lnTo>
                    <a:pt x="96" y="168"/>
                  </a:lnTo>
                  <a:lnTo>
                    <a:pt x="96" y="174"/>
                  </a:lnTo>
                  <a:lnTo>
                    <a:pt x="90" y="174"/>
                  </a:lnTo>
                  <a:lnTo>
                    <a:pt x="84" y="174"/>
                  </a:lnTo>
                  <a:lnTo>
                    <a:pt x="84" y="168"/>
                  </a:lnTo>
                  <a:lnTo>
                    <a:pt x="78" y="168"/>
                  </a:lnTo>
                  <a:lnTo>
                    <a:pt x="78" y="162"/>
                  </a:lnTo>
                  <a:lnTo>
                    <a:pt x="84" y="162"/>
                  </a:lnTo>
                  <a:lnTo>
                    <a:pt x="84" y="156"/>
                  </a:lnTo>
                  <a:lnTo>
                    <a:pt x="84" y="162"/>
                  </a:lnTo>
                  <a:lnTo>
                    <a:pt x="78" y="162"/>
                  </a:lnTo>
                  <a:lnTo>
                    <a:pt x="78" y="156"/>
                  </a:lnTo>
                  <a:lnTo>
                    <a:pt x="78" y="162"/>
                  </a:lnTo>
                  <a:lnTo>
                    <a:pt x="72" y="162"/>
                  </a:lnTo>
                  <a:lnTo>
                    <a:pt x="72" y="156"/>
                  </a:lnTo>
                  <a:lnTo>
                    <a:pt x="66" y="156"/>
                  </a:lnTo>
                  <a:lnTo>
                    <a:pt x="66" y="150"/>
                  </a:lnTo>
                  <a:lnTo>
                    <a:pt x="72" y="150"/>
                  </a:lnTo>
                  <a:lnTo>
                    <a:pt x="78" y="150"/>
                  </a:lnTo>
                  <a:lnTo>
                    <a:pt x="78" y="144"/>
                  </a:lnTo>
                  <a:lnTo>
                    <a:pt x="72" y="144"/>
                  </a:lnTo>
                  <a:lnTo>
                    <a:pt x="66" y="144"/>
                  </a:lnTo>
                  <a:lnTo>
                    <a:pt x="60" y="144"/>
                  </a:lnTo>
                  <a:lnTo>
                    <a:pt x="60" y="138"/>
                  </a:lnTo>
                  <a:lnTo>
                    <a:pt x="54" y="138"/>
                  </a:lnTo>
                  <a:lnTo>
                    <a:pt x="54" y="132"/>
                  </a:lnTo>
                  <a:lnTo>
                    <a:pt x="48" y="132"/>
                  </a:lnTo>
                  <a:lnTo>
                    <a:pt x="48" y="126"/>
                  </a:lnTo>
                  <a:lnTo>
                    <a:pt x="42" y="126"/>
                  </a:lnTo>
                  <a:lnTo>
                    <a:pt x="36" y="126"/>
                  </a:lnTo>
                  <a:lnTo>
                    <a:pt x="36" y="120"/>
                  </a:lnTo>
                  <a:lnTo>
                    <a:pt x="36" y="114"/>
                  </a:lnTo>
                  <a:lnTo>
                    <a:pt x="36" y="108"/>
                  </a:lnTo>
                  <a:lnTo>
                    <a:pt x="36" y="102"/>
                  </a:lnTo>
                  <a:lnTo>
                    <a:pt x="36" y="96"/>
                  </a:lnTo>
                  <a:lnTo>
                    <a:pt x="30" y="96"/>
                  </a:lnTo>
                  <a:lnTo>
                    <a:pt x="30" y="90"/>
                  </a:lnTo>
                  <a:lnTo>
                    <a:pt x="30" y="84"/>
                  </a:lnTo>
                  <a:lnTo>
                    <a:pt x="24" y="84"/>
                  </a:lnTo>
                  <a:lnTo>
                    <a:pt x="24" y="78"/>
                  </a:lnTo>
                  <a:lnTo>
                    <a:pt x="24" y="72"/>
                  </a:lnTo>
                  <a:lnTo>
                    <a:pt x="18" y="72"/>
                  </a:lnTo>
                  <a:lnTo>
                    <a:pt x="24" y="72"/>
                  </a:lnTo>
                  <a:lnTo>
                    <a:pt x="24" y="66"/>
                  </a:lnTo>
                  <a:lnTo>
                    <a:pt x="24" y="60"/>
                  </a:lnTo>
                  <a:lnTo>
                    <a:pt x="18" y="60"/>
                  </a:lnTo>
                  <a:lnTo>
                    <a:pt x="12" y="60"/>
                  </a:lnTo>
                  <a:lnTo>
                    <a:pt x="12" y="54"/>
                  </a:lnTo>
                  <a:lnTo>
                    <a:pt x="12" y="48"/>
                  </a:lnTo>
                  <a:lnTo>
                    <a:pt x="6" y="48"/>
                  </a:lnTo>
                  <a:lnTo>
                    <a:pt x="12" y="48"/>
                  </a:lnTo>
                  <a:lnTo>
                    <a:pt x="12" y="42"/>
                  </a:lnTo>
                  <a:lnTo>
                    <a:pt x="12" y="36"/>
                  </a:lnTo>
                  <a:lnTo>
                    <a:pt x="6" y="36"/>
                  </a:lnTo>
                  <a:lnTo>
                    <a:pt x="6" y="30"/>
                  </a:lnTo>
                  <a:lnTo>
                    <a:pt x="0" y="30"/>
                  </a:lnTo>
                  <a:lnTo>
                    <a:pt x="0" y="24"/>
                  </a:lnTo>
                  <a:lnTo>
                    <a:pt x="0" y="18"/>
                  </a:lnTo>
                  <a:lnTo>
                    <a:pt x="0" y="12"/>
                  </a:lnTo>
                  <a:lnTo>
                    <a:pt x="6" y="12"/>
                  </a:lnTo>
                  <a:lnTo>
                    <a:pt x="6" y="6"/>
                  </a:lnTo>
                  <a:lnTo>
                    <a:pt x="6" y="0"/>
                  </a:lnTo>
                  <a:lnTo>
                    <a:pt x="12" y="0"/>
                  </a:lnTo>
                  <a:lnTo>
                    <a:pt x="18" y="0"/>
                  </a:lnTo>
                  <a:lnTo>
                    <a:pt x="18" y="6"/>
                  </a:lnTo>
                  <a:lnTo>
                    <a:pt x="18" y="12"/>
                  </a:lnTo>
                  <a:lnTo>
                    <a:pt x="18" y="18"/>
                  </a:lnTo>
                  <a:lnTo>
                    <a:pt x="24" y="18"/>
                  </a:lnTo>
                  <a:lnTo>
                    <a:pt x="24" y="24"/>
                  </a:lnTo>
                  <a:lnTo>
                    <a:pt x="30" y="24"/>
                  </a:lnTo>
                  <a:lnTo>
                    <a:pt x="36" y="24"/>
                  </a:lnTo>
                  <a:lnTo>
                    <a:pt x="36" y="30"/>
                  </a:lnTo>
                  <a:lnTo>
                    <a:pt x="42" y="30"/>
                  </a:lnTo>
                  <a:lnTo>
                    <a:pt x="42" y="36"/>
                  </a:lnTo>
                  <a:lnTo>
                    <a:pt x="48" y="36"/>
                  </a:lnTo>
                  <a:lnTo>
                    <a:pt x="48" y="42"/>
                  </a:lnTo>
                  <a:lnTo>
                    <a:pt x="54" y="42"/>
                  </a:lnTo>
                  <a:lnTo>
                    <a:pt x="54" y="48"/>
                  </a:lnTo>
                  <a:lnTo>
                    <a:pt x="48" y="48"/>
                  </a:lnTo>
                  <a:lnTo>
                    <a:pt x="54" y="48"/>
                  </a:lnTo>
                  <a:lnTo>
                    <a:pt x="54" y="54"/>
                  </a:lnTo>
                  <a:lnTo>
                    <a:pt x="60" y="60"/>
                  </a:lnTo>
                  <a:lnTo>
                    <a:pt x="60" y="66"/>
                  </a:lnTo>
                  <a:lnTo>
                    <a:pt x="60" y="72"/>
                  </a:lnTo>
                  <a:lnTo>
                    <a:pt x="60" y="78"/>
                  </a:lnTo>
                  <a:lnTo>
                    <a:pt x="60" y="84"/>
                  </a:lnTo>
                  <a:lnTo>
                    <a:pt x="60" y="90"/>
                  </a:lnTo>
                  <a:lnTo>
                    <a:pt x="60" y="96"/>
                  </a:lnTo>
                  <a:lnTo>
                    <a:pt x="60" y="102"/>
                  </a:lnTo>
                  <a:lnTo>
                    <a:pt x="66" y="102"/>
                  </a:lnTo>
                  <a:lnTo>
                    <a:pt x="96" y="102"/>
                  </a:lnTo>
                  <a:lnTo>
                    <a:pt x="108" y="108"/>
                  </a:lnTo>
                  <a:lnTo>
                    <a:pt x="114" y="108"/>
                  </a:lnTo>
                  <a:lnTo>
                    <a:pt x="114" y="102"/>
                  </a:lnTo>
                  <a:lnTo>
                    <a:pt x="114" y="96"/>
                  </a:lnTo>
                  <a:lnTo>
                    <a:pt x="114" y="90"/>
                  </a:lnTo>
                  <a:lnTo>
                    <a:pt x="108" y="90"/>
                  </a:lnTo>
                  <a:lnTo>
                    <a:pt x="108" y="84"/>
                  </a:lnTo>
                  <a:lnTo>
                    <a:pt x="108" y="78"/>
                  </a:lnTo>
                  <a:lnTo>
                    <a:pt x="108" y="72"/>
                  </a:lnTo>
                  <a:lnTo>
                    <a:pt x="108" y="66"/>
                  </a:lnTo>
                  <a:lnTo>
                    <a:pt x="108" y="72"/>
                  </a:lnTo>
                  <a:lnTo>
                    <a:pt x="114" y="72"/>
                  </a:lnTo>
                  <a:lnTo>
                    <a:pt x="114" y="66"/>
                  </a:lnTo>
                  <a:lnTo>
                    <a:pt x="120" y="72"/>
                  </a:lnTo>
                  <a:lnTo>
                    <a:pt x="114" y="72"/>
                  </a:lnTo>
                  <a:lnTo>
                    <a:pt x="120" y="72"/>
                  </a:lnTo>
                  <a:lnTo>
                    <a:pt x="126" y="72"/>
                  </a:lnTo>
                  <a:lnTo>
                    <a:pt x="132" y="78"/>
                  </a:lnTo>
                  <a:lnTo>
                    <a:pt x="138" y="78"/>
                  </a:lnTo>
                  <a:lnTo>
                    <a:pt x="138" y="84"/>
                  </a:lnTo>
                  <a:lnTo>
                    <a:pt x="144" y="84"/>
                  </a:lnTo>
                  <a:lnTo>
                    <a:pt x="150" y="84"/>
                  </a:lnTo>
                  <a:lnTo>
                    <a:pt x="156" y="84"/>
                  </a:lnTo>
                  <a:lnTo>
                    <a:pt x="156" y="90"/>
                  </a:lnTo>
                  <a:lnTo>
                    <a:pt x="162" y="90"/>
                  </a:lnTo>
                  <a:lnTo>
                    <a:pt x="168" y="90"/>
                  </a:lnTo>
                  <a:lnTo>
                    <a:pt x="168" y="96"/>
                  </a:lnTo>
                  <a:lnTo>
                    <a:pt x="174" y="102"/>
                  </a:lnTo>
                  <a:lnTo>
                    <a:pt x="174" y="96"/>
                  </a:lnTo>
                  <a:lnTo>
                    <a:pt x="180" y="102"/>
                  </a:lnTo>
                  <a:lnTo>
                    <a:pt x="186" y="102"/>
                  </a:lnTo>
                  <a:lnTo>
                    <a:pt x="192" y="102"/>
                  </a:lnTo>
                  <a:lnTo>
                    <a:pt x="192" y="108"/>
                  </a:lnTo>
                  <a:lnTo>
                    <a:pt x="198" y="108"/>
                  </a:lnTo>
                  <a:lnTo>
                    <a:pt x="204" y="108"/>
                  </a:lnTo>
                  <a:lnTo>
                    <a:pt x="204" y="102"/>
                  </a:lnTo>
                  <a:lnTo>
                    <a:pt x="210" y="102"/>
                  </a:lnTo>
                  <a:lnTo>
                    <a:pt x="216" y="102"/>
                  </a:lnTo>
                  <a:lnTo>
                    <a:pt x="222" y="102"/>
                  </a:lnTo>
                  <a:lnTo>
                    <a:pt x="222" y="96"/>
                  </a:lnTo>
                  <a:lnTo>
                    <a:pt x="228" y="96"/>
                  </a:lnTo>
                  <a:lnTo>
                    <a:pt x="228" y="102"/>
                  </a:lnTo>
                  <a:lnTo>
                    <a:pt x="234" y="102"/>
                  </a:lnTo>
                  <a:lnTo>
                    <a:pt x="234" y="108"/>
                  </a:lnTo>
                  <a:lnTo>
                    <a:pt x="234" y="102"/>
                  </a:lnTo>
                  <a:lnTo>
                    <a:pt x="240" y="108"/>
                  </a:lnTo>
                  <a:lnTo>
                    <a:pt x="240" y="114"/>
                  </a:lnTo>
                  <a:lnTo>
                    <a:pt x="240" y="120"/>
                  </a:lnTo>
                  <a:lnTo>
                    <a:pt x="246" y="120"/>
                  </a:lnTo>
                  <a:lnTo>
                    <a:pt x="246" y="114"/>
                  </a:lnTo>
                  <a:lnTo>
                    <a:pt x="252" y="114"/>
                  </a:lnTo>
                  <a:lnTo>
                    <a:pt x="252" y="120"/>
                  </a:lnTo>
                  <a:lnTo>
                    <a:pt x="258" y="120"/>
                  </a:lnTo>
                  <a:lnTo>
                    <a:pt x="258" y="126"/>
                  </a:lnTo>
                  <a:lnTo>
                    <a:pt x="264" y="126"/>
                  </a:lnTo>
                  <a:lnTo>
                    <a:pt x="264" y="132"/>
                  </a:lnTo>
                  <a:lnTo>
                    <a:pt x="270" y="132"/>
                  </a:lnTo>
                  <a:lnTo>
                    <a:pt x="276" y="132"/>
                  </a:lnTo>
                  <a:lnTo>
                    <a:pt x="282" y="132"/>
                  </a:lnTo>
                  <a:lnTo>
                    <a:pt x="288" y="132"/>
                  </a:lnTo>
                  <a:lnTo>
                    <a:pt x="288" y="138"/>
                  </a:lnTo>
                  <a:lnTo>
                    <a:pt x="294" y="138"/>
                  </a:lnTo>
                  <a:lnTo>
                    <a:pt x="300" y="144"/>
                  </a:lnTo>
                  <a:lnTo>
                    <a:pt x="306" y="144"/>
                  </a:lnTo>
                  <a:lnTo>
                    <a:pt x="306" y="150"/>
                  </a:lnTo>
                  <a:lnTo>
                    <a:pt x="312" y="150"/>
                  </a:lnTo>
                  <a:lnTo>
                    <a:pt x="312" y="156"/>
                  </a:lnTo>
                  <a:lnTo>
                    <a:pt x="318" y="156"/>
                  </a:lnTo>
                  <a:lnTo>
                    <a:pt x="324" y="156"/>
                  </a:lnTo>
                  <a:lnTo>
                    <a:pt x="330" y="156"/>
                  </a:lnTo>
                  <a:lnTo>
                    <a:pt x="336" y="156"/>
                  </a:lnTo>
                  <a:lnTo>
                    <a:pt x="336" y="162"/>
                  </a:lnTo>
                  <a:lnTo>
                    <a:pt x="342" y="162"/>
                  </a:lnTo>
                  <a:lnTo>
                    <a:pt x="342" y="168"/>
                  </a:lnTo>
                  <a:lnTo>
                    <a:pt x="348" y="168"/>
                  </a:lnTo>
                  <a:lnTo>
                    <a:pt x="354" y="168"/>
                  </a:lnTo>
                  <a:lnTo>
                    <a:pt x="354" y="174"/>
                  </a:lnTo>
                  <a:lnTo>
                    <a:pt x="360" y="174"/>
                  </a:lnTo>
                  <a:lnTo>
                    <a:pt x="366" y="174"/>
                  </a:lnTo>
                  <a:lnTo>
                    <a:pt x="366" y="180"/>
                  </a:lnTo>
                  <a:lnTo>
                    <a:pt x="366" y="186"/>
                  </a:lnTo>
                  <a:lnTo>
                    <a:pt x="372" y="186"/>
                  </a:lnTo>
                  <a:lnTo>
                    <a:pt x="372" y="192"/>
                  </a:lnTo>
                  <a:lnTo>
                    <a:pt x="378" y="192"/>
                  </a:lnTo>
                  <a:lnTo>
                    <a:pt x="384" y="192"/>
                  </a:lnTo>
                  <a:lnTo>
                    <a:pt x="384" y="198"/>
                  </a:lnTo>
                  <a:lnTo>
                    <a:pt x="384" y="204"/>
                  </a:lnTo>
                  <a:lnTo>
                    <a:pt x="390" y="204"/>
                  </a:lnTo>
                  <a:lnTo>
                    <a:pt x="390" y="210"/>
                  </a:lnTo>
                  <a:lnTo>
                    <a:pt x="396" y="216"/>
                  </a:lnTo>
                  <a:lnTo>
                    <a:pt x="402" y="216"/>
                  </a:lnTo>
                  <a:lnTo>
                    <a:pt x="402" y="222"/>
                  </a:lnTo>
                  <a:lnTo>
                    <a:pt x="408" y="222"/>
                  </a:lnTo>
                  <a:lnTo>
                    <a:pt x="414" y="216"/>
                  </a:lnTo>
                  <a:lnTo>
                    <a:pt x="414" y="210"/>
                  </a:lnTo>
                  <a:lnTo>
                    <a:pt x="420" y="204"/>
                  </a:lnTo>
                  <a:lnTo>
                    <a:pt x="438" y="198"/>
                  </a:lnTo>
                  <a:lnTo>
                    <a:pt x="456" y="192"/>
                  </a:lnTo>
                  <a:lnTo>
                    <a:pt x="462" y="192"/>
                  </a:lnTo>
                  <a:lnTo>
                    <a:pt x="456" y="234"/>
                  </a:lnTo>
                  <a:lnTo>
                    <a:pt x="456" y="240"/>
                  </a:lnTo>
                  <a:lnTo>
                    <a:pt x="456" y="246"/>
                  </a:lnTo>
                  <a:lnTo>
                    <a:pt x="456" y="252"/>
                  </a:lnTo>
                  <a:lnTo>
                    <a:pt x="468" y="258"/>
                  </a:lnTo>
                  <a:lnTo>
                    <a:pt x="462" y="258"/>
                  </a:lnTo>
                  <a:lnTo>
                    <a:pt x="456" y="258"/>
                  </a:lnTo>
                  <a:lnTo>
                    <a:pt x="456" y="264"/>
                  </a:lnTo>
                  <a:lnTo>
                    <a:pt x="450" y="264"/>
                  </a:lnTo>
                  <a:lnTo>
                    <a:pt x="450" y="258"/>
                  </a:lnTo>
                  <a:lnTo>
                    <a:pt x="450" y="264"/>
                  </a:lnTo>
                  <a:lnTo>
                    <a:pt x="444" y="270"/>
                  </a:lnTo>
                  <a:lnTo>
                    <a:pt x="444" y="276"/>
                  </a:lnTo>
                  <a:lnTo>
                    <a:pt x="450" y="276"/>
                  </a:lnTo>
                  <a:lnTo>
                    <a:pt x="450" y="270"/>
                  </a:lnTo>
                  <a:lnTo>
                    <a:pt x="456" y="270"/>
                  </a:lnTo>
                  <a:lnTo>
                    <a:pt x="462" y="270"/>
                  </a:lnTo>
                  <a:lnTo>
                    <a:pt x="462" y="276"/>
                  </a:lnTo>
                  <a:lnTo>
                    <a:pt x="456" y="282"/>
                  </a:lnTo>
                  <a:lnTo>
                    <a:pt x="462" y="288"/>
                  </a:lnTo>
                  <a:lnTo>
                    <a:pt x="456" y="288"/>
                  </a:lnTo>
                  <a:lnTo>
                    <a:pt x="450" y="294"/>
                  </a:lnTo>
                  <a:lnTo>
                    <a:pt x="456" y="300"/>
                  </a:lnTo>
                  <a:lnTo>
                    <a:pt x="450" y="306"/>
                  </a:lnTo>
                  <a:lnTo>
                    <a:pt x="456" y="306"/>
                  </a:lnTo>
                  <a:lnTo>
                    <a:pt x="462" y="312"/>
                  </a:lnTo>
                  <a:lnTo>
                    <a:pt x="468" y="312"/>
                  </a:lnTo>
                  <a:lnTo>
                    <a:pt x="462" y="306"/>
                  </a:lnTo>
                  <a:lnTo>
                    <a:pt x="462" y="300"/>
                  </a:lnTo>
                  <a:lnTo>
                    <a:pt x="462" y="306"/>
                  </a:lnTo>
                  <a:lnTo>
                    <a:pt x="468" y="300"/>
                  </a:lnTo>
                  <a:lnTo>
                    <a:pt x="468" y="294"/>
                  </a:lnTo>
                  <a:lnTo>
                    <a:pt x="474" y="294"/>
                  </a:lnTo>
                  <a:lnTo>
                    <a:pt x="474" y="300"/>
                  </a:lnTo>
                  <a:lnTo>
                    <a:pt x="480" y="300"/>
                  </a:lnTo>
                  <a:lnTo>
                    <a:pt x="486" y="300"/>
                  </a:lnTo>
                  <a:lnTo>
                    <a:pt x="486" y="306"/>
                  </a:lnTo>
                  <a:lnTo>
                    <a:pt x="480" y="312"/>
                  </a:lnTo>
                  <a:lnTo>
                    <a:pt x="480" y="318"/>
                  </a:lnTo>
                  <a:lnTo>
                    <a:pt x="486" y="324"/>
                  </a:lnTo>
                  <a:lnTo>
                    <a:pt x="492" y="324"/>
                  </a:lnTo>
                  <a:lnTo>
                    <a:pt x="498" y="324"/>
                  </a:lnTo>
                  <a:lnTo>
                    <a:pt x="504" y="324"/>
                  </a:lnTo>
                  <a:lnTo>
                    <a:pt x="510" y="324"/>
                  </a:lnTo>
                  <a:lnTo>
                    <a:pt x="516" y="330"/>
                  </a:lnTo>
                  <a:lnTo>
                    <a:pt x="522" y="330"/>
                  </a:lnTo>
                  <a:close/>
                </a:path>
              </a:pathLst>
            </a:custGeom>
            <a:solidFill>
              <a:srgbClr val="3366FF"/>
            </a:solidFill>
            <a:ln w="0">
              <a:solidFill>
                <a:srgbClr val="000000"/>
              </a:solidFill>
              <a:prstDash val="solid"/>
              <a:round/>
              <a:headEnd/>
              <a:tailEnd/>
            </a:ln>
          </p:spPr>
          <p:txBody>
            <a:bodyPr/>
            <a:lstStyle/>
            <a:p>
              <a:endParaRPr lang="es-MX"/>
            </a:p>
          </p:txBody>
        </p:sp>
        <p:sp>
          <p:nvSpPr>
            <p:cNvPr id="114" name="Freeform 116"/>
            <p:cNvSpPr>
              <a:spLocks/>
            </p:cNvSpPr>
            <p:nvPr/>
          </p:nvSpPr>
          <p:spPr bwMode="auto">
            <a:xfrm>
              <a:off x="2034" y="570"/>
              <a:ext cx="636" cy="438"/>
            </a:xfrm>
            <a:custGeom>
              <a:avLst/>
              <a:gdLst>
                <a:gd name="T0" fmla="*/ 384 w 636"/>
                <a:gd name="T1" fmla="*/ 138 h 438"/>
                <a:gd name="T2" fmla="*/ 426 w 636"/>
                <a:gd name="T3" fmla="*/ 120 h 438"/>
                <a:gd name="T4" fmla="*/ 414 w 636"/>
                <a:gd name="T5" fmla="*/ 72 h 438"/>
                <a:gd name="T6" fmla="*/ 432 w 636"/>
                <a:gd name="T7" fmla="*/ 66 h 438"/>
                <a:gd name="T8" fmla="*/ 474 w 636"/>
                <a:gd name="T9" fmla="*/ 66 h 438"/>
                <a:gd name="T10" fmla="*/ 498 w 636"/>
                <a:gd name="T11" fmla="*/ 72 h 438"/>
                <a:gd name="T12" fmla="*/ 516 w 636"/>
                <a:gd name="T13" fmla="*/ 90 h 438"/>
                <a:gd name="T14" fmla="*/ 534 w 636"/>
                <a:gd name="T15" fmla="*/ 90 h 438"/>
                <a:gd name="T16" fmla="*/ 564 w 636"/>
                <a:gd name="T17" fmla="*/ 96 h 438"/>
                <a:gd name="T18" fmla="*/ 588 w 636"/>
                <a:gd name="T19" fmla="*/ 120 h 438"/>
                <a:gd name="T20" fmla="*/ 618 w 636"/>
                <a:gd name="T21" fmla="*/ 120 h 438"/>
                <a:gd name="T22" fmla="*/ 624 w 636"/>
                <a:gd name="T23" fmla="*/ 120 h 438"/>
                <a:gd name="T24" fmla="*/ 618 w 636"/>
                <a:gd name="T25" fmla="*/ 156 h 438"/>
                <a:gd name="T26" fmla="*/ 612 w 636"/>
                <a:gd name="T27" fmla="*/ 180 h 438"/>
                <a:gd name="T28" fmla="*/ 594 w 636"/>
                <a:gd name="T29" fmla="*/ 192 h 438"/>
                <a:gd name="T30" fmla="*/ 606 w 636"/>
                <a:gd name="T31" fmla="*/ 228 h 438"/>
                <a:gd name="T32" fmla="*/ 594 w 636"/>
                <a:gd name="T33" fmla="*/ 246 h 438"/>
                <a:gd name="T34" fmla="*/ 570 w 636"/>
                <a:gd name="T35" fmla="*/ 252 h 438"/>
                <a:gd name="T36" fmla="*/ 558 w 636"/>
                <a:gd name="T37" fmla="*/ 258 h 438"/>
                <a:gd name="T38" fmla="*/ 546 w 636"/>
                <a:gd name="T39" fmla="*/ 264 h 438"/>
                <a:gd name="T40" fmla="*/ 528 w 636"/>
                <a:gd name="T41" fmla="*/ 282 h 438"/>
                <a:gd name="T42" fmla="*/ 504 w 636"/>
                <a:gd name="T43" fmla="*/ 306 h 438"/>
                <a:gd name="T44" fmla="*/ 492 w 636"/>
                <a:gd name="T45" fmla="*/ 330 h 438"/>
                <a:gd name="T46" fmla="*/ 486 w 636"/>
                <a:gd name="T47" fmla="*/ 360 h 438"/>
                <a:gd name="T48" fmla="*/ 522 w 636"/>
                <a:gd name="T49" fmla="*/ 384 h 438"/>
                <a:gd name="T50" fmla="*/ 516 w 636"/>
                <a:gd name="T51" fmla="*/ 414 h 438"/>
                <a:gd name="T52" fmla="*/ 492 w 636"/>
                <a:gd name="T53" fmla="*/ 432 h 438"/>
                <a:gd name="T54" fmla="*/ 456 w 636"/>
                <a:gd name="T55" fmla="*/ 420 h 438"/>
                <a:gd name="T56" fmla="*/ 432 w 636"/>
                <a:gd name="T57" fmla="*/ 402 h 438"/>
                <a:gd name="T58" fmla="*/ 396 w 636"/>
                <a:gd name="T59" fmla="*/ 402 h 438"/>
                <a:gd name="T60" fmla="*/ 384 w 636"/>
                <a:gd name="T61" fmla="*/ 372 h 438"/>
                <a:gd name="T62" fmla="*/ 354 w 636"/>
                <a:gd name="T63" fmla="*/ 342 h 438"/>
                <a:gd name="T64" fmla="*/ 324 w 636"/>
                <a:gd name="T65" fmla="*/ 342 h 438"/>
                <a:gd name="T66" fmla="*/ 324 w 636"/>
                <a:gd name="T67" fmla="*/ 348 h 438"/>
                <a:gd name="T68" fmla="*/ 312 w 636"/>
                <a:gd name="T69" fmla="*/ 360 h 438"/>
                <a:gd name="T70" fmla="*/ 318 w 636"/>
                <a:gd name="T71" fmla="*/ 324 h 438"/>
                <a:gd name="T72" fmla="*/ 288 w 636"/>
                <a:gd name="T73" fmla="*/ 300 h 438"/>
                <a:gd name="T74" fmla="*/ 264 w 636"/>
                <a:gd name="T75" fmla="*/ 282 h 438"/>
                <a:gd name="T76" fmla="*/ 234 w 636"/>
                <a:gd name="T77" fmla="*/ 264 h 438"/>
                <a:gd name="T78" fmla="*/ 210 w 636"/>
                <a:gd name="T79" fmla="*/ 282 h 438"/>
                <a:gd name="T80" fmla="*/ 192 w 636"/>
                <a:gd name="T81" fmla="*/ 264 h 438"/>
                <a:gd name="T82" fmla="*/ 174 w 636"/>
                <a:gd name="T83" fmla="*/ 222 h 438"/>
                <a:gd name="T84" fmla="*/ 132 w 636"/>
                <a:gd name="T85" fmla="*/ 174 h 438"/>
                <a:gd name="T86" fmla="*/ 102 w 636"/>
                <a:gd name="T87" fmla="*/ 162 h 438"/>
                <a:gd name="T88" fmla="*/ 54 w 636"/>
                <a:gd name="T89" fmla="*/ 150 h 438"/>
                <a:gd name="T90" fmla="*/ 6 w 636"/>
                <a:gd name="T91" fmla="*/ 126 h 438"/>
                <a:gd name="T92" fmla="*/ 12 w 636"/>
                <a:gd name="T93" fmla="*/ 102 h 438"/>
                <a:gd name="T94" fmla="*/ 42 w 636"/>
                <a:gd name="T95" fmla="*/ 90 h 438"/>
                <a:gd name="T96" fmla="*/ 72 w 636"/>
                <a:gd name="T97" fmla="*/ 78 h 438"/>
                <a:gd name="T98" fmla="*/ 90 w 636"/>
                <a:gd name="T99" fmla="*/ 54 h 438"/>
                <a:gd name="T100" fmla="*/ 126 w 636"/>
                <a:gd name="T101" fmla="*/ 36 h 438"/>
                <a:gd name="T102" fmla="*/ 126 w 636"/>
                <a:gd name="T103" fmla="*/ 0 h 438"/>
                <a:gd name="T104" fmla="*/ 150 w 636"/>
                <a:gd name="T105" fmla="*/ 18 h 438"/>
                <a:gd name="T106" fmla="*/ 186 w 636"/>
                <a:gd name="T107" fmla="*/ 42 h 438"/>
                <a:gd name="T108" fmla="*/ 222 w 636"/>
                <a:gd name="T109" fmla="*/ 48 h 438"/>
                <a:gd name="T110" fmla="*/ 246 w 636"/>
                <a:gd name="T111" fmla="*/ 18 h 438"/>
                <a:gd name="T112" fmla="*/ 270 w 636"/>
                <a:gd name="T113" fmla="*/ 54 h 438"/>
                <a:gd name="T114" fmla="*/ 276 w 636"/>
                <a:gd name="T115" fmla="*/ 84 h 438"/>
                <a:gd name="T116" fmla="*/ 306 w 636"/>
                <a:gd name="T117" fmla="*/ 114 h 438"/>
                <a:gd name="T118" fmla="*/ 348 w 636"/>
                <a:gd name="T119" fmla="*/ 126 h 438"/>
                <a:gd name="T120" fmla="*/ 354 w 636"/>
                <a:gd name="T121" fmla="*/ 156 h 43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636"/>
                <a:gd name="T184" fmla="*/ 0 h 438"/>
                <a:gd name="T185" fmla="*/ 636 w 636"/>
                <a:gd name="T186" fmla="*/ 438 h 438"/>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636" h="438">
                  <a:moveTo>
                    <a:pt x="354" y="150"/>
                  </a:moveTo>
                  <a:lnTo>
                    <a:pt x="360" y="150"/>
                  </a:lnTo>
                  <a:lnTo>
                    <a:pt x="360" y="144"/>
                  </a:lnTo>
                  <a:lnTo>
                    <a:pt x="366" y="138"/>
                  </a:lnTo>
                  <a:lnTo>
                    <a:pt x="372" y="138"/>
                  </a:lnTo>
                  <a:lnTo>
                    <a:pt x="378" y="138"/>
                  </a:lnTo>
                  <a:lnTo>
                    <a:pt x="384" y="138"/>
                  </a:lnTo>
                  <a:lnTo>
                    <a:pt x="390" y="138"/>
                  </a:lnTo>
                  <a:lnTo>
                    <a:pt x="396" y="138"/>
                  </a:lnTo>
                  <a:lnTo>
                    <a:pt x="402" y="138"/>
                  </a:lnTo>
                  <a:lnTo>
                    <a:pt x="402" y="132"/>
                  </a:lnTo>
                  <a:lnTo>
                    <a:pt x="408" y="132"/>
                  </a:lnTo>
                  <a:lnTo>
                    <a:pt x="408" y="126"/>
                  </a:lnTo>
                  <a:lnTo>
                    <a:pt x="426" y="120"/>
                  </a:lnTo>
                  <a:lnTo>
                    <a:pt x="420" y="96"/>
                  </a:lnTo>
                  <a:lnTo>
                    <a:pt x="420" y="84"/>
                  </a:lnTo>
                  <a:lnTo>
                    <a:pt x="420" y="78"/>
                  </a:lnTo>
                  <a:lnTo>
                    <a:pt x="408" y="84"/>
                  </a:lnTo>
                  <a:lnTo>
                    <a:pt x="402" y="78"/>
                  </a:lnTo>
                  <a:lnTo>
                    <a:pt x="408" y="72"/>
                  </a:lnTo>
                  <a:lnTo>
                    <a:pt x="414" y="72"/>
                  </a:lnTo>
                  <a:lnTo>
                    <a:pt x="414" y="66"/>
                  </a:lnTo>
                  <a:lnTo>
                    <a:pt x="420" y="72"/>
                  </a:lnTo>
                  <a:lnTo>
                    <a:pt x="426" y="72"/>
                  </a:lnTo>
                  <a:lnTo>
                    <a:pt x="432" y="72"/>
                  </a:lnTo>
                  <a:lnTo>
                    <a:pt x="432" y="78"/>
                  </a:lnTo>
                  <a:lnTo>
                    <a:pt x="432" y="72"/>
                  </a:lnTo>
                  <a:lnTo>
                    <a:pt x="432" y="66"/>
                  </a:lnTo>
                  <a:lnTo>
                    <a:pt x="432" y="60"/>
                  </a:lnTo>
                  <a:lnTo>
                    <a:pt x="438" y="60"/>
                  </a:lnTo>
                  <a:lnTo>
                    <a:pt x="432" y="54"/>
                  </a:lnTo>
                  <a:lnTo>
                    <a:pt x="444" y="60"/>
                  </a:lnTo>
                  <a:lnTo>
                    <a:pt x="462" y="60"/>
                  </a:lnTo>
                  <a:lnTo>
                    <a:pt x="468" y="66"/>
                  </a:lnTo>
                  <a:lnTo>
                    <a:pt x="474" y="66"/>
                  </a:lnTo>
                  <a:lnTo>
                    <a:pt x="486" y="72"/>
                  </a:lnTo>
                  <a:lnTo>
                    <a:pt x="492" y="60"/>
                  </a:lnTo>
                  <a:lnTo>
                    <a:pt x="492" y="54"/>
                  </a:lnTo>
                  <a:lnTo>
                    <a:pt x="498" y="54"/>
                  </a:lnTo>
                  <a:lnTo>
                    <a:pt x="498" y="60"/>
                  </a:lnTo>
                  <a:lnTo>
                    <a:pt x="498" y="66"/>
                  </a:lnTo>
                  <a:lnTo>
                    <a:pt x="498" y="72"/>
                  </a:lnTo>
                  <a:lnTo>
                    <a:pt x="498" y="78"/>
                  </a:lnTo>
                  <a:lnTo>
                    <a:pt x="504" y="78"/>
                  </a:lnTo>
                  <a:lnTo>
                    <a:pt x="498" y="84"/>
                  </a:lnTo>
                  <a:lnTo>
                    <a:pt x="504" y="84"/>
                  </a:lnTo>
                  <a:lnTo>
                    <a:pt x="504" y="90"/>
                  </a:lnTo>
                  <a:lnTo>
                    <a:pt x="510" y="90"/>
                  </a:lnTo>
                  <a:lnTo>
                    <a:pt x="516" y="90"/>
                  </a:lnTo>
                  <a:lnTo>
                    <a:pt x="516" y="96"/>
                  </a:lnTo>
                  <a:lnTo>
                    <a:pt x="516" y="90"/>
                  </a:lnTo>
                  <a:lnTo>
                    <a:pt x="522" y="90"/>
                  </a:lnTo>
                  <a:lnTo>
                    <a:pt x="528" y="90"/>
                  </a:lnTo>
                  <a:lnTo>
                    <a:pt x="528" y="96"/>
                  </a:lnTo>
                  <a:lnTo>
                    <a:pt x="534" y="96"/>
                  </a:lnTo>
                  <a:lnTo>
                    <a:pt x="534" y="90"/>
                  </a:lnTo>
                  <a:lnTo>
                    <a:pt x="534" y="96"/>
                  </a:lnTo>
                  <a:lnTo>
                    <a:pt x="540" y="96"/>
                  </a:lnTo>
                  <a:lnTo>
                    <a:pt x="546" y="96"/>
                  </a:lnTo>
                  <a:lnTo>
                    <a:pt x="552" y="96"/>
                  </a:lnTo>
                  <a:lnTo>
                    <a:pt x="558" y="90"/>
                  </a:lnTo>
                  <a:lnTo>
                    <a:pt x="564" y="90"/>
                  </a:lnTo>
                  <a:lnTo>
                    <a:pt x="564" y="96"/>
                  </a:lnTo>
                  <a:lnTo>
                    <a:pt x="564" y="102"/>
                  </a:lnTo>
                  <a:lnTo>
                    <a:pt x="570" y="102"/>
                  </a:lnTo>
                  <a:lnTo>
                    <a:pt x="570" y="108"/>
                  </a:lnTo>
                  <a:lnTo>
                    <a:pt x="576" y="108"/>
                  </a:lnTo>
                  <a:lnTo>
                    <a:pt x="576" y="114"/>
                  </a:lnTo>
                  <a:lnTo>
                    <a:pt x="582" y="120"/>
                  </a:lnTo>
                  <a:lnTo>
                    <a:pt x="588" y="120"/>
                  </a:lnTo>
                  <a:lnTo>
                    <a:pt x="594" y="120"/>
                  </a:lnTo>
                  <a:lnTo>
                    <a:pt x="600" y="120"/>
                  </a:lnTo>
                  <a:lnTo>
                    <a:pt x="600" y="114"/>
                  </a:lnTo>
                  <a:lnTo>
                    <a:pt x="600" y="120"/>
                  </a:lnTo>
                  <a:lnTo>
                    <a:pt x="606" y="120"/>
                  </a:lnTo>
                  <a:lnTo>
                    <a:pt x="612" y="120"/>
                  </a:lnTo>
                  <a:lnTo>
                    <a:pt x="618" y="120"/>
                  </a:lnTo>
                  <a:lnTo>
                    <a:pt x="618" y="114"/>
                  </a:lnTo>
                  <a:lnTo>
                    <a:pt x="624" y="114"/>
                  </a:lnTo>
                  <a:lnTo>
                    <a:pt x="630" y="114"/>
                  </a:lnTo>
                  <a:lnTo>
                    <a:pt x="636" y="114"/>
                  </a:lnTo>
                  <a:lnTo>
                    <a:pt x="636" y="120"/>
                  </a:lnTo>
                  <a:lnTo>
                    <a:pt x="630" y="120"/>
                  </a:lnTo>
                  <a:lnTo>
                    <a:pt x="624" y="120"/>
                  </a:lnTo>
                  <a:lnTo>
                    <a:pt x="624" y="126"/>
                  </a:lnTo>
                  <a:lnTo>
                    <a:pt x="624" y="132"/>
                  </a:lnTo>
                  <a:lnTo>
                    <a:pt x="624" y="138"/>
                  </a:lnTo>
                  <a:lnTo>
                    <a:pt x="624" y="144"/>
                  </a:lnTo>
                  <a:lnTo>
                    <a:pt x="618" y="144"/>
                  </a:lnTo>
                  <a:lnTo>
                    <a:pt x="618" y="150"/>
                  </a:lnTo>
                  <a:lnTo>
                    <a:pt x="618" y="156"/>
                  </a:lnTo>
                  <a:lnTo>
                    <a:pt x="624" y="156"/>
                  </a:lnTo>
                  <a:lnTo>
                    <a:pt x="618" y="156"/>
                  </a:lnTo>
                  <a:lnTo>
                    <a:pt x="618" y="162"/>
                  </a:lnTo>
                  <a:lnTo>
                    <a:pt x="618" y="168"/>
                  </a:lnTo>
                  <a:lnTo>
                    <a:pt x="618" y="174"/>
                  </a:lnTo>
                  <a:lnTo>
                    <a:pt x="612" y="174"/>
                  </a:lnTo>
                  <a:lnTo>
                    <a:pt x="612" y="180"/>
                  </a:lnTo>
                  <a:lnTo>
                    <a:pt x="612" y="186"/>
                  </a:lnTo>
                  <a:lnTo>
                    <a:pt x="612" y="192"/>
                  </a:lnTo>
                  <a:lnTo>
                    <a:pt x="606" y="192"/>
                  </a:lnTo>
                  <a:lnTo>
                    <a:pt x="600" y="192"/>
                  </a:lnTo>
                  <a:lnTo>
                    <a:pt x="600" y="186"/>
                  </a:lnTo>
                  <a:lnTo>
                    <a:pt x="600" y="192"/>
                  </a:lnTo>
                  <a:lnTo>
                    <a:pt x="594" y="192"/>
                  </a:lnTo>
                  <a:lnTo>
                    <a:pt x="600" y="192"/>
                  </a:lnTo>
                  <a:lnTo>
                    <a:pt x="600" y="198"/>
                  </a:lnTo>
                  <a:lnTo>
                    <a:pt x="606" y="204"/>
                  </a:lnTo>
                  <a:lnTo>
                    <a:pt x="606" y="210"/>
                  </a:lnTo>
                  <a:lnTo>
                    <a:pt x="606" y="216"/>
                  </a:lnTo>
                  <a:lnTo>
                    <a:pt x="606" y="222"/>
                  </a:lnTo>
                  <a:lnTo>
                    <a:pt x="606" y="228"/>
                  </a:lnTo>
                  <a:lnTo>
                    <a:pt x="600" y="228"/>
                  </a:lnTo>
                  <a:lnTo>
                    <a:pt x="600" y="234"/>
                  </a:lnTo>
                  <a:lnTo>
                    <a:pt x="594" y="234"/>
                  </a:lnTo>
                  <a:lnTo>
                    <a:pt x="594" y="240"/>
                  </a:lnTo>
                  <a:lnTo>
                    <a:pt x="588" y="240"/>
                  </a:lnTo>
                  <a:lnTo>
                    <a:pt x="594" y="240"/>
                  </a:lnTo>
                  <a:lnTo>
                    <a:pt x="594" y="246"/>
                  </a:lnTo>
                  <a:lnTo>
                    <a:pt x="588" y="246"/>
                  </a:lnTo>
                  <a:lnTo>
                    <a:pt x="588" y="252"/>
                  </a:lnTo>
                  <a:lnTo>
                    <a:pt x="582" y="252"/>
                  </a:lnTo>
                  <a:lnTo>
                    <a:pt x="588" y="252"/>
                  </a:lnTo>
                  <a:lnTo>
                    <a:pt x="582" y="252"/>
                  </a:lnTo>
                  <a:lnTo>
                    <a:pt x="576" y="252"/>
                  </a:lnTo>
                  <a:lnTo>
                    <a:pt x="570" y="252"/>
                  </a:lnTo>
                  <a:lnTo>
                    <a:pt x="570" y="258"/>
                  </a:lnTo>
                  <a:lnTo>
                    <a:pt x="564" y="258"/>
                  </a:lnTo>
                  <a:lnTo>
                    <a:pt x="564" y="264"/>
                  </a:lnTo>
                  <a:lnTo>
                    <a:pt x="564" y="258"/>
                  </a:lnTo>
                  <a:lnTo>
                    <a:pt x="558" y="258"/>
                  </a:lnTo>
                  <a:lnTo>
                    <a:pt x="558" y="264"/>
                  </a:lnTo>
                  <a:lnTo>
                    <a:pt x="558" y="258"/>
                  </a:lnTo>
                  <a:lnTo>
                    <a:pt x="558" y="264"/>
                  </a:lnTo>
                  <a:lnTo>
                    <a:pt x="552" y="264"/>
                  </a:lnTo>
                  <a:lnTo>
                    <a:pt x="552" y="258"/>
                  </a:lnTo>
                  <a:lnTo>
                    <a:pt x="546" y="258"/>
                  </a:lnTo>
                  <a:lnTo>
                    <a:pt x="546" y="264"/>
                  </a:lnTo>
                  <a:lnTo>
                    <a:pt x="546" y="258"/>
                  </a:lnTo>
                  <a:lnTo>
                    <a:pt x="546" y="264"/>
                  </a:lnTo>
                  <a:lnTo>
                    <a:pt x="540" y="264"/>
                  </a:lnTo>
                  <a:lnTo>
                    <a:pt x="540" y="258"/>
                  </a:lnTo>
                  <a:lnTo>
                    <a:pt x="534" y="258"/>
                  </a:lnTo>
                  <a:lnTo>
                    <a:pt x="534" y="264"/>
                  </a:lnTo>
                  <a:lnTo>
                    <a:pt x="528" y="264"/>
                  </a:lnTo>
                  <a:lnTo>
                    <a:pt x="528" y="276"/>
                  </a:lnTo>
                  <a:lnTo>
                    <a:pt x="528" y="282"/>
                  </a:lnTo>
                  <a:lnTo>
                    <a:pt x="528" y="288"/>
                  </a:lnTo>
                  <a:lnTo>
                    <a:pt x="522" y="288"/>
                  </a:lnTo>
                  <a:lnTo>
                    <a:pt x="522" y="294"/>
                  </a:lnTo>
                  <a:lnTo>
                    <a:pt x="516" y="294"/>
                  </a:lnTo>
                  <a:lnTo>
                    <a:pt x="516" y="300"/>
                  </a:lnTo>
                  <a:lnTo>
                    <a:pt x="510" y="306"/>
                  </a:lnTo>
                  <a:lnTo>
                    <a:pt x="504" y="306"/>
                  </a:lnTo>
                  <a:lnTo>
                    <a:pt x="498" y="312"/>
                  </a:lnTo>
                  <a:lnTo>
                    <a:pt x="498" y="318"/>
                  </a:lnTo>
                  <a:lnTo>
                    <a:pt x="492" y="318"/>
                  </a:lnTo>
                  <a:lnTo>
                    <a:pt x="492" y="324"/>
                  </a:lnTo>
                  <a:lnTo>
                    <a:pt x="498" y="324"/>
                  </a:lnTo>
                  <a:lnTo>
                    <a:pt x="498" y="330"/>
                  </a:lnTo>
                  <a:lnTo>
                    <a:pt x="492" y="330"/>
                  </a:lnTo>
                  <a:lnTo>
                    <a:pt x="492" y="336"/>
                  </a:lnTo>
                  <a:lnTo>
                    <a:pt x="486" y="336"/>
                  </a:lnTo>
                  <a:lnTo>
                    <a:pt x="480" y="342"/>
                  </a:lnTo>
                  <a:lnTo>
                    <a:pt x="486" y="348"/>
                  </a:lnTo>
                  <a:lnTo>
                    <a:pt x="486" y="354"/>
                  </a:lnTo>
                  <a:lnTo>
                    <a:pt x="492" y="354"/>
                  </a:lnTo>
                  <a:lnTo>
                    <a:pt x="486" y="360"/>
                  </a:lnTo>
                  <a:lnTo>
                    <a:pt x="516" y="354"/>
                  </a:lnTo>
                  <a:lnTo>
                    <a:pt x="516" y="360"/>
                  </a:lnTo>
                  <a:lnTo>
                    <a:pt x="516" y="366"/>
                  </a:lnTo>
                  <a:lnTo>
                    <a:pt x="516" y="372"/>
                  </a:lnTo>
                  <a:lnTo>
                    <a:pt x="516" y="378"/>
                  </a:lnTo>
                  <a:lnTo>
                    <a:pt x="522" y="378"/>
                  </a:lnTo>
                  <a:lnTo>
                    <a:pt x="522" y="384"/>
                  </a:lnTo>
                  <a:lnTo>
                    <a:pt x="528" y="390"/>
                  </a:lnTo>
                  <a:lnTo>
                    <a:pt x="528" y="396"/>
                  </a:lnTo>
                  <a:lnTo>
                    <a:pt x="528" y="402"/>
                  </a:lnTo>
                  <a:lnTo>
                    <a:pt x="528" y="408"/>
                  </a:lnTo>
                  <a:lnTo>
                    <a:pt x="528" y="414"/>
                  </a:lnTo>
                  <a:lnTo>
                    <a:pt x="522" y="414"/>
                  </a:lnTo>
                  <a:lnTo>
                    <a:pt x="516" y="414"/>
                  </a:lnTo>
                  <a:lnTo>
                    <a:pt x="516" y="420"/>
                  </a:lnTo>
                  <a:lnTo>
                    <a:pt x="510" y="420"/>
                  </a:lnTo>
                  <a:lnTo>
                    <a:pt x="504" y="420"/>
                  </a:lnTo>
                  <a:lnTo>
                    <a:pt x="504" y="426"/>
                  </a:lnTo>
                  <a:lnTo>
                    <a:pt x="498" y="426"/>
                  </a:lnTo>
                  <a:lnTo>
                    <a:pt x="492" y="426"/>
                  </a:lnTo>
                  <a:lnTo>
                    <a:pt x="492" y="432"/>
                  </a:lnTo>
                  <a:lnTo>
                    <a:pt x="486" y="432"/>
                  </a:lnTo>
                  <a:lnTo>
                    <a:pt x="480" y="438"/>
                  </a:lnTo>
                  <a:lnTo>
                    <a:pt x="474" y="438"/>
                  </a:lnTo>
                  <a:lnTo>
                    <a:pt x="474" y="432"/>
                  </a:lnTo>
                  <a:lnTo>
                    <a:pt x="462" y="426"/>
                  </a:lnTo>
                  <a:lnTo>
                    <a:pt x="462" y="420"/>
                  </a:lnTo>
                  <a:lnTo>
                    <a:pt x="456" y="420"/>
                  </a:lnTo>
                  <a:lnTo>
                    <a:pt x="450" y="420"/>
                  </a:lnTo>
                  <a:lnTo>
                    <a:pt x="450" y="414"/>
                  </a:lnTo>
                  <a:lnTo>
                    <a:pt x="444" y="414"/>
                  </a:lnTo>
                  <a:lnTo>
                    <a:pt x="438" y="414"/>
                  </a:lnTo>
                  <a:lnTo>
                    <a:pt x="438" y="408"/>
                  </a:lnTo>
                  <a:lnTo>
                    <a:pt x="432" y="408"/>
                  </a:lnTo>
                  <a:lnTo>
                    <a:pt x="432" y="402"/>
                  </a:lnTo>
                  <a:lnTo>
                    <a:pt x="426" y="402"/>
                  </a:lnTo>
                  <a:lnTo>
                    <a:pt x="420" y="402"/>
                  </a:lnTo>
                  <a:lnTo>
                    <a:pt x="414" y="396"/>
                  </a:lnTo>
                  <a:lnTo>
                    <a:pt x="408" y="390"/>
                  </a:lnTo>
                  <a:lnTo>
                    <a:pt x="402" y="396"/>
                  </a:lnTo>
                  <a:lnTo>
                    <a:pt x="402" y="402"/>
                  </a:lnTo>
                  <a:lnTo>
                    <a:pt x="396" y="402"/>
                  </a:lnTo>
                  <a:lnTo>
                    <a:pt x="396" y="408"/>
                  </a:lnTo>
                  <a:lnTo>
                    <a:pt x="390" y="408"/>
                  </a:lnTo>
                  <a:lnTo>
                    <a:pt x="390" y="402"/>
                  </a:lnTo>
                  <a:lnTo>
                    <a:pt x="390" y="396"/>
                  </a:lnTo>
                  <a:lnTo>
                    <a:pt x="390" y="378"/>
                  </a:lnTo>
                  <a:lnTo>
                    <a:pt x="390" y="372"/>
                  </a:lnTo>
                  <a:lnTo>
                    <a:pt x="384" y="372"/>
                  </a:lnTo>
                  <a:lnTo>
                    <a:pt x="384" y="366"/>
                  </a:lnTo>
                  <a:lnTo>
                    <a:pt x="372" y="360"/>
                  </a:lnTo>
                  <a:lnTo>
                    <a:pt x="366" y="354"/>
                  </a:lnTo>
                  <a:lnTo>
                    <a:pt x="360" y="354"/>
                  </a:lnTo>
                  <a:lnTo>
                    <a:pt x="360" y="348"/>
                  </a:lnTo>
                  <a:lnTo>
                    <a:pt x="354" y="348"/>
                  </a:lnTo>
                  <a:lnTo>
                    <a:pt x="354" y="342"/>
                  </a:lnTo>
                  <a:lnTo>
                    <a:pt x="348" y="342"/>
                  </a:lnTo>
                  <a:lnTo>
                    <a:pt x="342" y="336"/>
                  </a:lnTo>
                  <a:lnTo>
                    <a:pt x="336" y="336"/>
                  </a:lnTo>
                  <a:lnTo>
                    <a:pt x="336" y="330"/>
                  </a:lnTo>
                  <a:lnTo>
                    <a:pt x="330" y="330"/>
                  </a:lnTo>
                  <a:lnTo>
                    <a:pt x="324" y="336"/>
                  </a:lnTo>
                  <a:lnTo>
                    <a:pt x="324" y="342"/>
                  </a:lnTo>
                  <a:lnTo>
                    <a:pt x="318" y="342"/>
                  </a:lnTo>
                  <a:lnTo>
                    <a:pt x="318" y="348"/>
                  </a:lnTo>
                  <a:lnTo>
                    <a:pt x="318" y="354"/>
                  </a:lnTo>
                  <a:lnTo>
                    <a:pt x="318" y="348"/>
                  </a:lnTo>
                  <a:lnTo>
                    <a:pt x="318" y="354"/>
                  </a:lnTo>
                  <a:lnTo>
                    <a:pt x="324" y="354"/>
                  </a:lnTo>
                  <a:lnTo>
                    <a:pt x="324" y="348"/>
                  </a:lnTo>
                  <a:lnTo>
                    <a:pt x="324" y="354"/>
                  </a:lnTo>
                  <a:lnTo>
                    <a:pt x="324" y="348"/>
                  </a:lnTo>
                  <a:lnTo>
                    <a:pt x="324" y="354"/>
                  </a:lnTo>
                  <a:lnTo>
                    <a:pt x="330" y="348"/>
                  </a:lnTo>
                  <a:lnTo>
                    <a:pt x="330" y="354"/>
                  </a:lnTo>
                  <a:lnTo>
                    <a:pt x="318" y="354"/>
                  </a:lnTo>
                  <a:lnTo>
                    <a:pt x="312" y="360"/>
                  </a:lnTo>
                  <a:lnTo>
                    <a:pt x="288" y="354"/>
                  </a:lnTo>
                  <a:lnTo>
                    <a:pt x="294" y="354"/>
                  </a:lnTo>
                  <a:lnTo>
                    <a:pt x="294" y="348"/>
                  </a:lnTo>
                  <a:lnTo>
                    <a:pt x="300" y="342"/>
                  </a:lnTo>
                  <a:lnTo>
                    <a:pt x="306" y="336"/>
                  </a:lnTo>
                  <a:lnTo>
                    <a:pt x="312" y="324"/>
                  </a:lnTo>
                  <a:lnTo>
                    <a:pt x="318" y="324"/>
                  </a:lnTo>
                  <a:lnTo>
                    <a:pt x="312" y="318"/>
                  </a:lnTo>
                  <a:lnTo>
                    <a:pt x="306" y="312"/>
                  </a:lnTo>
                  <a:lnTo>
                    <a:pt x="300" y="312"/>
                  </a:lnTo>
                  <a:lnTo>
                    <a:pt x="300" y="306"/>
                  </a:lnTo>
                  <a:lnTo>
                    <a:pt x="294" y="306"/>
                  </a:lnTo>
                  <a:lnTo>
                    <a:pt x="294" y="300"/>
                  </a:lnTo>
                  <a:lnTo>
                    <a:pt x="288" y="300"/>
                  </a:lnTo>
                  <a:lnTo>
                    <a:pt x="288" y="294"/>
                  </a:lnTo>
                  <a:lnTo>
                    <a:pt x="282" y="294"/>
                  </a:lnTo>
                  <a:lnTo>
                    <a:pt x="276" y="294"/>
                  </a:lnTo>
                  <a:lnTo>
                    <a:pt x="276" y="288"/>
                  </a:lnTo>
                  <a:lnTo>
                    <a:pt x="270" y="288"/>
                  </a:lnTo>
                  <a:lnTo>
                    <a:pt x="270" y="282"/>
                  </a:lnTo>
                  <a:lnTo>
                    <a:pt x="264" y="282"/>
                  </a:lnTo>
                  <a:lnTo>
                    <a:pt x="264" y="276"/>
                  </a:lnTo>
                  <a:lnTo>
                    <a:pt x="258" y="276"/>
                  </a:lnTo>
                  <a:lnTo>
                    <a:pt x="258" y="270"/>
                  </a:lnTo>
                  <a:lnTo>
                    <a:pt x="252" y="264"/>
                  </a:lnTo>
                  <a:lnTo>
                    <a:pt x="246" y="264"/>
                  </a:lnTo>
                  <a:lnTo>
                    <a:pt x="240" y="264"/>
                  </a:lnTo>
                  <a:lnTo>
                    <a:pt x="234" y="264"/>
                  </a:lnTo>
                  <a:lnTo>
                    <a:pt x="234" y="270"/>
                  </a:lnTo>
                  <a:lnTo>
                    <a:pt x="228" y="270"/>
                  </a:lnTo>
                  <a:lnTo>
                    <a:pt x="228" y="276"/>
                  </a:lnTo>
                  <a:lnTo>
                    <a:pt x="222" y="276"/>
                  </a:lnTo>
                  <a:lnTo>
                    <a:pt x="222" y="282"/>
                  </a:lnTo>
                  <a:lnTo>
                    <a:pt x="216" y="282"/>
                  </a:lnTo>
                  <a:lnTo>
                    <a:pt x="210" y="282"/>
                  </a:lnTo>
                  <a:lnTo>
                    <a:pt x="198" y="276"/>
                  </a:lnTo>
                  <a:lnTo>
                    <a:pt x="192" y="276"/>
                  </a:lnTo>
                  <a:lnTo>
                    <a:pt x="192" y="282"/>
                  </a:lnTo>
                  <a:lnTo>
                    <a:pt x="186" y="282"/>
                  </a:lnTo>
                  <a:lnTo>
                    <a:pt x="186" y="276"/>
                  </a:lnTo>
                  <a:lnTo>
                    <a:pt x="192" y="270"/>
                  </a:lnTo>
                  <a:lnTo>
                    <a:pt x="192" y="264"/>
                  </a:lnTo>
                  <a:lnTo>
                    <a:pt x="192" y="258"/>
                  </a:lnTo>
                  <a:lnTo>
                    <a:pt x="186" y="252"/>
                  </a:lnTo>
                  <a:lnTo>
                    <a:pt x="186" y="246"/>
                  </a:lnTo>
                  <a:lnTo>
                    <a:pt x="186" y="240"/>
                  </a:lnTo>
                  <a:lnTo>
                    <a:pt x="180" y="234"/>
                  </a:lnTo>
                  <a:lnTo>
                    <a:pt x="180" y="228"/>
                  </a:lnTo>
                  <a:lnTo>
                    <a:pt x="174" y="222"/>
                  </a:lnTo>
                  <a:lnTo>
                    <a:pt x="174" y="216"/>
                  </a:lnTo>
                  <a:lnTo>
                    <a:pt x="174" y="204"/>
                  </a:lnTo>
                  <a:lnTo>
                    <a:pt x="138" y="186"/>
                  </a:lnTo>
                  <a:lnTo>
                    <a:pt x="144" y="186"/>
                  </a:lnTo>
                  <a:lnTo>
                    <a:pt x="144" y="180"/>
                  </a:lnTo>
                  <a:lnTo>
                    <a:pt x="138" y="180"/>
                  </a:lnTo>
                  <a:lnTo>
                    <a:pt x="132" y="174"/>
                  </a:lnTo>
                  <a:lnTo>
                    <a:pt x="126" y="174"/>
                  </a:lnTo>
                  <a:lnTo>
                    <a:pt x="120" y="174"/>
                  </a:lnTo>
                  <a:lnTo>
                    <a:pt x="114" y="174"/>
                  </a:lnTo>
                  <a:lnTo>
                    <a:pt x="114" y="168"/>
                  </a:lnTo>
                  <a:lnTo>
                    <a:pt x="108" y="168"/>
                  </a:lnTo>
                  <a:lnTo>
                    <a:pt x="108" y="162"/>
                  </a:lnTo>
                  <a:lnTo>
                    <a:pt x="102" y="162"/>
                  </a:lnTo>
                  <a:lnTo>
                    <a:pt x="96" y="162"/>
                  </a:lnTo>
                  <a:lnTo>
                    <a:pt x="90" y="162"/>
                  </a:lnTo>
                  <a:lnTo>
                    <a:pt x="78" y="156"/>
                  </a:lnTo>
                  <a:lnTo>
                    <a:pt x="72" y="156"/>
                  </a:lnTo>
                  <a:lnTo>
                    <a:pt x="66" y="156"/>
                  </a:lnTo>
                  <a:lnTo>
                    <a:pt x="60" y="156"/>
                  </a:lnTo>
                  <a:lnTo>
                    <a:pt x="54" y="150"/>
                  </a:lnTo>
                  <a:lnTo>
                    <a:pt x="48" y="150"/>
                  </a:lnTo>
                  <a:lnTo>
                    <a:pt x="36" y="138"/>
                  </a:lnTo>
                  <a:lnTo>
                    <a:pt x="24" y="138"/>
                  </a:lnTo>
                  <a:lnTo>
                    <a:pt x="24" y="132"/>
                  </a:lnTo>
                  <a:lnTo>
                    <a:pt x="18" y="132"/>
                  </a:lnTo>
                  <a:lnTo>
                    <a:pt x="12" y="126"/>
                  </a:lnTo>
                  <a:lnTo>
                    <a:pt x="6" y="126"/>
                  </a:lnTo>
                  <a:lnTo>
                    <a:pt x="6" y="120"/>
                  </a:lnTo>
                  <a:lnTo>
                    <a:pt x="6" y="114"/>
                  </a:lnTo>
                  <a:lnTo>
                    <a:pt x="6" y="108"/>
                  </a:lnTo>
                  <a:lnTo>
                    <a:pt x="0" y="108"/>
                  </a:lnTo>
                  <a:lnTo>
                    <a:pt x="6" y="108"/>
                  </a:lnTo>
                  <a:lnTo>
                    <a:pt x="12" y="108"/>
                  </a:lnTo>
                  <a:lnTo>
                    <a:pt x="12" y="102"/>
                  </a:lnTo>
                  <a:lnTo>
                    <a:pt x="18" y="102"/>
                  </a:lnTo>
                  <a:lnTo>
                    <a:pt x="24" y="102"/>
                  </a:lnTo>
                  <a:lnTo>
                    <a:pt x="24" y="96"/>
                  </a:lnTo>
                  <a:lnTo>
                    <a:pt x="24" y="90"/>
                  </a:lnTo>
                  <a:lnTo>
                    <a:pt x="30" y="90"/>
                  </a:lnTo>
                  <a:lnTo>
                    <a:pt x="36" y="90"/>
                  </a:lnTo>
                  <a:lnTo>
                    <a:pt x="42" y="90"/>
                  </a:lnTo>
                  <a:lnTo>
                    <a:pt x="48" y="90"/>
                  </a:lnTo>
                  <a:lnTo>
                    <a:pt x="54" y="90"/>
                  </a:lnTo>
                  <a:lnTo>
                    <a:pt x="60" y="90"/>
                  </a:lnTo>
                  <a:lnTo>
                    <a:pt x="60" y="84"/>
                  </a:lnTo>
                  <a:lnTo>
                    <a:pt x="66" y="84"/>
                  </a:lnTo>
                  <a:lnTo>
                    <a:pt x="66" y="78"/>
                  </a:lnTo>
                  <a:lnTo>
                    <a:pt x="72" y="78"/>
                  </a:lnTo>
                  <a:lnTo>
                    <a:pt x="72" y="72"/>
                  </a:lnTo>
                  <a:lnTo>
                    <a:pt x="72" y="66"/>
                  </a:lnTo>
                  <a:lnTo>
                    <a:pt x="78" y="66"/>
                  </a:lnTo>
                  <a:lnTo>
                    <a:pt x="78" y="60"/>
                  </a:lnTo>
                  <a:lnTo>
                    <a:pt x="84" y="60"/>
                  </a:lnTo>
                  <a:lnTo>
                    <a:pt x="84" y="54"/>
                  </a:lnTo>
                  <a:lnTo>
                    <a:pt x="90" y="54"/>
                  </a:lnTo>
                  <a:lnTo>
                    <a:pt x="96" y="48"/>
                  </a:lnTo>
                  <a:lnTo>
                    <a:pt x="102" y="48"/>
                  </a:lnTo>
                  <a:lnTo>
                    <a:pt x="108" y="48"/>
                  </a:lnTo>
                  <a:lnTo>
                    <a:pt x="114" y="48"/>
                  </a:lnTo>
                  <a:lnTo>
                    <a:pt x="114" y="42"/>
                  </a:lnTo>
                  <a:lnTo>
                    <a:pt x="120" y="42"/>
                  </a:lnTo>
                  <a:lnTo>
                    <a:pt x="126" y="36"/>
                  </a:lnTo>
                  <a:lnTo>
                    <a:pt x="126" y="30"/>
                  </a:lnTo>
                  <a:lnTo>
                    <a:pt x="126" y="24"/>
                  </a:lnTo>
                  <a:lnTo>
                    <a:pt x="126" y="18"/>
                  </a:lnTo>
                  <a:lnTo>
                    <a:pt x="126" y="12"/>
                  </a:lnTo>
                  <a:lnTo>
                    <a:pt x="120" y="12"/>
                  </a:lnTo>
                  <a:lnTo>
                    <a:pt x="120" y="6"/>
                  </a:lnTo>
                  <a:lnTo>
                    <a:pt x="126" y="0"/>
                  </a:lnTo>
                  <a:lnTo>
                    <a:pt x="132" y="0"/>
                  </a:lnTo>
                  <a:lnTo>
                    <a:pt x="138" y="0"/>
                  </a:lnTo>
                  <a:lnTo>
                    <a:pt x="138" y="6"/>
                  </a:lnTo>
                  <a:lnTo>
                    <a:pt x="138" y="12"/>
                  </a:lnTo>
                  <a:lnTo>
                    <a:pt x="138" y="18"/>
                  </a:lnTo>
                  <a:lnTo>
                    <a:pt x="144" y="18"/>
                  </a:lnTo>
                  <a:lnTo>
                    <a:pt x="150" y="18"/>
                  </a:lnTo>
                  <a:lnTo>
                    <a:pt x="156" y="18"/>
                  </a:lnTo>
                  <a:lnTo>
                    <a:pt x="162" y="24"/>
                  </a:lnTo>
                  <a:lnTo>
                    <a:pt x="168" y="30"/>
                  </a:lnTo>
                  <a:lnTo>
                    <a:pt x="174" y="30"/>
                  </a:lnTo>
                  <a:lnTo>
                    <a:pt x="180" y="36"/>
                  </a:lnTo>
                  <a:lnTo>
                    <a:pt x="180" y="42"/>
                  </a:lnTo>
                  <a:lnTo>
                    <a:pt x="186" y="42"/>
                  </a:lnTo>
                  <a:lnTo>
                    <a:pt x="192" y="48"/>
                  </a:lnTo>
                  <a:lnTo>
                    <a:pt x="198" y="48"/>
                  </a:lnTo>
                  <a:lnTo>
                    <a:pt x="204" y="54"/>
                  </a:lnTo>
                  <a:lnTo>
                    <a:pt x="210" y="54"/>
                  </a:lnTo>
                  <a:lnTo>
                    <a:pt x="216" y="54"/>
                  </a:lnTo>
                  <a:lnTo>
                    <a:pt x="216" y="48"/>
                  </a:lnTo>
                  <a:lnTo>
                    <a:pt x="222" y="48"/>
                  </a:lnTo>
                  <a:lnTo>
                    <a:pt x="228" y="42"/>
                  </a:lnTo>
                  <a:lnTo>
                    <a:pt x="234" y="42"/>
                  </a:lnTo>
                  <a:lnTo>
                    <a:pt x="240" y="36"/>
                  </a:lnTo>
                  <a:lnTo>
                    <a:pt x="246" y="36"/>
                  </a:lnTo>
                  <a:lnTo>
                    <a:pt x="246" y="30"/>
                  </a:lnTo>
                  <a:lnTo>
                    <a:pt x="246" y="24"/>
                  </a:lnTo>
                  <a:lnTo>
                    <a:pt x="246" y="18"/>
                  </a:lnTo>
                  <a:lnTo>
                    <a:pt x="252" y="18"/>
                  </a:lnTo>
                  <a:lnTo>
                    <a:pt x="258" y="12"/>
                  </a:lnTo>
                  <a:lnTo>
                    <a:pt x="258" y="18"/>
                  </a:lnTo>
                  <a:lnTo>
                    <a:pt x="252" y="36"/>
                  </a:lnTo>
                  <a:lnTo>
                    <a:pt x="258" y="42"/>
                  </a:lnTo>
                  <a:lnTo>
                    <a:pt x="264" y="54"/>
                  </a:lnTo>
                  <a:lnTo>
                    <a:pt x="270" y="54"/>
                  </a:lnTo>
                  <a:lnTo>
                    <a:pt x="270" y="66"/>
                  </a:lnTo>
                  <a:lnTo>
                    <a:pt x="270" y="72"/>
                  </a:lnTo>
                  <a:lnTo>
                    <a:pt x="270" y="78"/>
                  </a:lnTo>
                  <a:lnTo>
                    <a:pt x="270" y="84"/>
                  </a:lnTo>
                  <a:lnTo>
                    <a:pt x="270" y="90"/>
                  </a:lnTo>
                  <a:lnTo>
                    <a:pt x="276" y="90"/>
                  </a:lnTo>
                  <a:lnTo>
                    <a:pt x="276" y="84"/>
                  </a:lnTo>
                  <a:lnTo>
                    <a:pt x="288" y="84"/>
                  </a:lnTo>
                  <a:lnTo>
                    <a:pt x="300" y="84"/>
                  </a:lnTo>
                  <a:lnTo>
                    <a:pt x="300" y="90"/>
                  </a:lnTo>
                  <a:lnTo>
                    <a:pt x="306" y="90"/>
                  </a:lnTo>
                  <a:lnTo>
                    <a:pt x="294" y="96"/>
                  </a:lnTo>
                  <a:lnTo>
                    <a:pt x="300" y="114"/>
                  </a:lnTo>
                  <a:lnTo>
                    <a:pt x="306" y="114"/>
                  </a:lnTo>
                  <a:lnTo>
                    <a:pt x="306" y="120"/>
                  </a:lnTo>
                  <a:lnTo>
                    <a:pt x="312" y="114"/>
                  </a:lnTo>
                  <a:lnTo>
                    <a:pt x="324" y="120"/>
                  </a:lnTo>
                  <a:lnTo>
                    <a:pt x="324" y="126"/>
                  </a:lnTo>
                  <a:lnTo>
                    <a:pt x="348" y="126"/>
                  </a:lnTo>
                  <a:lnTo>
                    <a:pt x="342" y="126"/>
                  </a:lnTo>
                  <a:lnTo>
                    <a:pt x="348" y="126"/>
                  </a:lnTo>
                  <a:lnTo>
                    <a:pt x="348" y="132"/>
                  </a:lnTo>
                  <a:lnTo>
                    <a:pt x="342" y="138"/>
                  </a:lnTo>
                  <a:lnTo>
                    <a:pt x="342" y="144"/>
                  </a:lnTo>
                  <a:lnTo>
                    <a:pt x="336" y="144"/>
                  </a:lnTo>
                  <a:lnTo>
                    <a:pt x="336" y="150"/>
                  </a:lnTo>
                  <a:lnTo>
                    <a:pt x="342" y="156"/>
                  </a:lnTo>
                  <a:lnTo>
                    <a:pt x="354" y="156"/>
                  </a:lnTo>
                  <a:lnTo>
                    <a:pt x="354" y="150"/>
                  </a:lnTo>
                  <a:close/>
                </a:path>
              </a:pathLst>
            </a:custGeom>
            <a:solidFill>
              <a:srgbClr val="3366FF"/>
            </a:solidFill>
            <a:ln w="0">
              <a:solidFill>
                <a:srgbClr val="000000"/>
              </a:solidFill>
              <a:prstDash val="solid"/>
              <a:round/>
              <a:headEnd/>
              <a:tailEnd/>
            </a:ln>
          </p:spPr>
          <p:txBody>
            <a:bodyPr/>
            <a:lstStyle/>
            <a:p>
              <a:endParaRPr lang="es-MX"/>
            </a:p>
          </p:txBody>
        </p:sp>
        <p:sp>
          <p:nvSpPr>
            <p:cNvPr id="115" name="Freeform 117"/>
            <p:cNvSpPr>
              <a:spLocks/>
            </p:cNvSpPr>
            <p:nvPr/>
          </p:nvSpPr>
          <p:spPr bwMode="auto">
            <a:xfrm>
              <a:off x="2610" y="2400"/>
              <a:ext cx="258" cy="432"/>
            </a:xfrm>
            <a:custGeom>
              <a:avLst/>
              <a:gdLst>
                <a:gd name="T0" fmla="*/ 222 w 258"/>
                <a:gd name="T1" fmla="*/ 204 h 432"/>
                <a:gd name="T2" fmla="*/ 228 w 258"/>
                <a:gd name="T3" fmla="*/ 240 h 432"/>
                <a:gd name="T4" fmla="*/ 222 w 258"/>
                <a:gd name="T5" fmla="*/ 246 h 432"/>
                <a:gd name="T6" fmla="*/ 222 w 258"/>
                <a:gd name="T7" fmla="*/ 270 h 432"/>
                <a:gd name="T8" fmla="*/ 234 w 258"/>
                <a:gd name="T9" fmla="*/ 282 h 432"/>
                <a:gd name="T10" fmla="*/ 240 w 258"/>
                <a:gd name="T11" fmla="*/ 300 h 432"/>
                <a:gd name="T12" fmla="*/ 246 w 258"/>
                <a:gd name="T13" fmla="*/ 318 h 432"/>
                <a:gd name="T14" fmla="*/ 246 w 258"/>
                <a:gd name="T15" fmla="*/ 330 h 432"/>
                <a:gd name="T16" fmla="*/ 240 w 258"/>
                <a:gd name="T17" fmla="*/ 336 h 432"/>
                <a:gd name="T18" fmla="*/ 246 w 258"/>
                <a:gd name="T19" fmla="*/ 354 h 432"/>
                <a:gd name="T20" fmla="*/ 252 w 258"/>
                <a:gd name="T21" fmla="*/ 372 h 432"/>
                <a:gd name="T22" fmla="*/ 252 w 258"/>
                <a:gd name="T23" fmla="*/ 384 h 432"/>
                <a:gd name="T24" fmla="*/ 252 w 258"/>
                <a:gd name="T25" fmla="*/ 408 h 432"/>
                <a:gd name="T26" fmla="*/ 252 w 258"/>
                <a:gd name="T27" fmla="*/ 420 h 432"/>
                <a:gd name="T28" fmla="*/ 252 w 258"/>
                <a:gd name="T29" fmla="*/ 420 h 432"/>
                <a:gd name="T30" fmla="*/ 240 w 258"/>
                <a:gd name="T31" fmla="*/ 408 h 432"/>
                <a:gd name="T32" fmla="*/ 234 w 258"/>
                <a:gd name="T33" fmla="*/ 402 h 432"/>
                <a:gd name="T34" fmla="*/ 228 w 258"/>
                <a:gd name="T35" fmla="*/ 396 h 432"/>
                <a:gd name="T36" fmla="*/ 222 w 258"/>
                <a:gd name="T37" fmla="*/ 378 h 432"/>
                <a:gd name="T38" fmla="*/ 222 w 258"/>
                <a:gd name="T39" fmla="*/ 360 h 432"/>
                <a:gd name="T40" fmla="*/ 216 w 258"/>
                <a:gd name="T41" fmla="*/ 342 h 432"/>
                <a:gd name="T42" fmla="*/ 198 w 258"/>
                <a:gd name="T43" fmla="*/ 330 h 432"/>
                <a:gd name="T44" fmla="*/ 186 w 258"/>
                <a:gd name="T45" fmla="*/ 312 h 432"/>
                <a:gd name="T46" fmla="*/ 174 w 258"/>
                <a:gd name="T47" fmla="*/ 300 h 432"/>
                <a:gd name="T48" fmla="*/ 168 w 258"/>
                <a:gd name="T49" fmla="*/ 294 h 432"/>
                <a:gd name="T50" fmla="*/ 156 w 258"/>
                <a:gd name="T51" fmla="*/ 282 h 432"/>
                <a:gd name="T52" fmla="*/ 132 w 258"/>
                <a:gd name="T53" fmla="*/ 276 h 432"/>
                <a:gd name="T54" fmla="*/ 144 w 258"/>
                <a:gd name="T55" fmla="*/ 300 h 432"/>
                <a:gd name="T56" fmla="*/ 126 w 258"/>
                <a:gd name="T57" fmla="*/ 294 h 432"/>
                <a:gd name="T58" fmla="*/ 114 w 258"/>
                <a:gd name="T59" fmla="*/ 282 h 432"/>
                <a:gd name="T60" fmla="*/ 90 w 258"/>
                <a:gd name="T61" fmla="*/ 276 h 432"/>
                <a:gd name="T62" fmla="*/ 66 w 258"/>
                <a:gd name="T63" fmla="*/ 282 h 432"/>
                <a:gd name="T64" fmla="*/ 54 w 258"/>
                <a:gd name="T65" fmla="*/ 276 h 432"/>
                <a:gd name="T66" fmla="*/ 42 w 258"/>
                <a:gd name="T67" fmla="*/ 246 h 432"/>
                <a:gd name="T68" fmla="*/ 36 w 258"/>
                <a:gd name="T69" fmla="*/ 228 h 432"/>
                <a:gd name="T70" fmla="*/ 24 w 258"/>
                <a:gd name="T71" fmla="*/ 216 h 432"/>
                <a:gd name="T72" fmla="*/ 36 w 258"/>
                <a:gd name="T73" fmla="*/ 204 h 432"/>
                <a:gd name="T74" fmla="*/ 48 w 258"/>
                <a:gd name="T75" fmla="*/ 186 h 432"/>
                <a:gd name="T76" fmla="*/ 48 w 258"/>
                <a:gd name="T77" fmla="*/ 168 h 432"/>
                <a:gd name="T78" fmla="*/ 36 w 258"/>
                <a:gd name="T79" fmla="*/ 162 h 432"/>
                <a:gd name="T80" fmla="*/ 12 w 258"/>
                <a:gd name="T81" fmla="*/ 150 h 432"/>
                <a:gd name="T82" fmla="*/ 6 w 258"/>
                <a:gd name="T83" fmla="*/ 132 h 432"/>
                <a:gd name="T84" fmla="*/ 0 w 258"/>
                <a:gd name="T85" fmla="*/ 108 h 432"/>
                <a:gd name="T86" fmla="*/ 6 w 258"/>
                <a:gd name="T87" fmla="*/ 90 h 432"/>
                <a:gd name="T88" fmla="*/ 0 w 258"/>
                <a:gd name="T89" fmla="*/ 72 h 432"/>
                <a:gd name="T90" fmla="*/ 6 w 258"/>
                <a:gd name="T91" fmla="*/ 54 h 432"/>
                <a:gd name="T92" fmla="*/ 24 w 258"/>
                <a:gd name="T93" fmla="*/ 42 h 432"/>
                <a:gd name="T94" fmla="*/ 36 w 258"/>
                <a:gd name="T95" fmla="*/ 24 h 432"/>
                <a:gd name="T96" fmla="*/ 60 w 258"/>
                <a:gd name="T97" fmla="*/ 12 h 432"/>
                <a:gd name="T98" fmla="*/ 144 w 258"/>
                <a:gd name="T99" fmla="*/ 6 h 432"/>
                <a:gd name="T100" fmla="*/ 162 w 258"/>
                <a:gd name="T101" fmla="*/ 18 h 432"/>
                <a:gd name="T102" fmla="*/ 162 w 258"/>
                <a:gd name="T103" fmla="*/ 42 h 432"/>
                <a:gd name="T104" fmla="*/ 180 w 258"/>
                <a:gd name="T105" fmla="*/ 48 h 432"/>
                <a:gd name="T106" fmla="*/ 198 w 258"/>
                <a:gd name="T107" fmla="*/ 66 h 432"/>
                <a:gd name="T108" fmla="*/ 198 w 258"/>
                <a:gd name="T109" fmla="*/ 90 h 432"/>
                <a:gd name="T110" fmla="*/ 204 w 258"/>
                <a:gd name="T111" fmla="*/ 114 h 432"/>
                <a:gd name="T112" fmla="*/ 198 w 258"/>
                <a:gd name="T113" fmla="*/ 132 h 432"/>
                <a:gd name="T114" fmla="*/ 186 w 258"/>
                <a:gd name="T115" fmla="*/ 144 h 432"/>
                <a:gd name="T116" fmla="*/ 198 w 258"/>
                <a:gd name="T117" fmla="*/ 156 h 432"/>
                <a:gd name="T118" fmla="*/ 216 w 258"/>
                <a:gd name="T119" fmla="*/ 168 h 432"/>
                <a:gd name="T120" fmla="*/ 234 w 258"/>
                <a:gd name="T121" fmla="*/ 180 h 43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258"/>
                <a:gd name="T184" fmla="*/ 0 h 432"/>
                <a:gd name="T185" fmla="*/ 258 w 258"/>
                <a:gd name="T186" fmla="*/ 432 h 432"/>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258" h="432">
                  <a:moveTo>
                    <a:pt x="240" y="192"/>
                  </a:moveTo>
                  <a:lnTo>
                    <a:pt x="234" y="192"/>
                  </a:lnTo>
                  <a:lnTo>
                    <a:pt x="228" y="198"/>
                  </a:lnTo>
                  <a:lnTo>
                    <a:pt x="222" y="204"/>
                  </a:lnTo>
                  <a:lnTo>
                    <a:pt x="222" y="210"/>
                  </a:lnTo>
                  <a:lnTo>
                    <a:pt x="222" y="216"/>
                  </a:lnTo>
                  <a:lnTo>
                    <a:pt x="234" y="228"/>
                  </a:lnTo>
                  <a:lnTo>
                    <a:pt x="228" y="240"/>
                  </a:lnTo>
                  <a:lnTo>
                    <a:pt x="222" y="240"/>
                  </a:lnTo>
                  <a:lnTo>
                    <a:pt x="222" y="246"/>
                  </a:lnTo>
                  <a:lnTo>
                    <a:pt x="222" y="240"/>
                  </a:lnTo>
                  <a:lnTo>
                    <a:pt x="222" y="246"/>
                  </a:lnTo>
                  <a:lnTo>
                    <a:pt x="222" y="252"/>
                  </a:lnTo>
                  <a:lnTo>
                    <a:pt x="222" y="258"/>
                  </a:lnTo>
                  <a:lnTo>
                    <a:pt x="222" y="264"/>
                  </a:lnTo>
                  <a:lnTo>
                    <a:pt x="222" y="270"/>
                  </a:lnTo>
                  <a:lnTo>
                    <a:pt x="228" y="270"/>
                  </a:lnTo>
                  <a:lnTo>
                    <a:pt x="228" y="276"/>
                  </a:lnTo>
                  <a:lnTo>
                    <a:pt x="228" y="282"/>
                  </a:lnTo>
                  <a:lnTo>
                    <a:pt x="234" y="282"/>
                  </a:lnTo>
                  <a:lnTo>
                    <a:pt x="234" y="288"/>
                  </a:lnTo>
                  <a:lnTo>
                    <a:pt x="234" y="294"/>
                  </a:lnTo>
                  <a:lnTo>
                    <a:pt x="240" y="294"/>
                  </a:lnTo>
                  <a:lnTo>
                    <a:pt x="240" y="300"/>
                  </a:lnTo>
                  <a:lnTo>
                    <a:pt x="240" y="306"/>
                  </a:lnTo>
                  <a:lnTo>
                    <a:pt x="240" y="312"/>
                  </a:lnTo>
                  <a:lnTo>
                    <a:pt x="246" y="312"/>
                  </a:lnTo>
                  <a:lnTo>
                    <a:pt x="246" y="318"/>
                  </a:lnTo>
                  <a:lnTo>
                    <a:pt x="246" y="324"/>
                  </a:lnTo>
                  <a:lnTo>
                    <a:pt x="240" y="324"/>
                  </a:lnTo>
                  <a:lnTo>
                    <a:pt x="246" y="324"/>
                  </a:lnTo>
                  <a:lnTo>
                    <a:pt x="246" y="330"/>
                  </a:lnTo>
                  <a:lnTo>
                    <a:pt x="240" y="330"/>
                  </a:lnTo>
                  <a:lnTo>
                    <a:pt x="246" y="330"/>
                  </a:lnTo>
                  <a:lnTo>
                    <a:pt x="246" y="336"/>
                  </a:lnTo>
                  <a:lnTo>
                    <a:pt x="240" y="336"/>
                  </a:lnTo>
                  <a:lnTo>
                    <a:pt x="240" y="342"/>
                  </a:lnTo>
                  <a:lnTo>
                    <a:pt x="240" y="348"/>
                  </a:lnTo>
                  <a:lnTo>
                    <a:pt x="246" y="348"/>
                  </a:lnTo>
                  <a:lnTo>
                    <a:pt x="246" y="354"/>
                  </a:lnTo>
                  <a:lnTo>
                    <a:pt x="246" y="360"/>
                  </a:lnTo>
                  <a:lnTo>
                    <a:pt x="246" y="366"/>
                  </a:lnTo>
                  <a:lnTo>
                    <a:pt x="252" y="366"/>
                  </a:lnTo>
                  <a:lnTo>
                    <a:pt x="252" y="372"/>
                  </a:lnTo>
                  <a:lnTo>
                    <a:pt x="252" y="378"/>
                  </a:lnTo>
                  <a:lnTo>
                    <a:pt x="258" y="378"/>
                  </a:lnTo>
                  <a:lnTo>
                    <a:pt x="258" y="384"/>
                  </a:lnTo>
                  <a:lnTo>
                    <a:pt x="252" y="384"/>
                  </a:lnTo>
                  <a:lnTo>
                    <a:pt x="252" y="390"/>
                  </a:lnTo>
                  <a:lnTo>
                    <a:pt x="252" y="396"/>
                  </a:lnTo>
                  <a:lnTo>
                    <a:pt x="252" y="402"/>
                  </a:lnTo>
                  <a:lnTo>
                    <a:pt x="252" y="408"/>
                  </a:lnTo>
                  <a:lnTo>
                    <a:pt x="258" y="408"/>
                  </a:lnTo>
                  <a:lnTo>
                    <a:pt x="258" y="414"/>
                  </a:lnTo>
                  <a:lnTo>
                    <a:pt x="258" y="420"/>
                  </a:lnTo>
                  <a:lnTo>
                    <a:pt x="252" y="420"/>
                  </a:lnTo>
                  <a:lnTo>
                    <a:pt x="258" y="420"/>
                  </a:lnTo>
                  <a:lnTo>
                    <a:pt x="252" y="432"/>
                  </a:lnTo>
                  <a:lnTo>
                    <a:pt x="252" y="426"/>
                  </a:lnTo>
                  <a:lnTo>
                    <a:pt x="252" y="420"/>
                  </a:lnTo>
                  <a:lnTo>
                    <a:pt x="246" y="420"/>
                  </a:lnTo>
                  <a:lnTo>
                    <a:pt x="246" y="414"/>
                  </a:lnTo>
                  <a:lnTo>
                    <a:pt x="240" y="414"/>
                  </a:lnTo>
                  <a:lnTo>
                    <a:pt x="240" y="408"/>
                  </a:lnTo>
                  <a:lnTo>
                    <a:pt x="234" y="408"/>
                  </a:lnTo>
                  <a:lnTo>
                    <a:pt x="234" y="402"/>
                  </a:lnTo>
                  <a:lnTo>
                    <a:pt x="228" y="402"/>
                  </a:lnTo>
                  <a:lnTo>
                    <a:pt x="234" y="402"/>
                  </a:lnTo>
                  <a:lnTo>
                    <a:pt x="228" y="402"/>
                  </a:lnTo>
                  <a:lnTo>
                    <a:pt x="228" y="396"/>
                  </a:lnTo>
                  <a:lnTo>
                    <a:pt x="234" y="396"/>
                  </a:lnTo>
                  <a:lnTo>
                    <a:pt x="228" y="396"/>
                  </a:lnTo>
                  <a:lnTo>
                    <a:pt x="228" y="390"/>
                  </a:lnTo>
                  <a:lnTo>
                    <a:pt x="228" y="384"/>
                  </a:lnTo>
                  <a:lnTo>
                    <a:pt x="228" y="378"/>
                  </a:lnTo>
                  <a:lnTo>
                    <a:pt x="222" y="378"/>
                  </a:lnTo>
                  <a:lnTo>
                    <a:pt x="222" y="372"/>
                  </a:lnTo>
                  <a:lnTo>
                    <a:pt x="228" y="372"/>
                  </a:lnTo>
                  <a:lnTo>
                    <a:pt x="222" y="366"/>
                  </a:lnTo>
                  <a:lnTo>
                    <a:pt x="222" y="360"/>
                  </a:lnTo>
                  <a:lnTo>
                    <a:pt x="216" y="360"/>
                  </a:lnTo>
                  <a:lnTo>
                    <a:pt x="216" y="354"/>
                  </a:lnTo>
                  <a:lnTo>
                    <a:pt x="216" y="348"/>
                  </a:lnTo>
                  <a:lnTo>
                    <a:pt x="216" y="342"/>
                  </a:lnTo>
                  <a:lnTo>
                    <a:pt x="210" y="342"/>
                  </a:lnTo>
                  <a:lnTo>
                    <a:pt x="204" y="336"/>
                  </a:lnTo>
                  <a:lnTo>
                    <a:pt x="204" y="330"/>
                  </a:lnTo>
                  <a:lnTo>
                    <a:pt x="198" y="330"/>
                  </a:lnTo>
                  <a:lnTo>
                    <a:pt x="192" y="324"/>
                  </a:lnTo>
                  <a:lnTo>
                    <a:pt x="192" y="318"/>
                  </a:lnTo>
                  <a:lnTo>
                    <a:pt x="186" y="318"/>
                  </a:lnTo>
                  <a:lnTo>
                    <a:pt x="186" y="312"/>
                  </a:lnTo>
                  <a:lnTo>
                    <a:pt x="180" y="312"/>
                  </a:lnTo>
                  <a:lnTo>
                    <a:pt x="180" y="306"/>
                  </a:lnTo>
                  <a:lnTo>
                    <a:pt x="174" y="306"/>
                  </a:lnTo>
                  <a:lnTo>
                    <a:pt x="174" y="300"/>
                  </a:lnTo>
                  <a:lnTo>
                    <a:pt x="180" y="300"/>
                  </a:lnTo>
                  <a:lnTo>
                    <a:pt x="174" y="300"/>
                  </a:lnTo>
                  <a:lnTo>
                    <a:pt x="174" y="294"/>
                  </a:lnTo>
                  <a:lnTo>
                    <a:pt x="168" y="294"/>
                  </a:lnTo>
                  <a:lnTo>
                    <a:pt x="162" y="294"/>
                  </a:lnTo>
                  <a:lnTo>
                    <a:pt x="162" y="288"/>
                  </a:lnTo>
                  <a:lnTo>
                    <a:pt x="156" y="288"/>
                  </a:lnTo>
                  <a:lnTo>
                    <a:pt x="156" y="282"/>
                  </a:lnTo>
                  <a:lnTo>
                    <a:pt x="150" y="282"/>
                  </a:lnTo>
                  <a:lnTo>
                    <a:pt x="144" y="276"/>
                  </a:lnTo>
                  <a:lnTo>
                    <a:pt x="138" y="276"/>
                  </a:lnTo>
                  <a:lnTo>
                    <a:pt x="132" y="276"/>
                  </a:lnTo>
                  <a:lnTo>
                    <a:pt x="132" y="282"/>
                  </a:lnTo>
                  <a:lnTo>
                    <a:pt x="126" y="282"/>
                  </a:lnTo>
                  <a:lnTo>
                    <a:pt x="150" y="294"/>
                  </a:lnTo>
                  <a:lnTo>
                    <a:pt x="144" y="300"/>
                  </a:lnTo>
                  <a:lnTo>
                    <a:pt x="138" y="300"/>
                  </a:lnTo>
                  <a:lnTo>
                    <a:pt x="138" y="294"/>
                  </a:lnTo>
                  <a:lnTo>
                    <a:pt x="132" y="294"/>
                  </a:lnTo>
                  <a:lnTo>
                    <a:pt x="126" y="294"/>
                  </a:lnTo>
                  <a:lnTo>
                    <a:pt x="126" y="288"/>
                  </a:lnTo>
                  <a:lnTo>
                    <a:pt x="120" y="288"/>
                  </a:lnTo>
                  <a:lnTo>
                    <a:pt x="114" y="288"/>
                  </a:lnTo>
                  <a:lnTo>
                    <a:pt x="114" y="282"/>
                  </a:lnTo>
                  <a:lnTo>
                    <a:pt x="114" y="276"/>
                  </a:lnTo>
                  <a:lnTo>
                    <a:pt x="108" y="276"/>
                  </a:lnTo>
                  <a:lnTo>
                    <a:pt x="102" y="276"/>
                  </a:lnTo>
                  <a:lnTo>
                    <a:pt x="90" y="276"/>
                  </a:lnTo>
                  <a:lnTo>
                    <a:pt x="84" y="276"/>
                  </a:lnTo>
                  <a:lnTo>
                    <a:pt x="78" y="276"/>
                  </a:lnTo>
                  <a:lnTo>
                    <a:pt x="72" y="276"/>
                  </a:lnTo>
                  <a:lnTo>
                    <a:pt x="66" y="282"/>
                  </a:lnTo>
                  <a:lnTo>
                    <a:pt x="66" y="288"/>
                  </a:lnTo>
                  <a:lnTo>
                    <a:pt x="60" y="282"/>
                  </a:lnTo>
                  <a:lnTo>
                    <a:pt x="60" y="276"/>
                  </a:lnTo>
                  <a:lnTo>
                    <a:pt x="54" y="276"/>
                  </a:lnTo>
                  <a:lnTo>
                    <a:pt x="54" y="264"/>
                  </a:lnTo>
                  <a:lnTo>
                    <a:pt x="48" y="258"/>
                  </a:lnTo>
                  <a:lnTo>
                    <a:pt x="48" y="252"/>
                  </a:lnTo>
                  <a:lnTo>
                    <a:pt x="42" y="246"/>
                  </a:lnTo>
                  <a:lnTo>
                    <a:pt x="42" y="240"/>
                  </a:lnTo>
                  <a:lnTo>
                    <a:pt x="42" y="234"/>
                  </a:lnTo>
                  <a:lnTo>
                    <a:pt x="36" y="234"/>
                  </a:lnTo>
                  <a:lnTo>
                    <a:pt x="36" y="228"/>
                  </a:lnTo>
                  <a:lnTo>
                    <a:pt x="30" y="228"/>
                  </a:lnTo>
                  <a:lnTo>
                    <a:pt x="24" y="228"/>
                  </a:lnTo>
                  <a:lnTo>
                    <a:pt x="24" y="222"/>
                  </a:lnTo>
                  <a:lnTo>
                    <a:pt x="24" y="216"/>
                  </a:lnTo>
                  <a:lnTo>
                    <a:pt x="24" y="210"/>
                  </a:lnTo>
                  <a:lnTo>
                    <a:pt x="30" y="210"/>
                  </a:lnTo>
                  <a:lnTo>
                    <a:pt x="30" y="204"/>
                  </a:lnTo>
                  <a:lnTo>
                    <a:pt x="36" y="204"/>
                  </a:lnTo>
                  <a:lnTo>
                    <a:pt x="36" y="198"/>
                  </a:lnTo>
                  <a:lnTo>
                    <a:pt x="42" y="198"/>
                  </a:lnTo>
                  <a:lnTo>
                    <a:pt x="48" y="192"/>
                  </a:lnTo>
                  <a:lnTo>
                    <a:pt x="48" y="186"/>
                  </a:lnTo>
                  <a:lnTo>
                    <a:pt x="42" y="186"/>
                  </a:lnTo>
                  <a:lnTo>
                    <a:pt x="36" y="180"/>
                  </a:lnTo>
                  <a:lnTo>
                    <a:pt x="36" y="174"/>
                  </a:lnTo>
                  <a:lnTo>
                    <a:pt x="48" y="168"/>
                  </a:lnTo>
                  <a:lnTo>
                    <a:pt x="48" y="162"/>
                  </a:lnTo>
                  <a:lnTo>
                    <a:pt x="42" y="156"/>
                  </a:lnTo>
                  <a:lnTo>
                    <a:pt x="42" y="162"/>
                  </a:lnTo>
                  <a:lnTo>
                    <a:pt x="36" y="162"/>
                  </a:lnTo>
                  <a:lnTo>
                    <a:pt x="24" y="168"/>
                  </a:lnTo>
                  <a:lnTo>
                    <a:pt x="18" y="162"/>
                  </a:lnTo>
                  <a:lnTo>
                    <a:pt x="12" y="156"/>
                  </a:lnTo>
                  <a:lnTo>
                    <a:pt x="12" y="150"/>
                  </a:lnTo>
                  <a:lnTo>
                    <a:pt x="18" y="144"/>
                  </a:lnTo>
                  <a:lnTo>
                    <a:pt x="12" y="138"/>
                  </a:lnTo>
                  <a:lnTo>
                    <a:pt x="12" y="132"/>
                  </a:lnTo>
                  <a:lnTo>
                    <a:pt x="6" y="132"/>
                  </a:lnTo>
                  <a:lnTo>
                    <a:pt x="12" y="120"/>
                  </a:lnTo>
                  <a:lnTo>
                    <a:pt x="6" y="120"/>
                  </a:lnTo>
                  <a:lnTo>
                    <a:pt x="0" y="114"/>
                  </a:lnTo>
                  <a:lnTo>
                    <a:pt x="0" y="108"/>
                  </a:lnTo>
                  <a:lnTo>
                    <a:pt x="0" y="102"/>
                  </a:lnTo>
                  <a:lnTo>
                    <a:pt x="6" y="102"/>
                  </a:lnTo>
                  <a:lnTo>
                    <a:pt x="6" y="96"/>
                  </a:lnTo>
                  <a:lnTo>
                    <a:pt x="6" y="90"/>
                  </a:lnTo>
                  <a:lnTo>
                    <a:pt x="0" y="90"/>
                  </a:lnTo>
                  <a:lnTo>
                    <a:pt x="0" y="84"/>
                  </a:lnTo>
                  <a:lnTo>
                    <a:pt x="0" y="78"/>
                  </a:lnTo>
                  <a:lnTo>
                    <a:pt x="0" y="72"/>
                  </a:lnTo>
                  <a:lnTo>
                    <a:pt x="0" y="66"/>
                  </a:lnTo>
                  <a:lnTo>
                    <a:pt x="0" y="60"/>
                  </a:lnTo>
                  <a:lnTo>
                    <a:pt x="0" y="54"/>
                  </a:lnTo>
                  <a:lnTo>
                    <a:pt x="6" y="54"/>
                  </a:lnTo>
                  <a:lnTo>
                    <a:pt x="12" y="48"/>
                  </a:lnTo>
                  <a:lnTo>
                    <a:pt x="12" y="42"/>
                  </a:lnTo>
                  <a:lnTo>
                    <a:pt x="18" y="42"/>
                  </a:lnTo>
                  <a:lnTo>
                    <a:pt x="24" y="42"/>
                  </a:lnTo>
                  <a:lnTo>
                    <a:pt x="30" y="42"/>
                  </a:lnTo>
                  <a:lnTo>
                    <a:pt x="30" y="36"/>
                  </a:lnTo>
                  <a:lnTo>
                    <a:pt x="36" y="30"/>
                  </a:lnTo>
                  <a:lnTo>
                    <a:pt x="36" y="24"/>
                  </a:lnTo>
                  <a:lnTo>
                    <a:pt x="42" y="18"/>
                  </a:lnTo>
                  <a:lnTo>
                    <a:pt x="42" y="12"/>
                  </a:lnTo>
                  <a:lnTo>
                    <a:pt x="48" y="12"/>
                  </a:lnTo>
                  <a:lnTo>
                    <a:pt x="60" y="12"/>
                  </a:lnTo>
                  <a:lnTo>
                    <a:pt x="102" y="6"/>
                  </a:lnTo>
                  <a:lnTo>
                    <a:pt x="114" y="6"/>
                  </a:lnTo>
                  <a:lnTo>
                    <a:pt x="126" y="6"/>
                  </a:lnTo>
                  <a:lnTo>
                    <a:pt x="144" y="6"/>
                  </a:lnTo>
                  <a:lnTo>
                    <a:pt x="150" y="6"/>
                  </a:lnTo>
                  <a:lnTo>
                    <a:pt x="156" y="0"/>
                  </a:lnTo>
                  <a:lnTo>
                    <a:pt x="162" y="12"/>
                  </a:lnTo>
                  <a:lnTo>
                    <a:pt x="162" y="18"/>
                  </a:lnTo>
                  <a:lnTo>
                    <a:pt x="162" y="24"/>
                  </a:lnTo>
                  <a:lnTo>
                    <a:pt x="162" y="30"/>
                  </a:lnTo>
                  <a:lnTo>
                    <a:pt x="162" y="36"/>
                  </a:lnTo>
                  <a:lnTo>
                    <a:pt x="162" y="42"/>
                  </a:lnTo>
                  <a:lnTo>
                    <a:pt x="168" y="42"/>
                  </a:lnTo>
                  <a:lnTo>
                    <a:pt x="168" y="48"/>
                  </a:lnTo>
                  <a:lnTo>
                    <a:pt x="174" y="48"/>
                  </a:lnTo>
                  <a:lnTo>
                    <a:pt x="180" y="48"/>
                  </a:lnTo>
                  <a:lnTo>
                    <a:pt x="198" y="48"/>
                  </a:lnTo>
                  <a:lnTo>
                    <a:pt x="198" y="54"/>
                  </a:lnTo>
                  <a:lnTo>
                    <a:pt x="198" y="60"/>
                  </a:lnTo>
                  <a:lnTo>
                    <a:pt x="198" y="66"/>
                  </a:lnTo>
                  <a:lnTo>
                    <a:pt x="198" y="72"/>
                  </a:lnTo>
                  <a:lnTo>
                    <a:pt x="198" y="78"/>
                  </a:lnTo>
                  <a:lnTo>
                    <a:pt x="198" y="84"/>
                  </a:lnTo>
                  <a:lnTo>
                    <a:pt x="198" y="90"/>
                  </a:lnTo>
                  <a:lnTo>
                    <a:pt x="198" y="96"/>
                  </a:lnTo>
                  <a:lnTo>
                    <a:pt x="204" y="102"/>
                  </a:lnTo>
                  <a:lnTo>
                    <a:pt x="204" y="108"/>
                  </a:lnTo>
                  <a:lnTo>
                    <a:pt x="204" y="114"/>
                  </a:lnTo>
                  <a:lnTo>
                    <a:pt x="204" y="120"/>
                  </a:lnTo>
                  <a:lnTo>
                    <a:pt x="204" y="126"/>
                  </a:lnTo>
                  <a:lnTo>
                    <a:pt x="198" y="126"/>
                  </a:lnTo>
                  <a:lnTo>
                    <a:pt x="198" y="132"/>
                  </a:lnTo>
                  <a:lnTo>
                    <a:pt x="198" y="138"/>
                  </a:lnTo>
                  <a:lnTo>
                    <a:pt x="192" y="138"/>
                  </a:lnTo>
                  <a:lnTo>
                    <a:pt x="186" y="138"/>
                  </a:lnTo>
                  <a:lnTo>
                    <a:pt x="186" y="144"/>
                  </a:lnTo>
                  <a:lnTo>
                    <a:pt x="192" y="144"/>
                  </a:lnTo>
                  <a:lnTo>
                    <a:pt x="192" y="150"/>
                  </a:lnTo>
                  <a:lnTo>
                    <a:pt x="192" y="156"/>
                  </a:lnTo>
                  <a:lnTo>
                    <a:pt x="198" y="156"/>
                  </a:lnTo>
                  <a:lnTo>
                    <a:pt x="204" y="156"/>
                  </a:lnTo>
                  <a:lnTo>
                    <a:pt x="210" y="162"/>
                  </a:lnTo>
                  <a:lnTo>
                    <a:pt x="216" y="162"/>
                  </a:lnTo>
                  <a:lnTo>
                    <a:pt x="216" y="168"/>
                  </a:lnTo>
                  <a:lnTo>
                    <a:pt x="222" y="168"/>
                  </a:lnTo>
                  <a:lnTo>
                    <a:pt x="228" y="174"/>
                  </a:lnTo>
                  <a:lnTo>
                    <a:pt x="234" y="174"/>
                  </a:lnTo>
                  <a:lnTo>
                    <a:pt x="234" y="180"/>
                  </a:lnTo>
                  <a:lnTo>
                    <a:pt x="240" y="180"/>
                  </a:lnTo>
                  <a:lnTo>
                    <a:pt x="240" y="186"/>
                  </a:lnTo>
                  <a:lnTo>
                    <a:pt x="240" y="192"/>
                  </a:lnTo>
                  <a:close/>
                </a:path>
              </a:pathLst>
            </a:custGeom>
            <a:solidFill>
              <a:srgbClr val="3366FF"/>
            </a:solidFill>
            <a:ln w="0">
              <a:solidFill>
                <a:srgbClr val="000000"/>
              </a:solidFill>
              <a:prstDash val="solid"/>
              <a:round/>
              <a:headEnd/>
              <a:tailEnd/>
            </a:ln>
          </p:spPr>
          <p:txBody>
            <a:bodyPr/>
            <a:lstStyle/>
            <a:p>
              <a:endParaRPr lang="es-MX"/>
            </a:p>
          </p:txBody>
        </p:sp>
        <p:sp>
          <p:nvSpPr>
            <p:cNvPr id="116" name="Freeform 118"/>
            <p:cNvSpPr>
              <a:spLocks/>
            </p:cNvSpPr>
            <p:nvPr/>
          </p:nvSpPr>
          <p:spPr bwMode="auto">
            <a:xfrm>
              <a:off x="2172" y="2472"/>
              <a:ext cx="270" cy="282"/>
            </a:xfrm>
            <a:custGeom>
              <a:avLst/>
              <a:gdLst>
                <a:gd name="T0" fmla="*/ 12 w 270"/>
                <a:gd name="T1" fmla="*/ 132 h 282"/>
                <a:gd name="T2" fmla="*/ 42 w 270"/>
                <a:gd name="T3" fmla="*/ 96 h 282"/>
                <a:gd name="T4" fmla="*/ 42 w 270"/>
                <a:gd name="T5" fmla="*/ 90 h 282"/>
                <a:gd name="T6" fmla="*/ 54 w 270"/>
                <a:gd name="T7" fmla="*/ 84 h 282"/>
                <a:gd name="T8" fmla="*/ 60 w 270"/>
                <a:gd name="T9" fmla="*/ 72 h 282"/>
                <a:gd name="T10" fmla="*/ 72 w 270"/>
                <a:gd name="T11" fmla="*/ 66 h 282"/>
                <a:gd name="T12" fmla="*/ 78 w 270"/>
                <a:gd name="T13" fmla="*/ 54 h 282"/>
                <a:gd name="T14" fmla="*/ 78 w 270"/>
                <a:gd name="T15" fmla="*/ 42 h 282"/>
                <a:gd name="T16" fmla="*/ 96 w 270"/>
                <a:gd name="T17" fmla="*/ 42 h 282"/>
                <a:gd name="T18" fmla="*/ 132 w 270"/>
                <a:gd name="T19" fmla="*/ 60 h 282"/>
                <a:gd name="T20" fmla="*/ 186 w 270"/>
                <a:gd name="T21" fmla="*/ 66 h 282"/>
                <a:gd name="T22" fmla="*/ 198 w 270"/>
                <a:gd name="T23" fmla="*/ 0 h 282"/>
                <a:gd name="T24" fmla="*/ 216 w 270"/>
                <a:gd name="T25" fmla="*/ 12 h 282"/>
                <a:gd name="T26" fmla="*/ 216 w 270"/>
                <a:gd name="T27" fmla="*/ 24 h 282"/>
                <a:gd name="T28" fmla="*/ 222 w 270"/>
                <a:gd name="T29" fmla="*/ 72 h 282"/>
                <a:gd name="T30" fmla="*/ 240 w 270"/>
                <a:gd name="T31" fmla="*/ 78 h 282"/>
                <a:gd name="T32" fmla="*/ 252 w 270"/>
                <a:gd name="T33" fmla="*/ 84 h 282"/>
                <a:gd name="T34" fmla="*/ 270 w 270"/>
                <a:gd name="T35" fmla="*/ 90 h 282"/>
                <a:gd name="T36" fmla="*/ 234 w 270"/>
                <a:gd name="T37" fmla="*/ 162 h 282"/>
                <a:gd name="T38" fmla="*/ 228 w 270"/>
                <a:gd name="T39" fmla="*/ 180 h 282"/>
                <a:gd name="T40" fmla="*/ 222 w 270"/>
                <a:gd name="T41" fmla="*/ 192 h 282"/>
                <a:gd name="T42" fmla="*/ 210 w 270"/>
                <a:gd name="T43" fmla="*/ 198 h 282"/>
                <a:gd name="T44" fmla="*/ 186 w 270"/>
                <a:gd name="T45" fmla="*/ 192 h 282"/>
                <a:gd name="T46" fmla="*/ 180 w 270"/>
                <a:gd name="T47" fmla="*/ 210 h 282"/>
                <a:gd name="T48" fmla="*/ 174 w 270"/>
                <a:gd name="T49" fmla="*/ 216 h 282"/>
                <a:gd name="T50" fmla="*/ 168 w 270"/>
                <a:gd name="T51" fmla="*/ 216 h 282"/>
                <a:gd name="T52" fmla="*/ 156 w 270"/>
                <a:gd name="T53" fmla="*/ 210 h 282"/>
                <a:gd name="T54" fmla="*/ 138 w 270"/>
                <a:gd name="T55" fmla="*/ 210 h 282"/>
                <a:gd name="T56" fmla="*/ 126 w 270"/>
                <a:gd name="T57" fmla="*/ 216 h 282"/>
                <a:gd name="T58" fmla="*/ 126 w 270"/>
                <a:gd name="T59" fmla="*/ 234 h 282"/>
                <a:gd name="T60" fmla="*/ 108 w 270"/>
                <a:gd name="T61" fmla="*/ 234 h 282"/>
                <a:gd name="T62" fmla="*/ 96 w 270"/>
                <a:gd name="T63" fmla="*/ 240 h 282"/>
                <a:gd name="T64" fmla="*/ 96 w 270"/>
                <a:gd name="T65" fmla="*/ 252 h 282"/>
                <a:gd name="T66" fmla="*/ 90 w 270"/>
                <a:gd name="T67" fmla="*/ 264 h 282"/>
                <a:gd name="T68" fmla="*/ 78 w 270"/>
                <a:gd name="T69" fmla="*/ 270 h 282"/>
                <a:gd name="T70" fmla="*/ 72 w 270"/>
                <a:gd name="T71" fmla="*/ 270 h 282"/>
                <a:gd name="T72" fmla="*/ 60 w 270"/>
                <a:gd name="T73" fmla="*/ 276 h 282"/>
                <a:gd name="T74" fmla="*/ 48 w 270"/>
                <a:gd name="T75" fmla="*/ 282 h 282"/>
                <a:gd name="T76" fmla="*/ 36 w 270"/>
                <a:gd name="T77" fmla="*/ 276 h 282"/>
                <a:gd name="T78" fmla="*/ 24 w 270"/>
                <a:gd name="T79" fmla="*/ 270 h 282"/>
                <a:gd name="T80" fmla="*/ 6 w 270"/>
                <a:gd name="T81" fmla="*/ 270 h 282"/>
                <a:gd name="T82" fmla="*/ 6 w 270"/>
                <a:gd name="T83" fmla="*/ 240 h 282"/>
                <a:gd name="T84" fmla="*/ 12 w 270"/>
                <a:gd name="T85" fmla="*/ 222 h 282"/>
                <a:gd name="T86" fmla="*/ 24 w 270"/>
                <a:gd name="T87" fmla="*/ 210 h 282"/>
                <a:gd name="T88" fmla="*/ 36 w 270"/>
                <a:gd name="T89" fmla="*/ 198 h 282"/>
                <a:gd name="T90" fmla="*/ 6 w 270"/>
                <a:gd name="T91" fmla="*/ 150 h 282"/>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270"/>
                <a:gd name="T139" fmla="*/ 0 h 282"/>
                <a:gd name="T140" fmla="*/ 270 w 270"/>
                <a:gd name="T141" fmla="*/ 282 h 282"/>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270" h="282">
                  <a:moveTo>
                    <a:pt x="0" y="144"/>
                  </a:moveTo>
                  <a:lnTo>
                    <a:pt x="6" y="132"/>
                  </a:lnTo>
                  <a:lnTo>
                    <a:pt x="12" y="132"/>
                  </a:lnTo>
                  <a:lnTo>
                    <a:pt x="30" y="120"/>
                  </a:lnTo>
                  <a:lnTo>
                    <a:pt x="36" y="96"/>
                  </a:lnTo>
                  <a:lnTo>
                    <a:pt x="42" y="96"/>
                  </a:lnTo>
                  <a:lnTo>
                    <a:pt x="42" y="90"/>
                  </a:lnTo>
                  <a:lnTo>
                    <a:pt x="36" y="90"/>
                  </a:lnTo>
                  <a:lnTo>
                    <a:pt x="42" y="90"/>
                  </a:lnTo>
                  <a:lnTo>
                    <a:pt x="42" y="84"/>
                  </a:lnTo>
                  <a:lnTo>
                    <a:pt x="48" y="84"/>
                  </a:lnTo>
                  <a:lnTo>
                    <a:pt x="54" y="84"/>
                  </a:lnTo>
                  <a:lnTo>
                    <a:pt x="54" y="78"/>
                  </a:lnTo>
                  <a:lnTo>
                    <a:pt x="60" y="78"/>
                  </a:lnTo>
                  <a:lnTo>
                    <a:pt x="60" y="72"/>
                  </a:lnTo>
                  <a:lnTo>
                    <a:pt x="66" y="72"/>
                  </a:lnTo>
                  <a:lnTo>
                    <a:pt x="66" y="66"/>
                  </a:lnTo>
                  <a:lnTo>
                    <a:pt x="72" y="66"/>
                  </a:lnTo>
                  <a:lnTo>
                    <a:pt x="72" y="60"/>
                  </a:lnTo>
                  <a:lnTo>
                    <a:pt x="72" y="54"/>
                  </a:lnTo>
                  <a:lnTo>
                    <a:pt x="78" y="54"/>
                  </a:lnTo>
                  <a:lnTo>
                    <a:pt x="78" y="48"/>
                  </a:lnTo>
                  <a:lnTo>
                    <a:pt x="84" y="48"/>
                  </a:lnTo>
                  <a:lnTo>
                    <a:pt x="78" y="42"/>
                  </a:lnTo>
                  <a:lnTo>
                    <a:pt x="84" y="42"/>
                  </a:lnTo>
                  <a:lnTo>
                    <a:pt x="90" y="42"/>
                  </a:lnTo>
                  <a:lnTo>
                    <a:pt x="96" y="42"/>
                  </a:lnTo>
                  <a:lnTo>
                    <a:pt x="132" y="54"/>
                  </a:lnTo>
                  <a:lnTo>
                    <a:pt x="138" y="54"/>
                  </a:lnTo>
                  <a:lnTo>
                    <a:pt x="132" y="60"/>
                  </a:lnTo>
                  <a:lnTo>
                    <a:pt x="156" y="60"/>
                  </a:lnTo>
                  <a:lnTo>
                    <a:pt x="162" y="60"/>
                  </a:lnTo>
                  <a:lnTo>
                    <a:pt x="186" y="66"/>
                  </a:lnTo>
                  <a:lnTo>
                    <a:pt x="186" y="48"/>
                  </a:lnTo>
                  <a:lnTo>
                    <a:pt x="192" y="42"/>
                  </a:lnTo>
                  <a:lnTo>
                    <a:pt x="198" y="0"/>
                  </a:lnTo>
                  <a:lnTo>
                    <a:pt x="222" y="6"/>
                  </a:lnTo>
                  <a:lnTo>
                    <a:pt x="222" y="12"/>
                  </a:lnTo>
                  <a:lnTo>
                    <a:pt x="216" y="12"/>
                  </a:lnTo>
                  <a:lnTo>
                    <a:pt x="222" y="12"/>
                  </a:lnTo>
                  <a:lnTo>
                    <a:pt x="216" y="18"/>
                  </a:lnTo>
                  <a:lnTo>
                    <a:pt x="216" y="24"/>
                  </a:lnTo>
                  <a:lnTo>
                    <a:pt x="216" y="48"/>
                  </a:lnTo>
                  <a:lnTo>
                    <a:pt x="216" y="60"/>
                  </a:lnTo>
                  <a:lnTo>
                    <a:pt x="222" y="72"/>
                  </a:lnTo>
                  <a:lnTo>
                    <a:pt x="228" y="72"/>
                  </a:lnTo>
                  <a:lnTo>
                    <a:pt x="234" y="78"/>
                  </a:lnTo>
                  <a:lnTo>
                    <a:pt x="240" y="78"/>
                  </a:lnTo>
                  <a:lnTo>
                    <a:pt x="246" y="78"/>
                  </a:lnTo>
                  <a:lnTo>
                    <a:pt x="246" y="84"/>
                  </a:lnTo>
                  <a:lnTo>
                    <a:pt x="252" y="84"/>
                  </a:lnTo>
                  <a:lnTo>
                    <a:pt x="258" y="84"/>
                  </a:lnTo>
                  <a:lnTo>
                    <a:pt x="264" y="84"/>
                  </a:lnTo>
                  <a:lnTo>
                    <a:pt x="270" y="90"/>
                  </a:lnTo>
                  <a:lnTo>
                    <a:pt x="258" y="114"/>
                  </a:lnTo>
                  <a:lnTo>
                    <a:pt x="240" y="156"/>
                  </a:lnTo>
                  <a:lnTo>
                    <a:pt x="234" y="162"/>
                  </a:lnTo>
                  <a:lnTo>
                    <a:pt x="234" y="168"/>
                  </a:lnTo>
                  <a:lnTo>
                    <a:pt x="228" y="174"/>
                  </a:lnTo>
                  <a:lnTo>
                    <a:pt x="228" y="180"/>
                  </a:lnTo>
                  <a:lnTo>
                    <a:pt x="228" y="186"/>
                  </a:lnTo>
                  <a:lnTo>
                    <a:pt x="222" y="186"/>
                  </a:lnTo>
                  <a:lnTo>
                    <a:pt x="222" y="192"/>
                  </a:lnTo>
                  <a:lnTo>
                    <a:pt x="222" y="198"/>
                  </a:lnTo>
                  <a:lnTo>
                    <a:pt x="216" y="204"/>
                  </a:lnTo>
                  <a:lnTo>
                    <a:pt x="210" y="198"/>
                  </a:lnTo>
                  <a:lnTo>
                    <a:pt x="204" y="198"/>
                  </a:lnTo>
                  <a:lnTo>
                    <a:pt x="192" y="186"/>
                  </a:lnTo>
                  <a:lnTo>
                    <a:pt x="186" y="192"/>
                  </a:lnTo>
                  <a:lnTo>
                    <a:pt x="186" y="198"/>
                  </a:lnTo>
                  <a:lnTo>
                    <a:pt x="180" y="204"/>
                  </a:lnTo>
                  <a:lnTo>
                    <a:pt x="180" y="210"/>
                  </a:lnTo>
                  <a:lnTo>
                    <a:pt x="180" y="216"/>
                  </a:lnTo>
                  <a:lnTo>
                    <a:pt x="174" y="222"/>
                  </a:lnTo>
                  <a:lnTo>
                    <a:pt x="174" y="216"/>
                  </a:lnTo>
                  <a:lnTo>
                    <a:pt x="174" y="210"/>
                  </a:lnTo>
                  <a:lnTo>
                    <a:pt x="168" y="210"/>
                  </a:lnTo>
                  <a:lnTo>
                    <a:pt x="168" y="216"/>
                  </a:lnTo>
                  <a:lnTo>
                    <a:pt x="162" y="216"/>
                  </a:lnTo>
                  <a:lnTo>
                    <a:pt x="162" y="210"/>
                  </a:lnTo>
                  <a:lnTo>
                    <a:pt x="156" y="210"/>
                  </a:lnTo>
                  <a:lnTo>
                    <a:pt x="150" y="216"/>
                  </a:lnTo>
                  <a:lnTo>
                    <a:pt x="144" y="210"/>
                  </a:lnTo>
                  <a:lnTo>
                    <a:pt x="138" y="210"/>
                  </a:lnTo>
                  <a:lnTo>
                    <a:pt x="138" y="216"/>
                  </a:lnTo>
                  <a:lnTo>
                    <a:pt x="132" y="216"/>
                  </a:lnTo>
                  <a:lnTo>
                    <a:pt x="126" y="216"/>
                  </a:lnTo>
                  <a:lnTo>
                    <a:pt x="126" y="222"/>
                  </a:lnTo>
                  <a:lnTo>
                    <a:pt x="126" y="228"/>
                  </a:lnTo>
                  <a:lnTo>
                    <a:pt x="126" y="234"/>
                  </a:lnTo>
                  <a:lnTo>
                    <a:pt x="120" y="234"/>
                  </a:lnTo>
                  <a:lnTo>
                    <a:pt x="114" y="234"/>
                  </a:lnTo>
                  <a:lnTo>
                    <a:pt x="108" y="234"/>
                  </a:lnTo>
                  <a:lnTo>
                    <a:pt x="102" y="234"/>
                  </a:lnTo>
                  <a:lnTo>
                    <a:pt x="96" y="234"/>
                  </a:lnTo>
                  <a:lnTo>
                    <a:pt x="96" y="240"/>
                  </a:lnTo>
                  <a:lnTo>
                    <a:pt x="90" y="240"/>
                  </a:lnTo>
                  <a:lnTo>
                    <a:pt x="90" y="246"/>
                  </a:lnTo>
                  <a:lnTo>
                    <a:pt x="96" y="252"/>
                  </a:lnTo>
                  <a:lnTo>
                    <a:pt x="96" y="258"/>
                  </a:lnTo>
                  <a:lnTo>
                    <a:pt x="96" y="264"/>
                  </a:lnTo>
                  <a:lnTo>
                    <a:pt x="90" y="264"/>
                  </a:lnTo>
                  <a:lnTo>
                    <a:pt x="90" y="270"/>
                  </a:lnTo>
                  <a:lnTo>
                    <a:pt x="84" y="270"/>
                  </a:lnTo>
                  <a:lnTo>
                    <a:pt x="78" y="270"/>
                  </a:lnTo>
                  <a:lnTo>
                    <a:pt x="78" y="264"/>
                  </a:lnTo>
                  <a:lnTo>
                    <a:pt x="72" y="264"/>
                  </a:lnTo>
                  <a:lnTo>
                    <a:pt x="72" y="270"/>
                  </a:lnTo>
                  <a:lnTo>
                    <a:pt x="66" y="270"/>
                  </a:lnTo>
                  <a:lnTo>
                    <a:pt x="60" y="270"/>
                  </a:lnTo>
                  <a:lnTo>
                    <a:pt x="60" y="276"/>
                  </a:lnTo>
                  <a:lnTo>
                    <a:pt x="54" y="276"/>
                  </a:lnTo>
                  <a:lnTo>
                    <a:pt x="54" y="282"/>
                  </a:lnTo>
                  <a:lnTo>
                    <a:pt x="48" y="282"/>
                  </a:lnTo>
                  <a:lnTo>
                    <a:pt x="42" y="282"/>
                  </a:lnTo>
                  <a:lnTo>
                    <a:pt x="42" y="276"/>
                  </a:lnTo>
                  <a:lnTo>
                    <a:pt x="36" y="276"/>
                  </a:lnTo>
                  <a:lnTo>
                    <a:pt x="36" y="270"/>
                  </a:lnTo>
                  <a:lnTo>
                    <a:pt x="30" y="270"/>
                  </a:lnTo>
                  <a:lnTo>
                    <a:pt x="24" y="270"/>
                  </a:lnTo>
                  <a:lnTo>
                    <a:pt x="18" y="270"/>
                  </a:lnTo>
                  <a:lnTo>
                    <a:pt x="12" y="270"/>
                  </a:lnTo>
                  <a:lnTo>
                    <a:pt x="6" y="270"/>
                  </a:lnTo>
                  <a:lnTo>
                    <a:pt x="6" y="264"/>
                  </a:lnTo>
                  <a:lnTo>
                    <a:pt x="12" y="240"/>
                  </a:lnTo>
                  <a:lnTo>
                    <a:pt x="6" y="240"/>
                  </a:lnTo>
                  <a:lnTo>
                    <a:pt x="6" y="234"/>
                  </a:lnTo>
                  <a:lnTo>
                    <a:pt x="12" y="228"/>
                  </a:lnTo>
                  <a:lnTo>
                    <a:pt x="12" y="222"/>
                  </a:lnTo>
                  <a:lnTo>
                    <a:pt x="18" y="222"/>
                  </a:lnTo>
                  <a:lnTo>
                    <a:pt x="18" y="216"/>
                  </a:lnTo>
                  <a:lnTo>
                    <a:pt x="24" y="210"/>
                  </a:lnTo>
                  <a:lnTo>
                    <a:pt x="30" y="204"/>
                  </a:lnTo>
                  <a:lnTo>
                    <a:pt x="36" y="204"/>
                  </a:lnTo>
                  <a:lnTo>
                    <a:pt x="36" y="198"/>
                  </a:lnTo>
                  <a:lnTo>
                    <a:pt x="24" y="180"/>
                  </a:lnTo>
                  <a:lnTo>
                    <a:pt x="18" y="174"/>
                  </a:lnTo>
                  <a:lnTo>
                    <a:pt x="6" y="150"/>
                  </a:lnTo>
                  <a:lnTo>
                    <a:pt x="0" y="144"/>
                  </a:lnTo>
                  <a:close/>
                </a:path>
              </a:pathLst>
            </a:custGeom>
            <a:solidFill>
              <a:srgbClr val="3366FF"/>
            </a:solidFill>
            <a:ln w="0">
              <a:solidFill>
                <a:srgbClr val="000000"/>
              </a:solidFill>
              <a:prstDash val="solid"/>
              <a:round/>
              <a:headEnd/>
              <a:tailEnd/>
            </a:ln>
          </p:spPr>
          <p:txBody>
            <a:bodyPr/>
            <a:lstStyle/>
            <a:p>
              <a:endParaRPr lang="es-MX"/>
            </a:p>
          </p:txBody>
        </p:sp>
        <p:sp>
          <p:nvSpPr>
            <p:cNvPr id="117" name="Freeform 119"/>
            <p:cNvSpPr>
              <a:spLocks/>
            </p:cNvSpPr>
            <p:nvPr/>
          </p:nvSpPr>
          <p:spPr bwMode="auto">
            <a:xfrm>
              <a:off x="2850" y="2220"/>
              <a:ext cx="138" cy="66"/>
            </a:xfrm>
            <a:custGeom>
              <a:avLst/>
              <a:gdLst>
                <a:gd name="T0" fmla="*/ 6 w 138"/>
                <a:gd name="T1" fmla="*/ 48 h 66"/>
                <a:gd name="T2" fmla="*/ 6 w 138"/>
                <a:gd name="T3" fmla="*/ 42 h 66"/>
                <a:gd name="T4" fmla="*/ 0 w 138"/>
                <a:gd name="T5" fmla="*/ 36 h 66"/>
                <a:gd name="T6" fmla="*/ 0 w 138"/>
                <a:gd name="T7" fmla="*/ 30 h 66"/>
                <a:gd name="T8" fmla="*/ 6 w 138"/>
                <a:gd name="T9" fmla="*/ 30 h 66"/>
                <a:gd name="T10" fmla="*/ 12 w 138"/>
                <a:gd name="T11" fmla="*/ 30 h 66"/>
                <a:gd name="T12" fmla="*/ 12 w 138"/>
                <a:gd name="T13" fmla="*/ 18 h 66"/>
                <a:gd name="T14" fmla="*/ 12 w 138"/>
                <a:gd name="T15" fmla="*/ 12 h 66"/>
                <a:gd name="T16" fmla="*/ 6 w 138"/>
                <a:gd name="T17" fmla="*/ 12 h 66"/>
                <a:gd name="T18" fmla="*/ 6 w 138"/>
                <a:gd name="T19" fmla="*/ 6 h 66"/>
                <a:gd name="T20" fmla="*/ 0 w 138"/>
                <a:gd name="T21" fmla="*/ 6 h 66"/>
                <a:gd name="T22" fmla="*/ 6 w 138"/>
                <a:gd name="T23" fmla="*/ 6 h 66"/>
                <a:gd name="T24" fmla="*/ 12 w 138"/>
                <a:gd name="T25" fmla="*/ 6 h 66"/>
                <a:gd name="T26" fmla="*/ 18 w 138"/>
                <a:gd name="T27" fmla="*/ 6 h 66"/>
                <a:gd name="T28" fmla="*/ 24 w 138"/>
                <a:gd name="T29" fmla="*/ 6 h 66"/>
                <a:gd name="T30" fmla="*/ 30 w 138"/>
                <a:gd name="T31" fmla="*/ 6 h 66"/>
                <a:gd name="T32" fmla="*/ 36 w 138"/>
                <a:gd name="T33" fmla="*/ 0 h 66"/>
                <a:gd name="T34" fmla="*/ 42 w 138"/>
                <a:gd name="T35" fmla="*/ 0 h 66"/>
                <a:gd name="T36" fmla="*/ 48 w 138"/>
                <a:gd name="T37" fmla="*/ 0 h 66"/>
                <a:gd name="T38" fmla="*/ 54 w 138"/>
                <a:gd name="T39" fmla="*/ 0 h 66"/>
                <a:gd name="T40" fmla="*/ 60 w 138"/>
                <a:gd name="T41" fmla="*/ 0 h 66"/>
                <a:gd name="T42" fmla="*/ 60 w 138"/>
                <a:gd name="T43" fmla="*/ 6 h 66"/>
                <a:gd name="T44" fmla="*/ 66 w 138"/>
                <a:gd name="T45" fmla="*/ 6 h 66"/>
                <a:gd name="T46" fmla="*/ 72 w 138"/>
                <a:gd name="T47" fmla="*/ 6 h 66"/>
                <a:gd name="T48" fmla="*/ 78 w 138"/>
                <a:gd name="T49" fmla="*/ 6 h 66"/>
                <a:gd name="T50" fmla="*/ 84 w 138"/>
                <a:gd name="T51" fmla="*/ 12 h 66"/>
                <a:gd name="T52" fmla="*/ 90 w 138"/>
                <a:gd name="T53" fmla="*/ 12 h 66"/>
                <a:gd name="T54" fmla="*/ 96 w 138"/>
                <a:gd name="T55" fmla="*/ 12 h 66"/>
                <a:gd name="T56" fmla="*/ 102 w 138"/>
                <a:gd name="T57" fmla="*/ 12 h 66"/>
                <a:gd name="T58" fmla="*/ 108 w 138"/>
                <a:gd name="T59" fmla="*/ 12 h 66"/>
                <a:gd name="T60" fmla="*/ 114 w 138"/>
                <a:gd name="T61" fmla="*/ 12 h 66"/>
                <a:gd name="T62" fmla="*/ 120 w 138"/>
                <a:gd name="T63" fmla="*/ 12 h 66"/>
                <a:gd name="T64" fmla="*/ 132 w 138"/>
                <a:gd name="T65" fmla="*/ 12 h 66"/>
                <a:gd name="T66" fmla="*/ 138 w 138"/>
                <a:gd name="T67" fmla="*/ 12 h 66"/>
                <a:gd name="T68" fmla="*/ 132 w 138"/>
                <a:gd name="T69" fmla="*/ 12 h 66"/>
                <a:gd name="T70" fmla="*/ 126 w 138"/>
                <a:gd name="T71" fmla="*/ 24 h 66"/>
                <a:gd name="T72" fmla="*/ 126 w 138"/>
                <a:gd name="T73" fmla="*/ 48 h 66"/>
                <a:gd name="T74" fmla="*/ 126 w 138"/>
                <a:gd name="T75" fmla="*/ 54 h 66"/>
                <a:gd name="T76" fmla="*/ 126 w 138"/>
                <a:gd name="T77" fmla="*/ 60 h 66"/>
                <a:gd name="T78" fmla="*/ 126 w 138"/>
                <a:gd name="T79" fmla="*/ 66 h 66"/>
                <a:gd name="T80" fmla="*/ 120 w 138"/>
                <a:gd name="T81" fmla="*/ 66 h 66"/>
                <a:gd name="T82" fmla="*/ 108 w 138"/>
                <a:gd name="T83" fmla="*/ 66 h 66"/>
                <a:gd name="T84" fmla="*/ 102 w 138"/>
                <a:gd name="T85" fmla="*/ 66 h 66"/>
                <a:gd name="T86" fmla="*/ 78 w 138"/>
                <a:gd name="T87" fmla="*/ 66 h 66"/>
                <a:gd name="T88" fmla="*/ 66 w 138"/>
                <a:gd name="T89" fmla="*/ 66 h 66"/>
                <a:gd name="T90" fmla="*/ 54 w 138"/>
                <a:gd name="T91" fmla="*/ 60 h 66"/>
                <a:gd name="T92" fmla="*/ 48 w 138"/>
                <a:gd name="T93" fmla="*/ 60 h 66"/>
                <a:gd name="T94" fmla="*/ 42 w 138"/>
                <a:gd name="T95" fmla="*/ 60 h 66"/>
                <a:gd name="T96" fmla="*/ 48 w 138"/>
                <a:gd name="T97" fmla="*/ 60 h 66"/>
                <a:gd name="T98" fmla="*/ 48 w 138"/>
                <a:gd name="T99" fmla="*/ 54 h 66"/>
                <a:gd name="T100" fmla="*/ 48 w 138"/>
                <a:gd name="T101" fmla="*/ 48 h 66"/>
                <a:gd name="T102" fmla="*/ 48 w 138"/>
                <a:gd name="T103" fmla="*/ 42 h 66"/>
                <a:gd name="T104" fmla="*/ 48 w 138"/>
                <a:gd name="T105" fmla="*/ 36 h 66"/>
                <a:gd name="T106" fmla="*/ 42 w 138"/>
                <a:gd name="T107" fmla="*/ 36 h 66"/>
                <a:gd name="T108" fmla="*/ 36 w 138"/>
                <a:gd name="T109" fmla="*/ 36 h 66"/>
                <a:gd name="T110" fmla="*/ 36 w 138"/>
                <a:gd name="T111" fmla="*/ 42 h 66"/>
                <a:gd name="T112" fmla="*/ 30 w 138"/>
                <a:gd name="T113" fmla="*/ 42 h 66"/>
                <a:gd name="T114" fmla="*/ 30 w 138"/>
                <a:gd name="T115" fmla="*/ 48 h 66"/>
                <a:gd name="T116" fmla="*/ 30 w 138"/>
                <a:gd name="T117" fmla="*/ 42 h 66"/>
                <a:gd name="T118" fmla="*/ 24 w 138"/>
                <a:gd name="T119" fmla="*/ 42 h 66"/>
                <a:gd name="T120" fmla="*/ 18 w 138"/>
                <a:gd name="T121" fmla="*/ 42 h 66"/>
                <a:gd name="T122" fmla="*/ 12 w 138"/>
                <a:gd name="T123" fmla="*/ 42 h 66"/>
                <a:gd name="T124" fmla="*/ 6 w 138"/>
                <a:gd name="T125" fmla="*/ 48 h 6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38"/>
                <a:gd name="T190" fmla="*/ 0 h 66"/>
                <a:gd name="T191" fmla="*/ 138 w 138"/>
                <a:gd name="T192" fmla="*/ 66 h 6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38" h="66">
                  <a:moveTo>
                    <a:pt x="6" y="48"/>
                  </a:moveTo>
                  <a:lnTo>
                    <a:pt x="6" y="42"/>
                  </a:lnTo>
                  <a:lnTo>
                    <a:pt x="0" y="36"/>
                  </a:lnTo>
                  <a:lnTo>
                    <a:pt x="0" y="30"/>
                  </a:lnTo>
                  <a:lnTo>
                    <a:pt x="6" y="30"/>
                  </a:lnTo>
                  <a:lnTo>
                    <a:pt x="12" y="30"/>
                  </a:lnTo>
                  <a:lnTo>
                    <a:pt x="12" y="18"/>
                  </a:lnTo>
                  <a:lnTo>
                    <a:pt x="12" y="12"/>
                  </a:lnTo>
                  <a:lnTo>
                    <a:pt x="6" y="12"/>
                  </a:lnTo>
                  <a:lnTo>
                    <a:pt x="6" y="6"/>
                  </a:lnTo>
                  <a:lnTo>
                    <a:pt x="0" y="6"/>
                  </a:lnTo>
                  <a:lnTo>
                    <a:pt x="6" y="6"/>
                  </a:lnTo>
                  <a:lnTo>
                    <a:pt x="12" y="6"/>
                  </a:lnTo>
                  <a:lnTo>
                    <a:pt x="18" y="6"/>
                  </a:lnTo>
                  <a:lnTo>
                    <a:pt x="24" y="6"/>
                  </a:lnTo>
                  <a:lnTo>
                    <a:pt x="30" y="6"/>
                  </a:lnTo>
                  <a:lnTo>
                    <a:pt x="36" y="0"/>
                  </a:lnTo>
                  <a:lnTo>
                    <a:pt x="42" y="0"/>
                  </a:lnTo>
                  <a:lnTo>
                    <a:pt x="48" y="0"/>
                  </a:lnTo>
                  <a:lnTo>
                    <a:pt x="54" y="0"/>
                  </a:lnTo>
                  <a:lnTo>
                    <a:pt x="60" y="0"/>
                  </a:lnTo>
                  <a:lnTo>
                    <a:pt x="60" y="6"/>
                  </a:lnTo>
                  <a:lnTo>
                    <a:pt x="66" y="6"/>
                  </a:lnTo>
                  <a:lnTo>
                    <a:pt x="72" y="6"/>
                  </a:lnTo>
                  <a:lnTo>
                    <a:pt x="78" y="6"/>
                  </a:lnTo>
                  <a:lnTo>
                    <a:pt x="84" y="12"/>
                  </a:lnTo>
                  <a:lnTo>
                    <a:pt x="90" y="12"/>
                  </a:lnTo>
                  <a:lnTo>
                    <a:pt x="96" y="12"/>
                  </a:lnTo>
                  <a:lnTo>
                    <a:pt x="102" y="12"/>
                  </a:lnTo>
                  <a:lnTo>
                    <a:pt x="108" y="12"/>
                  </a:lnTo>
                  <a:lnTo>
                    <a:pt x="114" y="12"/>
                  </a:lnTo>
                  <a:lnTo>
                    <a:pt x="120" y="12"/>
                  </a:lnTo>
                  <a:lnTo>
                    <a:pt x="132" y="12"/>
                  </a:lnTo>
                  <a:lnTo>
                    <a:pt x="138" y="12"/>
                  </a:lnTo>
                  <a:lnTo>
                    <a:pt x="132" y="12"/>
                  </a:lnTo>
                  <a:lnTo>
                    <a:pt x="126" y="24"/>
                  </a:lnTo>
                  <a:lnTo>
                    <a:pt x="126" y="48"/>
                  </a:lnTo>
                  <a:lnTo>
                    <a:pt x="126" y="54"/>
                  </a:lnTo>
                  <a:lnTo>
                    <a:pt x="126" y="60"/>
                  </a:lnTo>
                  <a:lnTo>
                    <a:pt x="126" y="66"/>
                  </a:lnTo>
                  <a:lnTo>
                    <a:pt x="120" y="66"/>
                  </a:lnTo>
                  <a:lnTo>
                    <a:pt x="108" y="66"/>
                  </a:lnTo>
                  <a:lnTo>
                    <a:pt x="102" y="66"/>
                  </a:lnTo>
                  <a:lnTo>
                    <a:pt x="78" y="66"/>
                  </a:lnTo>
                  <a:lnTo>
                    <a:pt x="66" y="66"/>
                  </a:lnTo>
                  <a:lnTo>
                    <a:pt x="54" y="60"/>
                  </a:lnTo>
                  <a:lnTo>
                    <a:pt x="48" y="60"/>
                  </a:lnTo>
                  <a:lnTo>
                    <a:pt x="42" y="60"/>
                  </a:lnTo>
                  <a:lnTo>
                    <a:pt x="48" y="60"/>
                  </a:lnTo>
                  <a:lnTo>
                    <a:pt x="48" y="54"/>
                  </a:lnTo>
                  <a:lnTo>
                    <a:pt x="48" y="48"/>
                  </a:lnTo>
                  <a:lnTo>
                    <a:pt x="48" y="42"/>
                  </a:lnTo>
                  <a:lnTo>
                    <a:pt x="48" y="36"/>
                  </a:lnTo>
                  <a:lnTo>
                    <a:pt x="42" y="36"/>
                  </a:lnTo>
                  <a:lnTo>
                    <a:pt x="36" y="36"/>
                  </a:lnTo>
                  <a:lnTo>
                    <a:pt x="36" y="42"/>
                  </a:lnTo>
                  <a:lnTo>
                    <a:pt x="30" y="42"/>
                  </a:lnTo>
                  <a:lnTo>
                    <a:pt x="30" y="48"/>
                  </a:lnTo>
                  <a:lnTo>
                    <a:pt x="30" y="42"/>
                  </a:lnTo>
                  <a:lnTo>
                    <a:pt x="24" y="42"/>
                  </a:lnTo>
                  <a:lnTo>
                    <a:pt x="18" y="42"/>
                  </a:lnTo>
                  <a:lnTo>
                    <a:pt x="12" y="42"/>
                  </a:lnTo>
                  <a:lnTo>
                    <a:pt x="6" y="48"/>
                  </a:lnTo>
                  <a:close/>
                </a:path>
              </a:pathLst>
            </a:custGeom>
            <a:solidFill>
              <a:srgbClr val="B8220E"/>
            </a:solidFill>
            <a:ln w="0">
              <a:solidFill>
                <a:srgbClr val="000000"/>
              </a:solidFill>
              <a:prstDash val="solid"/>
              <a:round/>
              <a:headEnd/>
              <a:tailEnd/>
            </a:ln>
          </p:spPr>
          <p:txBody>
            <a:bodyPr/>
            <a:lstStyle/>
            <a:p>
              <a:endParaRPr lang="es-MX"/>
            </a:p>
          </p:txBody>
        </p:sp>
        <p:sp>
          <p:nvSpPr>
            <p:cNvPr id="118" name="Freeform 120"/>
            <p:cNvSpPr>
              <a:spLocks/>
            </p:cNvSpPr>
            <p:nvPr/>
          </p:nvSpPr>
          <p:spPr bwMode="auto">
            <a:xfrm>
              <a:off x="2844" y="2100"/>
              <a:ext cx="102" cy="48"/>
            </a:xfrm>
            <a:custGeom>
              <a:avLst/>
              <a:gdLst>
                <a:gd name="T0" fmla="*/ 36 w 102"/>
                <a:gd name="T1" fmla="*/ 6 h 48"/>
                <a:gd name="T2" fmla="*/ 48 w 102"/>
                <a:gd name="T3" fmla="*/ 6 h 48"/>
                <a:gd name="T4" fmla="*/ 60 w 102"/>
                <a:gd name="T5" fmla="*/ 6 h 48"/>
                <a:gd name="T6" fmla="*/ 66 w 102"/>
                <a:gd name="T7" fmla="*/ 6 h 48"/>
                <a:gd name="T8" fmla="*/ 78 w 102"/>
                <a:gd name="T9" fmla="*/ 6 h 48"/>
                <a:gd name="T10" fmla="*/ 84 w 102"/>
                <a:gd name="T11" fmla="*/ 6 h 48"/>
                <a:gd name="T12" fmla="*/ 96 w 102"/>
                <a:gd name="T13" fmla="*/ 6 h 48"/>
                <a:gd name="T14" fmla="*/ 102 w 102"/>
                <a:gd name="T15" fmla="*/ 6 h 48"/>
                <a:gd name="T16" fmla="*/ 102 w 102"/>
                <a:gd name="T17" fmla="*/ 18 h 48"/>
                <a:gd name="T18" fmla="*/ 102 w 102"/>
                <a:gd name="T19" fmla="*/ 30 h 48"/>
                <a:gd name="T20" fmla="*/ 96 w 102"/>
                <a:gd name="T21" fmla="*/ 30 h 48"/>
                <a:gd name="T22" fmla="*/ 90 w 102"/>
                <a:gd name="T23" fmla="*/ 30 h 48"/>
                <a:gd name="T24" fmla="*/ 78 w 102"/>
                <a:gd name="T25" fmla="*/ 30 h 48"/>
                <a:gd name="T26" fmla="*/ 72 w 102"/>
                <a:gd name="T27" fmla="*/ 30 h 48"/>
                <a:gd name="T28" fmla="*/ 66 w 102"/>
                <a:gd name="T29" fmla="*/ 30 h 48"/>
                <a:gd name="T30" fmla="*/ 66 w 102"/>
                <a:gd name="T31" fmla="*/ 36 h 48"/>
                <a:gd name="T32" fmla="*/ 60 w 102"/>
                <a:gd name="T33" fmla="*/ 36 h 48"/>
                <a:gd name="T34" fmla="*/ 54 w 102"/>
                <a:gd name="T35" fmla="*/ 36 h 48"/>
                <a:gd name="T36" fmla="*/ 48 w 102"/>
                <a:gd name="T37" fmla="*/ 36 h 48"/>
                <a:gd name="T38" fmla="*/ 48 w 102"/>
                <a:gd name="T39" fmla="*/ 42 h 48"/>
                <a:gd name="T40" fmla="*/ 42 w 102"/>
                <a:gd name="T41" fmla="*/ 42 h 48"/>
                <a:gd name="T42" fmla="*/ 36 w 102"/>
                <a:gd name="T43" fmla="*/ 48 h 48"/>
                <a:gd name="T44" fmla="*/ 30 w 102"/>
                <a:gd name="T45" fmla="*/ 48 h 48"/>
                <a:gd name="T46" fmla="*/ 24 w 102"/>
                <a:gd name="T47" fmla="*/ 48 h 48"/>
                <a:gd name="T48" fmla="*/ 18 w 102"/>
                <a:gd name="T49" fmla="*/ 48 h 48"/>
                <a:gd name="T50" fmla="*/ 12 w 102"/>
                <a:gd name="T51" fmla="*/ 42 h 48"/>
                <a:gd name="T52" fmla="*/ 6 w 102"/>
                <a:gd name="T53" fmla="*/ 42 h 48"/>
                <a:gd name="T54" fmla="*/ 0 w 102"/>
                <a:gd name="T55" fmla="*/ 42 h 48"/>
                <a:gd name="T56" fmla="*/ 6 w 102"/>
                <a:gd name="T57" fmla="*/ 42 h 48"/>
                <a:gd name="T58" fmla="*/ 6 w 102"/>
                <a:gd name="T59" fmla="*/ 36 h 48"/>
                <a:gd name="T60" fmla="*/ 6 w 102"/>
                <a:gd name="T61" fmla="*/ 30 h 48"/>
                <a:gd name="T62" fmla="*/ 6 w 102"/>
                <a:gd name="T63" fmla="*/ 24 h 48"/>
                <a:gd name="T64" fmla="*/ 6 w 102"/>
                <a:gd name="T65" fmla="*/ 18 h 48"/>
                <a:gd name="T66" fmla="*/ 6 w 102"/>
                <a:gd name="T67" fmla="*/ 12 h 48"/>
                <a:gd name="T68" fmla="*/ 12 w 102"/>
                <a:gd name="T69" fmla="*/ 12 h 48"/>
                <a:gd name="T70" fmla="*/ 12 w 102"/>
                <a:gd name="T71" fmla="*/ 18 h 48"/>
                <a:gd name="T72" fmla="*/ 18 w 102"/>
                <a:gd name="T73" fmla="*/ 18 h 48"/>
                <a:gd name="T74" fmla="*/ 18 w 102"/>
                <a:gd name="T75" fmla="*/ 12 h 48"/>
                <a:gd name="T76" fmla="*/ 24 w 102"/>
                <a:gd name="T77" fmla="*/ 12 h 48"/>
                <a:gd name="T78" fmla="*/ 18 w 102"/>
                <a:gd name="T79" fmla="*/ 12 h 48"/>
                <a:gd name="T80" fmla="*/ 18 w 102"/>
                <a:gd name="T81" fmla="*/ 6 h 48"/>
                <a:gd name="T82" fmla="*/ 18 w 102"/>
                <a:gd name="T83" fmla="*/ 0 h 48"/>
                <a:gd name="T84" fmla="*/ 24 w 102"/>
                <a:gd name="T85" fmla="*/ 0 h 48"/>
                <a:gd name="T86" fmla="*/ 24 w 102"/>
                <a:gd name="T87" fmla="*/ 6 h 48"/>
                <a:gd name="T88" fmla="*/ 30 w 102"/>
                <a:gd name="T89" fmla="*/ 6 h 48"/>
                <a:gd name="T90" fmla="*/ 36 w 102"/>
                <a:gd name="T91" fmla="*/ 6 h 48"/>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02"/>
                <a:gd name="T139" fmla="*/ 0 h 48"/>
                <a:gd name="T140" fmla="*/ 102 w 102"/>
                <a:gd name="T141" fmla="*/ 48 h 48"/>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02" h="48">
                  <a:moveTo>
                    <a:pt x="36" y="6"/>
                  </a:moveTo>
                  <a:lnTo>
                    <a:pt x="48" y="6"/>
                  </a:lnTo>
                  <a:lnTo>
                    <a:pt x="60" y="6"/>
                  </a:lnTo>
                  <a:lnTo>
                    <a:pt x="66" y="6"/>
                  </a:lnTo>
                  <a:lnTo>
                    <a:pt x="78" y="6"/>
                  </a:lnTo>
                  <a:lnTo>
                    <a:pt x="84" y="6"/>
                  </a:lnTo>
                  <a:lnTo>
                    <a:pt x="96" y="6"/>
                  </a:lnTo>
                  <a:lnTo>
                    <a:pt x="102" y="6"/>
                  </a:lnTo>
                  <a:lnTo>
                    <a:pt x="102" y="18"/>
                  </a:lnTo>
                  <a:lnTo>
                    <a:pt x="102" y="30"/>
                  </a:lnTo>
                  <a:lnTo>
                    <a:pt x="96" y="30"/>
                  </a:lnTo>
                  <a:lnTo>
                    <a:pt x="90" y="30"/>
                  </a:lnTo>
                  <a:lnTo>
                    <a:pt x="78" y="30"/>
                  </a:lnTo>
                  <a:lnTo>
                    <a:pt x="72" y="30"/>
                  </a:lnTo>
                  <a:lnTo>
                    <a:pt x="66" y="30"/>
                  </a:lnTo>
                  <a:lnTo>
                    <a:pt x="66" y="36"/>
                  </a:lnTo>
                  <a:lnTo>
                    <a:pt x="60" y="36"/>
                  </a:lnTo>
                  <a:lnTo>
                    <a:pt x="54" y="36"/>
                  </a:lnTo>
                  <a:lnTo>
                    <a:pt x="48" y="36"/>
                  </a:lnTo>
                  <a:lnTo>
                    <a:pt x="48" y="42"/>
                  </a:lnTo>
                  <a:lnTo>
                    <a:pt x="42" y="42"/>
                  </a:lnTo>
                  <a:lnTo>
                    <a:pt x="36" y="48"/>
                  </a:lnTo>
                  <a:lnTo>
                    <a:pt x="30" y="48"/>
                  </a:lnTo>
                  <a:lnTo>
                    <a:pt x="24" y="48"/>
                  </a:lnTo>
                  <a:lnTo>
                    <a:pt x="18" y="48"/>
                  </a:lnTo>
                  <a:lnTo>
                    <a:pt x="12" y="42"/>
                  </a:lnTo>
                  <a:lnTo>
                    <a:pt x="6" y="42"/>
                  </a:lnTo>
                  <a:lnTo>
                    <a:pt x="0" y="42"/>
                  </a:lnTo>
                  <a:lnTo>
                    <a:pt x="6" y="42"/>
                  </a:lnTo>
                  <a:lnTo>
                    <a:pt x="6" y="36"/>
                  </a:lnTo>
                  <a:lnTo>
                    <a:pt x="6" y="30"/>
                  </a:lnTo>
                  <a:lnTo>
                    <a:pt x="6" y="24"/>
                  </a:lnTo>
                  <a:lnTo>
                    <a:pt x="6" y="18"/>
                  </a:lnTo>
                  <a:lnTo>
                    <a:pt x="6" y="12"/>
                  </a:lnTo>
                  <a:lnTo>
                    <a:pt x="12" y="12"/>
                  </a:lnTo>
                  <a:lnTo>
                    <a:pt x="12" y="18"/>
                  </a:lnTo>
                  <a:lnTo>
                    <a:pt x="18" y="18"/>
                  </a:lnTo>
                  <a:lnTo>
                    <a:pt x="18" y="12"/>
                  </a:lnTo>
                  <a:lnTo>
                    <a:pt x="24" y="12"/>
                  </a:lnTo>
                  <a:lnTo>
                    <a:pt x="18" y="12"/>
                  </a:lnTo>
                  <a:lnTo>
                    <a:pt x="18" y="6"/>
                  </a:lnTo>
                  <a:lnTo>
                    <a:pt x="18" y="0"/>
                  </a:lnTo>
                  <a:lnTo>
                    <a:pt x="24" y="0"/>
                  </a:lnTo>
                  <a:lnTo>
                    <a:pt x="24" y="6"/>
                  </a:lnTo>
                  <a:lnTo>
                    <a:pt x="30" y="6"/>
                  </a:lnTo>
                  <a:lnTo>
                    <a:pt x="36" y="6"/>
                  </a:lnTo>
                  <a:close/>
                </a:path>
              </a:pathLst>
            </a:custGeom>
            <a:solidFill>
              <a:srgbClr val="FFCC00"/>
            </a:solidFill>
            <a:ln w="0">
              <a:solidFill>
                <a:srgbClr val="000000"/>
              </a:solidFill>
              <a:prstDash val="solid"/>
              <a:round/>
              <a:headEnd/>
              <a:tailEnd/>
            </a:ln>
          </p:spPr>
          <p:txBody>
            <a:bodyPr/>
            <a:lstStyle/>
            <a:p>
              <a:endParaRPr lang="es-MX"/>
            </a:p>
          </p:txBody>
        </p:sp>
        <p:sp>
          <p:nvSpPr>
            <p:cNvPr id="119" name="Freeform 121"/>
            <p:cNvSpPr>
              <a:spLocks/>
            </p:cNvSpPr>
            <p:nvPr/>
          </p:nvSpPr>
          <p:spPr bwMode="auto">
            <a:xfrm>
              <a:off x="2958" y="2472"/>
              <a:ext cx="216" cy="462"/>
            </a:xfrm>
            <a:custGeom>
              <a:avLst/>
              <a:gdLst>
                <a:gd name="T0" fmla="*/ 156 w 216"/>
                <a:gd name="T1" fmla="*/ 438 h 462"/>
                <a:gd name="T2" fmla="*/ 144 w 216"/>
                <a:gd name="T3" fmla="*/ 456 h 462"/>
                <a:gd name="T4" fmla="*/ 144 w 216"/>
                <a:gd name="T5" fmla="*/ 456 h 462"/>
                <a:gd name="T6" fmla="*/ 126 w 216"/>
                <a:gd name="T7" fmla="*/ 450 h 462"/>
                <a:gd name="T8" fmla="*/ 120 w 216"/>
                <a:gd name="T9" fmla="*/ 426 h 462"/>
                <a:gd name="T10" fmla="*/ 108 w 216"/>
                <a:gd name="T11" fmla="*/ 408 h 462"/>
                <a:gd name="T12" fmla="*/ 96 w 216"/>
                <a:gd name="T13" fmla="*/ 390 h 462"/>
                <a:gd name="T14" fmla="*/ 96 w 216"/>
                <a:gd name="T15" fmla="*/ 366 h 462"/>
                <a:gd name="T16" fmla="*/ 60 w 216"/>
                <a:gd name="T17" fmla="*/ 372 h 462"/>
                <a:gd name="T18" fmla="*/ 54 w 216"/>
                <a:gd name="T19" fmla="*/ 354 h 462"/>
                <a:gd name="T20" fmla="*/ 60 w 216"/>
                <a:gd name="T21" fmla="*/ 330 h 462"/>
                <a:gd name="T22" fmla="*/ 54 w 216"/>
                <a:gd name="T23" fmla="*/ 306 h 462"/>
                <a:gd name="T24" fmla="*/ 42 w 216"/>
                <a:gd name="T25" fmla="*/ 294 h 462"/>
                <a:gd name="T26" fmla="*/ 24 w 216"/>
                <a:gd name="T27" fmla="*/ 282 h 462"/>
                <a:gd name="T28" fmla="*/ 18 w 216"/>
                <a:gd name="T29" fmla="*/ 258 h 462"/>
                <a:gd name="T30" fmla="*/ 0 w 216"/>
                <a:gd name="T31" fmla="*/ 246 h 462"/>
                <a:gd name="T32" fmla="*/ 6 w 216"/>
                <a:gd name="T33" fmla="*/ 228 h 462"/>
                <a:gd name="T34" fmla="*/ 6 w 216"/>
                <a:gd name="T35" fmla="*/ 204 h 462"/>
                <a:gd name="T36" fmla="*/ 12 w 216"/>
                <a:gd name="T37" fmla="*/ 186 h 462"/>
                <a:gd name="T38" fmla="*/ 6 w 216"/>
                <a:gd name="T39" fmla="*/ 174 h 462"/>
                <a:gd name="T40" fmla="*/ 18 w 216"/>
                <a:gd name="T41" fmla="*/ 156 h 462"/>
                <a:gd name="T42" fmla="*/ 0 w 216"/>
                <a:gd name="T43" fmla="*/ 126 h 462"/>
                <a:gd name="T44" fmla="*/ 18 w 216"/>
                <a:gd name="T45" fmla="*/ 120 h 462"/>
                <a:gd name="T46" fmla="*/ 42 w 216"/>
                <a:gd name="T47" fmla="*/ 120 h 462"/>
                <a:gd name="T48" fmla="*/ 54 w 216"/>
                <a:gd name="T49" fmla="*/ 120 h 462"/>
                <a:gd name="T50" fmla="*/ 60 w 216"/>
                <a:gd name="T51" fmla="*/ 102 h 462"/>
                <a:gd name="T52" fmla="*/ 66 w 216"/>
                <a:gd name="T53" fmla="*/ 84 h 462"/>
                <a:gd name="T54" fmla="*/ 66 w 216"/>
                <a:gd name="T55" fmla="*/ 66 h 462"/>
                <a:gd name="T56" fmla="*/ 72 w 216"/>
                <a:gd name="T57" fmla="*/ 48 h 462"/>
                <a:gd name="T58" fmla="*/ 66 w 216"/>
                <a:gd name="T59" fmla="*/ 36 h 462"/>
                <a:gd name="T60" fmla="*/ 90 w 216"/>
                <a:gd name="T61" fmla="*/ 0 h 462"/>
                <a:gd name="T62" fmla="*/ 102 w 216"/>
                <a:gd name="T63" fmla="*/ 12 h 462"/>
                <a:gd name="T64" fmla="*/ 114 w 216"/>
                <a:gd name="T65" fmla="*/ 24 h 462"/>
                <a:gd name="T66" fmla="*/ 126 w 216"/>
                <a:gd name="T67" fmla="*/ 12 h 462"/>
                <a:gd name="T68" fmla="*/ 132 w 216"/>
                <a:gd name="T69" fmla="*/ 30 h 462"/>
                <a:gd name="T70" fmla="*/ 138 w 216"/>
                <a:gd name="T71" fmla="*/ 36 h 462"/>
                <a:gd name="T72" fmla="*/ 138 w 216"/>
                <a:gd name="T73" fmla="*/ 48 h 462"/>
                <a:gd name="T74" fmla="*/ 138 w 216"/>
                <a:gd name="T75" fmla="*/ 60 h 462"/>
                <a:gd name="T76" fmla="*/ 126 w 216"/>
                <a:gd name="T77" fmla="*/ 72 h 462"/>
                <a:gd name="T78" fmla="*/ 144 w 216"/>
                <a:gd name="T79" fmla="*/ 72 h 462"/>
                <a:gd name="T80" fmla="*/ 120 w 216"/>
                <a:gd name="T81" fmla="*/ 114 h 462"/>
                <a:gd name="T82" fmla="*/ 120 w 216"/>
                <a:gd name="T83" fmla="*/ 138 h 462"/>
                <a:gd name="T84" fmla="*/ 126 w 216"/>
                <a:gd name="T85" fmla="*/ 168 h 462"/>
                <a:gd name="T86" fmla="*/ 144 w 216"/>
                <a:gd name="T87" fmla="*/ 174 h 462"/>
                <a:gd name="T88" fmla="*/ 162 w 216"/>
                <a:gd name="T89" fmla="*/ 180 h 462"/>
                <a:gd name="T90" fmla="*/ 174 w 216"/>
                <a:gd name="T91" fmla="*/ 168 h 462"/>
                <a:gd name="T92" fmla="*/ 186 w 216"/>
                <a:gd name="T93" fmla="*/ 156 h 462"/>
                <a:gd name="T94" fmla="*/ 192 w 216"/>
                <a:gd name="T95" fmla="*/ 138 h 462"/>
                <a:gd name="T96" fmla="*/ 198 w 216"/>
                <a:gd name="T97" fmla="*/ 144 h 462"/>
                <a:gd name="T98" fmla="*/ 198 w 216"/>
                <a:gd name="T99" fmla="*/ 156 h 462"/>
                <a:gd name="T100" fmla="*/ 198 w 216"/>
                <a:gd name="T101" fmla="*/ 168 h 462"/>
                <a:gd name="T102" fmla="*/ 198 w 216"/>
                <a:gd name="T103" fmla="*/ 180 h 462"/>
                <a:gd name="T104" fmla="*/ 192 w 216"/>
                <a:gd name="T105" fmla="*/ 198 h 462"/>
                <a:gd name="T106" fmla="*/ 186 w 216"/>
                <a:gd name="T107" fmla="*/ 204 h 462"/>
                <a:gd name="T108" fmla="*/ 186 w 216"/>
                <a:gd name="T109" fmla="*/ 216 h 462"/>
                <a:gd name="T110" fmla="*/ 210 w 216"/>
                <a:gd name="T111" fmla="*/ 240 h 462"/>
                <a:gd name="T112" fmla="*/ 204 w 216"/>
                <a:gd name="T113" fmla="*/ 258 h 462"/>
                <a:gd name="T114" fmla="*/ 216 w 216"/>
                <a:gd name="T115" fmla="*/ 270 h 462"/>
                <a:gd name="T116" fmla="*/ 204 w 216"/>
                <a:gd name="T117" fmla="*/ 282 h 462"/>
                <a:gd name="T118" fmla="*/ 210 w 216"/>
                <a:gd name="T119" fmla="*/ 324 h 462"/>
                <a:gd name="T120" fmla="*/ 198 w 216"/>
                <a:gd name="T121" fmla="*/ 372 h 462"/>
                <a:gd name="T122" fmla="*/ 168 w 216"/>
                <a:gd name="T123" fmla="*/ 432 h 462"/>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16"/>
                <a:gd name="T187" fmla="*/ 0 h 462"/>
                <a:gd name="T188" fmla="*/ 216 w 216"/>
                <a:gd name="T189" fmla="*/ 462 h 462"/>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16" h="462">
                  <a:moveTo>
                    <a:pt x="168" y="432"/>
                  </a:moveTo>
                  <a:lnTo>
                    <a:pt x="162" y="432"/>
                  </a:lnTo>
                  <a:lnTo>
                    <a:pt x="162" y="438"/>
                  </a:lnTo>
                  <a:lnTo>
                    <a:pt x="156" y="438"/>
                  </a:lnTo>
                  <a:lnTo>
                    <a:pt x="150" y="438"/>
                  </a:lnTo>
                  <a:lnTo>
                    <a:pt x="150" y="444"/>
                  </a:lnTo>
                  <a:lnTo>
                    <a:pt x="144" y="450"/>
                  </a:lnTo>
                  <a:lnTo>
                    <a:pt x="144" y="456"/>
                  </a:lnTo>
                  <a:lnTo>
                    <a:pt x="150" y="456"/>
                  </a:lnTo>
                  <a:lnTo>
                    <a:pt x="150" y="462"/>
                  </a:lnTo>
                  <a:lnTo>
                    <a:pt x="144" y="462"/>
                  </a:lnTo>
                  <a:lnTo>
                    <a:pt x="144" y="456"/>
                  </a:lnTo>
                  <a:lnTo>
                    <a:pt x="144" y="450"/>
                  </a:lnTo>
                  <a:lnTo>
                    <a:pt x="138" y="450"/>
                  </a:lnTo>
                  <a:lnTo>
                    <a:pt x="132" y="450"/>
                  </a:lnTo>
                  <a:lnTo>
                    <a:pt x="126" y="450"/>
                  </a:lnTo>
                  <a:lnTo>
                    <a:pt x="120" y="450"/>
                  </a:lnTo>
                  <a:lnTo>
                    <a:pt x="114" y="450"/>
                  </a:lnTo>
                  <a:lnTo>
                    <a:pt x="120" y="432"/>
                  </a:lnTo>
                  <a:lnTo>
                    <a:pt x="120" y="426"/>
                  </a:lnTo>
                  <a:lnTo>
                    <a:pt x="120" y="420"/>
                  </a:lnTo>
                  <a:lnTo>
                    <a:pt x="108" y="420"/>
                  </a:lnTo>
                  <a:lnTo>
                    <a:pt x="108" y="414"/>
                  </a:lnTo>
                  <a:lnTo>
                    <a:pt x="108" y="408"/>
                  </a:lnTo>
                  <a:lnTo>
                    <a:pt x="102" y="408"/>
                  </a:lnTo>
                  <a:lnTo>
                    <a:pt x="102" y="402"/>
                  </a:lnTo>
                  <a:lnTo>
                    <a:pt x="102" y="390"/>
                  </a:lnTo>
                  <a:lnTo>
                    <a:pt x="96" y="390"/>
                  </a:lnTo>
                  <a:lnTo>
                    <a:pt x="96" y="384"/>
                  </a:lnTo>
                  <a:lnTo>
                    <a:pt x="96" y="378"/>
                  </a:lnTo>
                  <a:lnTo>
                    <a:pt x="96" y="372"/>
                  </a:lnTo>
                  <a:lnTo>
                    <a:pt x="96" y="366"/>
                  </a:lnTo>
                  <a:lnTo>
                    <a:pt x="84" y="366"/>
                  </a:lnTo>
                  <a:lnTo>
                    <a:pt x="78" y="372"/>
                  </a:lnTo>
                  <a:lnTo>
                    <a:pt x="66" y="372"/>
                  </a:lnTo>
                  <a:lnTo>
                    <a:pt x="60" y="372"/>
                  </a:lnTo>
                  <a:lnTo>
                    <a:pt x="54" y="372"/>
                  </a:lnTo>
                  <a:lnTo>
                    <a:pt x="54" y="366"/>
                  </a:lnTo>
                  <a:lnTo>
                    <a:pt x="54" y="360"/>
                  </a:lnTo>
                  <a:lnTo>
                    <a:pt x="54" y="354"/>
                  </a:lnTo>
                  <a:lnTo>
                    <a:pt x="54" y="348"/>
                  </a:lnTo>
                  <a:lnTo>
                    <a:pt x="60" y="342"/>
                  </a:lnTo>
                  <a:lnTo>
                    <a:pt x="60" y="336"/>
                  </a:lnTo>
                  <a:lnTo>
                    <a:pt x="60" y="330"/>
                  </a:lnTo>
                  <a:lnTo>
                    <a:pt x="60" y="324"/>
                  </a:lnTo>
                  <a:lnTo>
                    <a:pt x="60" y="318"/>
                  </a:lnTo>
                  <a:lnTo>
                    <a:pt x="54" y="312"/>
                  </a:lnTo>
                  <a:lnTo>
                    <a:pt x="54" y="306"/>
                  </a:lnTo>
                  <a:lnTo>
                    <a:pt x="54" y="300"/>
                  </a:lnTo>
                  <a:lnTo>
                    <a:pt x="48" y="300"/>
                  </a:lnTo>
                  <a:lnTo>
                    <a:pt x="48" y="294"/>
                  </a:lnTo>
                  <a:lnTo>
                    <a:pt x="42" y="294"/>
                  </a:lnTo>
                  <a:lnTo>
                    <a:pt x="36" y="294"/>
                  </a:lnTo>
                  <a:lnTo>
                    <a:pt x="30" y="294"/>
                  </a:lnTo>
                  <a:lnTo>
                    <a:pt x="30" y="288"/>
                  </a:lnTo>
                  <a:lnTo>
                    <a:pt x="24" y="282"/>
                  </a:lnTo>
                  <a:lnTo>
                    <a:pt x="18" y="276"/>
                  </a:lnTo>
                  <a:lnTo>
                    <a:pt x="18" y="270"/>
                  </a:lnTo>
                  <a:lnTo>
                    <a:pt x="18" y="264"/>
                  </a:lnTo>
                  <a:lnTo>
                    <a:pt x="18" y="258"/>
                  </a:lnTo>
                  <a:lnTo>
                    <a:pt x="18" y="252"/>
                  </a:lnTo>
                  <a:lnTo>
                    <a:pt x="12" y="252"/>
                  </a:lnTo>
                  <a:lnTo>
                    <a:pt x="6" y="252"/>
                  </a:lnTo>
                  <a:lnTo>
                    <a:pt x="0" y="246"/>
                  </a:lnTo>
                  <a:lnTo>
                    <a:pt x="0" y="240"/>
                  </a:lnTo>
                  <a:lnTo>
                    <a:pt x="0" y="234"/>
                  </a:lnTo>
                  <a:lnTo>
                    <a:pt x="0" y="228"/>
                  </a:lnTo>
                  <a:lnTo>
                    <a:pt x="6" y="228"/>
                  </a:lnTo>
                  <a:lnTo>
                    <a:pt x="6" y="222"/>
                  </a:lnTo>
                  <a:lnTo>
                    <a:pt x="6" y="216"/>
                  </a:lnTo>
                  <a:lnTo>
                    <a:pt x="6" y="210"/>
                  </a:lnTo>
                  <a:lnTo>
                    <a:pt x="6" y="204"/>
                  </a:lnTo>
                  <a:lnTo>
                    <a:pt x="6" y="198"/>
                  </a:lnTo>
                  <a:lnTo>
                    <a:pt x="6" y="192"/>
                  </a:lnTo>
                  <a:lnTo>
                    <a:pt x="12" y="192"/>
                  </a:lnTo>
                  <a:lnTo>
                    <a:pt x="12" y="186"/>
                  </a:lnTo>
                  <a:lnTo>
                    <a:pt x="18" y="180"/>
                  </a:lnTo>
                  <a:lnTo>
                    <a:pt x="12" y="180"/>
                  </a:lnTo>
                  <a:lnTo>
                    <a:pt x="6" y="180"/>
                  </a:lnTo>
                  <a:lnTo>
                    <a:pt x="6" y="174"/>
                  </a:lnTo>
                  <a:lnTo>
                    <a:pt x="12" y="174"/>
                  </a:lnTo>
                  <a:lnTo>
                    <a:pt x="18" y="168"/>
                  </a:lnTo>
                  <a:lnTo>
                    <a:pt x="24" y="162"/>
                  </a:lnTo>
                  <a:lnTo>
                    <a:pt x="18" y="156"/>
                  </a:lnTo>
                  <a:lnTo>
                    <a:pt x="24" y="150"/>
                  </a:lnTo>
                  <a:lnTo>
                    <a:pt x="18" y="144"/>
                  </a:lnTo>
                  <a:lnTo>
                    <a:pt x="18" y="138"/>
                  </a:lnTo>
                  <a:lnTo>
                    <a:pt x="0" y="126"/>
                  </a:lnTo>
                  <a:lnTo>
                    <a:pt x="6" y="132"/>
                  </a:lnTo>
                  <a:lnTo>
                    <a:pt x="6" y="126"/>
                  </a:lnTo>
                  <a:lnTo>
                    <a:pt x="12" y="120"/>
                  </a:lnTo>
                  <a:lnTo>
                    <a:pt x="18" y="120"/>
                  </a:lnTo>
                  <a:lnTo>
                    <a:pt x="24" y="120"/>
                  </a:lnTo>
                  <a:lnTo>
                    <a:pt x="30" y="120"/>
                  </a:lnTo>
                  <a:lnTo>
                    <a:pt x="36" y="120"/>
                  </a:lnTo>
                  <a:lnTo>
                    <a:pt x="42" y="120"/>
                  </a:lnTo>
                  <a:lnTo>
                    <a:pt x="42" y="126"/>
                  </a:lnTo>
                  <a:lnTo>
                    <a:pt x="48" y="126"/>
                  </a:lnTo>
                  <a:lnTo>
                    <a:pt x="54" y="126"/>
                  </a:lnTo>
                  <a:lnTo>
                    <a:pt x="54" y="120"/>
                  </a:lnTo>
                  <a:lnTo>
                    <a:pt x="54" y="114"/>
                  </a:lnTo>
                  <a:lnTo>
                    <a:pt x="60" y="114"/>
                  </a:lnTo>
                  <a:lnTo>
                    <a:pt x="60" y="108"/>
                  </a:lnTo>
                  <a:lnTo>
                    <a:pt x="60" y="102"/>
                  </a:lnTo>
                  <a:lnTo>
                    <a:pt x="66" y="102"/>
                  </a:lnTo>
                  <a:lnTo>
                    <a:pt x="66" y="96"/>
                  </a:lnTo>
                  <a:lnTo>
                    <a:pt x="66" y="90"/>
                  </a:lnTo>
                  <a:lnTo>
                    <a:pt x="66" y="84"/>
                  </a:lnTo>
                  <a:lnTo>
                    <a:pt x="72" y="78"/>
                  </a:lnTo>
                  <a:lnTo>
                    <a:pt x="72" y="72"/>
                  </a:lnTo>
                  <a:lnTo>
                    <a:pt x="66" y="72"/>
                  </a:lnTo>
                  <a:lnTo>
                    <a:pt x="66" y="66"/>
                  </a:lnTo>
                  <a:lnTo>
                    <a:pt x="66" y="60"/>
                  </a:lnTo>
                  <a:lnTo>
                    <a:pt x="66" y="54"/>
                  </a:lnTo>
                  <a:lnTo>
                    <a:pt x="72" y="54"/>
                  </a:lnTo>
                  <a:lnTo>
                    <a:pt x="72" y="48"/>
                  </a:lnTo>
                  <a:lnTo>
                    <a:pt x="72" y="42"/>
                  </a:lnTo>
                  <a:lnTo>
                    <a:pt x="78" y="42"/>
                  </a:lnTo>
                  <a:lnTo>
                    <a:pt x="72" y="36"/>
                  </a:lnTo>
                  <a:lnTo>
                    <a:pt x="66" y="36"/>
                  </a:lnTo>
                  <a:lnTo>
                    <a:pt x="66" y="30"/>
                  </a:lnTo>
                  <a:lnTo>
                    <a:pt x="66" y="24"/>
                  </a:lnTo>
                  <a:lnTo>
                    <a:pt x="78" y="12"/>
                  </a:lnTo>
                  <a:lnTo>
                    <a:pt x="90" y="0"/>
                  </a:lnTo>
                  <a:lnTo>
                    <a:pt x="96" y="0"/>
                  </a:lnTo>
                  <a:lnTo>
                    <a:pt x="96" y="6"/>
                  </a:lnTo>
                  <a:lnTo>
                    <a:pt x="96" y="12"/>
                  </a:lnTo>
                  <a:lnTo>
                    <a:pt x="102" y="12"/>
                  </a:lnTo>
                  <a:lnTo>
                    <a:pt x="102" y="18"/>
                  </a:lnTo>
                  <a:lnTo>
                    <a:pt x="108" y="18"/>
                  </a:lnTo>
                  <a:lnTo>
                    <a:pt x="108" y="24"/>
                  </a:lnTo>
                  <a:lnTo>
                    <a:pt x="114" y="24"/>
                  </a:lnTo>
                  <a:lnTo>
                    <a:pt x="120" y="24"/>
                  </a:lnTo>
                  <a:lnTo>
                    <a:pt x="120" y="18"/>
                  </a:lnTo>
                  <a:lnTo>
                    <a:pt x="120" y="12"/>
                  </a:lnTo>
                  <a:lnTo>
                    <a:pt x="126" y="12"/>
                  </a:lnTo>
                  <a:lnTo>
                    <a:pt x="126" y="18"/>
                  </a:lnTo>
                  <a:lnTo>
                    <a:pt x="126" y="24"/>
                  </a:lnTo>
                  <a:lnTo>
                    <a:pt x="126" y="30"/>
                  </a:lnTo>
                  <a:lnTo>
                    <a:pt x="132" y="30"/>
                  </a:lnTo>
                  <a:lnTo>
                    <a:pt x="138" y="30"/>
                  </a:lnTo>
                  <a:lnTo>
                    <a:pt x="144" y="30"/>
                  </a:lnTo>
                  <a:lnTo>
                    <a:pt x="138" y="30"/>
                  </a:lnTo>
                  <a:lnTo>
                    <a:pt x="138" y="36"/>
                  </a:lnTo>
                  <a:lnTo>
                    <a:pt x="138" y="42"/>
                  </a:lnTo>
                  <a:lnTo>
                    <a:pt x="138" y="48"/>
                  </a:lnTo>
                  <a:lnTo>
                    <a:pt x="132" y="48"/>
                  </a:lnTo>
                  <a:lnTo>
                    <a:pt x="138" y="48"/>
                  </a:lnTo>
                  <a:lnTo>
                    <a:pt x="138" y="54"/>
                  </a:lnTo>
                  <a:lnTo>
                    <a:pt x="132" y="54"/>
                  </a:lnTo>
                  <a:lnTo>
                    <a:pt x="132" y="60"/>
                  </a:lnTo>
                  <a:lnTo>
                    <a:pt x="138" y="60"/>
                  </a:lnTo>
                  <a:lnTo>
                    <a:pt x="132" y="60"/>
                  </a:lnTo>
                  <a:lnTo>
                    <a:pt x="132" y="66"/>
                  </a:lnTo>
                  <a:lnTo>
                    <a:pt x="126" y="66"/>
                  </a:lnTo>
                  <a:lnTo>
                    <a:pt x="126" y="72"/>
                  </a:lnTo>
                  <a:lnTo>
                    <a:pt x="132" y="66"/>
                  </a:lnTo>
                  <a:lnTo>
                    <a:pt x="138" y="66"/>
                  </a:lnTo>
                  <a:lnTo>
                    <a:pt x="138" y="72"/>
                  </a:lnTo>
                  <a:lnTo>
                    <a:pt x="144" y="72"/>
                  </a:lnTo>
                  <a:lnTo>
                    <a:pt x="150" y="72"/>
                  </a:lnTo>
                  <a:lnTo>
                    <a:pt x="132" y="108"/>
                  </a:lnTo>
                  <a:lnTo>
                    <a:pt x="126" y="114"/>
                  </a:lnTo>
                  <a:lnTo>
                    <a:pt x="120" y="114"/>
                  </a:lnTo>
                  <a:lnTo>
                    <a:pt x="120" y="120"/>
                  </a:lnTo>
                  <a:lnTo>
                    <a:pt x="120" y="126"/>
                  </a:lnTo>
                  <a:lnTo>
                    <a:pt x="120" y="132"/>
                  </a:lnTo>
                  <a:lnTo>
                    <a:pt x="120" y="138"/>
                  </a:lnTo>
                  <a:lnTo>
                    <a:pt x="120" y="144"/>
                  </a:lnTo>
                  <a:lnTo>
                    <a:pt x="120" y="162"/>
                  </a:lnTo>
                  <a:lnTo>
                    <a:pt x="126" y="162"/>
                  </a:lnTo>
                  <a:lnTo>
                    <a:pt x="126" y="168"/>
                  </a:lnTo>
                  <a:lnTo>
                    <a:pt x="126" y="174"/>
                  </a:lnTo>
                  <a:lnTo>
                    <a:pt x="132" y="174"/>
                  </a:lnTo>
                  <a:lnTo>
                    <a:pt x="138" y="174"/>
                  </a:lnTo>
                  <a:lnTo>
                    <a:pt x="144" y="174"/>
                  </a:lnTo>
                  <a:lnTo>
                    <a:pt x="150" y="174"/>
                  </a:lnTo>
                  <a:lnTo>
                    <a:pt x="156" y="174"/>
                  </a:lnTo>
                  <a:lnTo>
                    <a:pt x="162" y="174"/>
                  </a:lnTo>
                  <a:lnTo>
                    <a:pt x="162" y="180"/>
                  </a:lnTo>
                  <a:lnTo>
                    <a:pt x="168" y="180"/>
                  </a:lnTo>
                  <a:lnTo>
                    <a:pt x="168" y="174"/>
                  </a:lnTo>
                  <a:lnTo>
                    <a:pt x="174" y="180"/>
                  </a:lnTo>
                  <a:lnTo>
                    <a:pt x="174" y="168"/>
                  </a:lnTo>
                  <a:lnTo>
                    <a:pt x="174" y="162"/>
                  </a:lnTo>
                  <a:lnTo>
                    <a:pt x="174" y="156"/>
                  </a:lnTo>
                  <a:lnTo>
                    <a:pt x="180" y="156"/>
                  </a:lnTo>
                  <a:lnTo>
                    <a:pt x="186" y="156"/>
                  </a:lnTo>
                  <a:lnTo>
                    <a:pt x="186" y="150"/>
                  </a:lnTo>
                  <a:lnTo>
                    <a:pt x="192" y="150"/>
                  </a:lnTo>
                  <a:lnTo>
                    <a:pt x="192" y="144"/>
                  </a:lnTo>
                  <a:lnTo>
                    <a:pt x="192" y="138"/>
                  </a:lnTo>
                  <a:lnTo>
                    <a:pt x="198" y="138"/>
                  </a:lnTo>
                  <a:lnTo>
                    <a:pt x="198" y="144"/>
                  </a:lnTo>
                  <a:lnTo>
                    <a:pt x="204" y="144"/>
                  </a:lnTo>
                  <a:lnTo>
                    <a:pt x="198" y="144"/>
                  </a:lnTo>
                  <a:lnTo>
                    <a:pt x="192" y="144"/>
                  </a:lnTo>
                  <a:lnTo>
                    <a:pt x="192" y="150"/>
                  </a:lnTo>
                  <a:lnTo>
                    <a:pt x="192" y="156"/>
                  </a:lnTo>
                  <a:lnTo>
                    <a:pt x="198" y="156"/>
                  </a:lnTo>
                  <a:lnTo>
                    <a:pt x="192" y="156"/>
                  </a:lnTo>
                  <a:lnTo>
                    <a:pt x="192" y="162"/>
                  </a:lnTo>
                  <a:lnTo>
                    <a:pt x="198" y="162"/>
                  </a:lnTo>
                  <a:lnTo>
                    <a:pt x="198" y="168"/>
                  </a:lnTo>
                  <a:lnTo>
                    <a:pt x="192" y="168"/>
                  </a:lnTo>
                  <a:lnTo>
                    <a:pt x="198" y="168"/>
                  </a:lnTo>
                  <a:lnTo>
                    <a:pt x="198" y="174"/>
                  </a:lnTo>
                  <a:lnTo>
                    <a:pt x="198" y="180"/>
                  </a:lnTo>
                  <a:lnTo>
                    <a:pt x="198" y="186"/>
                  </a:lnTo>
                  <a:lnTo>
                    <a:pt x="198" y="192"/>
                  </a:lnTo>
                  <a:lnTo>
                    <a:pt x="198" y="198"/>
                  </a:lnTo>
                  <a:lnTo>
                    <a:pt x="192" y="198"/>
                  </a:lnTo>
                  <a:lnTo>
                    <a:pt x="192" y="204"/>
                  </a:lnTo>
                  <a:lnTo>
                    <a:pt x="186" y="204"/>
                  </a:lnTo>
                  <a:lnTo>
                    <a:pt x="180" y="204"/>
                  </a:lnTo>
                  <a:lnTo>
                    <a:pt x="186" y="204"/>
                  </a:lnTo>
                  <a:lnTo>
                    <a:pt x="186" y="210"/>
                  </a:lnTo>
                  <a:lnTo>
                    <a:pt x="192" y="210"/>
                  </a:lnTo>
                  <a:lnTo>
                    <a:pt x="186" y="210"/>
                  </a:lnTo>
                  <a:lnTo>
                    <a:pt x="186" y="216"/>
                  </a:lnTo>
                  <a:lnTo>
                    <a:pt x="198" y="228"/>
                  </a:lnTo>
                  <a:lnTo>
                    <a:pt x="204" y="234"/>
                  </a:lnTo>
                  <a:lnTo>
                    <a:pt x="204" y="240"/>
                  </a:lnTo>
                  <a:lnTo>
                    <a:pt x="210" y="240"/>
                  </a:lnTo>
                  <a:lnTo>
                    <a:pt x="204" y="240"/>
                  </a:lnTo>
                  <a:lnTo>
                    <a:pt x="204" y="246"/>
                  </a:lnTo>
                  <a:lnTo>
                    <a:pt x="204" y="252"/>
                  </a:lnTo>
                  <a:lnTo>
                    <a:pt x="204" y="258"/>
                  </a:lnTo>
                  <a:lnTo>
                    <a:pt x="204" y="264"/>
                  </a:lnTo>
                  <a:lnTo>
                    <a:pt x="210" y="264"/>
                  </a:lnTo>
                  <a:lnTo>
                    <a:pt x="216" y="264"/>
                  </a:lnTo>
                  <a:lnTo>
                    <a:pt x="216" y="270"/>
                  </a:lnTo>
                  <a:lnTo>
                    <a:pt x="216" y="276"/>
                  </a:lnTo>
                  <a:lnTo>
                    <a:pt x="210" y="276"/>
                  </a:lnTo>
                  <a:lnTo>
                    <a:pt x="204" y="276"/>
                  </a:lnTo>
                  <a:lnTo>
                    <a:pt x="204" y="282"/>
                  </a:lnTo>
                  <a:lnTo>
                    <a:pt x="204" y="294"/>
                  </a:lnTo>
                  <a:lnTo>
                    <a:pt x="204" y="306"/>
                  </a:lnTo>
                  <a:lnTo>
                    <a:pt x="210" y="318"/>
                  </a:lnTo>
                  <a:lnTo>
                    <a:pt x="210" y="324"/>
                  </a:lnTo>
                  <a:lnTo>
                    <a:pt x="210" y="330"/>
                  </a:lnTo>
                  <a:lnTo>
                    <a:pt x="216" y="336"/>
                  </a:lnTo>
                  <a:lnTo>
                    <a:pt x="210" y="342"/>
                  </a:lnTo>
                  <a:lnTo>
                    <a:pt x="198" y="372"/>
                  </a:lnTo>
                  <a:lnTo>
                    <a:pt x="186" y="396"/>
                  </a:lnTo>
                  <a:lnTo>
                    <a:pt x="174" y="426"/>
                  </a:lnTo>
                  <a:lnTo>
                    <a:pt x="174" y="432"/>
                  </a:lnTo>
                  <a:lnTo>
                    <a:pt x="168" y="432"/>
                  </a:lnTo>
                  <a:close/>
                </a:path>
              </a:pathLst>
            </a:custGeom>
            <a:solidFill>
              <a:srgbClr val="0000A0"/>
            </a:solidFill>
            <a:ln w="0">
              <a:solidFill>
                <a:srgbClr val="000000"/>
              </a:solidFill>
              <a:prstDash val="solid"/>
              <a:round/>
              <a:headEnd/>
              <a:tailEnd/>
            </a:ln>
          </p:spPr>
          <p:txBody>
            <a:bodyPr/>
            <a:lstStyle/>
            <a:p>
              <a:endParaRPr lang="es-MX"/>
            </a:p>
          </p:txBody>
        </p:sp>
        <p:sp>
          <p:nvSpPr>
            <p:cNvPr id="120" name="Freeform 122"/>
            <p:cNvSpPr>
              <a:spLocks/>
            </p:cNvSpPr>
            <p:nvPr/>
          </p:nvSpPr>
          <p:spPr bwMode="auto">
            <a:xfrm>
              <a:off x="2388" y="2376"/>
              <a:ext cx="282" cy="480"/>
            </a:xfrm>
            <a:custGeom>
              <a:avLst/>
              <a:gdLst>
                <a:gd name="T0" fmla="*/ 258 w 282"/>
                <a:gd name="T1" fmla="*/ 306 h 480"/>
                <a:gd name="T2" fmla="*/ 258 w 282"/>
                <a:gd name="T3" fmla="*/ 342 h 480"/>
                <a:gd name="T4" fmla="*/ 270 w 282"/>
                <a:gd name="T5" fmla="*/ 354 h 480"/>
                <a:gd name="T6" fmla="*/ 270 w 282"/>
                <a:gd name="T7" fmla="*/ 378 h 480"/>
                <a:gd name="T8" fmla="*/ 258 w 282"/>
                <a:gd name="T9" fmla="*/ 396 h 480"/>
                <a:gd name="T10" fmla="*/ 270 w 282"/>
                <a:gd name="T11" fmla="*/ 414 h 480"/>
                <a:gd name="T12" fmla="*/ 252 w 282"/>
                <a:gd name="T13" fmla="*/ 396 h 480"/>
                <a:gd name="T14" fmla="*/ 240 w 282"/>
                <a:gd name="T15" fmla="*/ 390 h 480"/>
                <a:gd name="T16" fmla="*/ 234 w 282"/>
                <a:gd name="T17" fmla="*/ 408 h 480"/>
                <a:gd name="T18" fmla="*/ 216 w 282"/>
                <a:gd name="T19" fmla="*/ 420 h 480"/>
                <a:gd name="T20" fmla="*/ 228 w 282"/>
                <a:gd name="T21" fmla="*/ 438 h 480"/>
                <a:gd name="T22" fmla="*/ 240 w 282"/>
                <a:gd name="T23" fmla="*/ 450 h 480"/>
                <a:gd name="T24" fmla="*/ 246 w 282"/>
                <a:gd name="T25" fmla="*/ 468 h 480"/>
                <a:gd name="T26" fmla="*/ 228 w 282"/>
                <a:gd name="T27" fmla="*/ 474 h 480"/>
                <a:gd name="T28" fmla="*/ 210 w 282"/>
                <a:gd name="T29" fmla="*/ 480 h 480"/>
                <a:gd name="T30" fmla="*/ 198 w 282"/>
                <a:gd name="T31" fmla="*/ 480 h 480"/>
                <a:gd name="T32" fmla="*/ 186 w 282"/>
                <a:gd name="T33" fmla="*/ 468 h 480"/>
                <a:gd name="T34" fmla="*/ 180 w 282"/>
                <a:gd name="T35" fmla="*/ 462 h 480"/>
                <a:gd name="T36" fmla="*/ 174 w 282"/>
                <a:gd name="T37" fmla="*/ 462 h 480"/>
                <a:gd name="T38" fmla="*/ 174 w 282"/>
                <a:gd name="T39" fmla="*/ 450 h 480"/>
                <a:gd name="T40" fmla="*/ 180 w 282"/>
                <a:gd name="T41" fmla="*/ 432 h 480"/>
                <a:gd name="T42" fmla="*/ 174 w 282"/>
                <a:gd name="T43" fmla="*/ 408 h 480"/>
                <a:gd name="T44" fmla="*/ 156 w 282"/>
                <a:gd name="T45" fmla="*/ 384 h 480"/>
                <a:gd name="T46" fmla="*/ 138 w 282"/>
                <a:gd name="T47" fmla="*/ 372 h 480"/>
                <a:gd name="T48" fmla="*/ 126 w 282"/>
                <a:gd name="T49" fmla="*/ 372 h 480"/>
                <a:gd name="T50" fmla="*/ 108 w 282"/>
                <a:gd name="T51" fmla="*/ 342 h 480"/>
                <a:gd name="T52" fmla="*/ 84 w 282"/>
                <a:gd name="T53" fmla="*/ 312 h 480"/>
                <a:gd name="T54" fmla="*/ 36 w 282"/>
                <a:gd name="T55" fmla="*/ 330 h 480"/>
                <a:gd name="T56" fmla="*/ 18 w 282"/>
                <a:gd name="T57" fmla="*/ 312 h 480"/>
                <a:gd name="T58" fmla="*/ 6 w 282"/>
                <a:gd name="T59" fmla="*/ 294 h 480"/>
                <a:gd name="T60" fmla="*/ 12 w 282"/>
                <a:gd name="T61" fmla="*/ 276 h 480"/>
                <a:gd name="T62" fmla="*/ 24 w 282"/>
                <a:gd name="T63" fmla="*/ 252 h 480"/>
                <a:gd name="T64" fmla="*/ 42 w 282"/>
                <a:gd name="T65" fmla="*/ 180 h 480"/>
                <a:gd name="T66" fmla="*/ 24 w 282"/>
                <a:gd name="T67" fmla="*/ 174 h 480"/>
                <a:gd name="T68" fmla="*/ 0 w 282"/>
                <a:gd name="T69" fmla="*/ 156 h 480"/>
                <a:gd name="T70" fmla="*/ 30 w 282"/>
                <a:gd name="T71" fmla="*/ 132 h 480"/>
                <a:gd name="T72" fmla="*/ 54 w 282"/>
                <a:gd name="T73" fmla="*/ 78 h 480"/>
                <a:gd name="T74" fmla="*/ 84 w 282"/>
                <a:gd name="T75" fmla="*/ 84 h 480"/>
                <a:gd name="T76" fmla="*/ 90 w 282"/>
                <a:gd name="T77" fmla="*/ 36 h 480"/>
                <a:gd name="T78" fmla="*/ 78 w 282"/>
                <a:gd name="T79" fmla="*/ 24 h 480"/>
                <a:gd name="T80" fmla="*/ 90 w 282"/>
                <a:gd name="T81" fmla="*/ 0 h 480"/>
                <a:gd name="T82" fmla="*/ 174 w 282"/>
                <a:gd name="T83" fmla="*/ 18 h 480"/>
                <a:gd name="T84" fmla="*/ 192 w 282"/>
                <a:gd name="T85" fmla="*/ 42 h 480"/>
                <a:gd name="T86" fmla="*/ 192 w 282"/>
                <a:gd name="T87" fmla="*/ 60 h 480"/>
                <a:gd name="T88" fmla="*/ 192 w 282"/>
                <a:gd name="T89" fmla="*/ 84 h 480"/>
                <a:gd name="T90" fmla="*/ 198 w 282"/>
                <a:gd name="T91" fmla="*/ 102 h 480"/>
                <a:gd name="T92" fmla="*/ 204 w 282"/>
                <a:gd name="T93" fmla="*/ 126 h 480"/>
                <a:gd name="T94" fmla="*/ 216 w 282"/>
                <a:gd name="T95" fmla="*/ 138 h 480"/>
                <a:gd name="T96" fmla="*/ 228 w 282"/>
                <a:gd name="T97" fmla="*/ 156 h 480"/>
                <a:gd name="T98" fmla="*/ 234 w 282"/>
                <a:gd name="T99" fmla="*/ 174 h 480"/>
                <a:gd name="T100" fmla="*/ 258 w 282"/>
                <a:gd name="T101" fmla="*/ 186 h 480"/>
                <a:gd name="T102" fmla="*/ 270 w 282"/>
                <a:gd name="T103" fmla="*/ 192 h 480"/>
                <a:gd name="T104" fmla="*/ 270 w 282"/>
                <a:gd name="T105" fmla="*/ 210 h 480"/>
                <a:gd name="T106" fmla="*/ 258 w 282"/>
                <a:gd name="T107" fmla="*/ 228 h 480"/>
                <a:gd name="T108" fmla="*/ 246 w 282"/>
                <a:gd name="T109" fmla="*/ 240 h 480"/>
                <a:gd name="T110" fmla="*/ 258 w 282"/>
                <a:gd name="T111" fmla="*/ 252 h 480"/>
                <a:gd name="T112" fmla="*/ 264 w 282"/>
                <a:gd name="T113" fmla="*/ 270 h 480"/>
                <a:gd name="T114" fmla="*/ 276 w 282"/>
                <a:gd name="T115" fmla="*/ 300 h 480"/>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282"/>
                <a:gd name="T175" fmla="*/ 0 h 480"/>
                <a:gd name="T176" fmla="*/ 282 w 282"/>
                <a:gd name="T177" fmla="*/ 480 h 480"/>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282" h="480">
                  <a:moveTo>
                    <a:pt x="282" y="306"/>
                  </a:moveTo>
                  <a:lnTo>
                    <a:pt x="270" y="306"/>
                  </a:lnTo>
                  <a:lnTo>
                    <a:pt x="264" y="306"/>
                  </a:lnTo>
                  <a:lnTo>
                    <a:pt x="258" y="306"/>
                  </a:lnTo>
                  <a:lnTo>
                    <a:pt x="258" y="312"/>
                  </a:lnTo>
                  <a:lnTo>
                    <a:pt x="264" y="312"/>
                  </a:lnTo>
                  <a:lnTo>
                    <a:pt x="264" y="336"/>
                  </a:lnTo>
                  <a:lnTo>
                    <a:pt x="258" y="342"/>
                  </a:lnTo>
                  <a:lnTo>
                    <a:pt x="264" y="342"/>
                  </a:lnTo>
                  <a:lnTo>
                    <a:pt x="264" y="348"/>
                  </a:lnTo>
                  <a:lnTo>
                    <a:pt x="264" y="354"/>
                  </a:lnTo>
                  <a:lnTo>
                    <a:pt x="270" y="354"/>
                  </a:lnTo>
                  <a:lnTo>
                    <a:pt x="270" y="360"/>
                  </a:lnTo>
                  <a:lnTo>
                    <a:pt x="270" y="366"/>
                  </a:lnTo>
                  <a:lnTo>
                    <a:pt x="270" y="372"/>
                  </a:lnTo>
                  <a:lnTo>
                    <a:pt x="270" y="378"/>
                  </a:lnTo>
                  <a:lnTo>
                    <a:pt x="264" y="378"/>
                  </a:lnTo>
                  <a:lnTo>
                    <a:pt x="264" y="384"/>
                  </a:lnTo>
                  <a:lnTo>
                    <a:pt x="258" y="390"/>
                  </a:lnTo>
                  <a:lnTo>
                    <a:pt x="258" y="396"/>
                  </a:lnTo>
                  <a:lnTo>
                    <a:pt x="264" y="396"/>
                  </a:lnTo>
                  <a:lnTo>
                    <a:pt x="270" y="402"/>
                  </a:lnTo>
                  <a:lnTo>
                    <a:pt x="270" y="408"/>
                  </a:lnTo>
                  <a:lnTo>
                    <a:pt x="270" y="414"/>
                  </a:lnTo>
                  <a:lnTo>
                    <a:pt x="264" y="414"/>
                  </a:lnTo>
                  <a:lnTo>
                    <a:pt x="264" y="408"/>
                  </a:lnTo>
                  <a:lnTo>
                    <a:pt x="258" y="402"/>
                  </a:lnTo>
                  <a:lnTo>
                    <a:pt x="252" y="396"/>
                  </a:lnTo>
                  <a:lnTo>
                    <a:pt x="246" y="390"/>
                  </a:lnTo>
                  <a:lnTo>
                    <a:pt x="246" y="396"/>
                  </a:lnTo>
                  <a:lnTo>
                    <a:pt x="246" y="390"/>
                  </a:lnTo>
                  <a:lnTo>
                    <a:pt x="240" y="390"/>
                  </a:lnTo>
                  <a:lnTo>
                    <a:pt x="234" y="396"/>
                  </a:lnTo>
                  <a:lnTo>
                    <a:pt x="228" y="384"/>
                  </a:lnTo>
                  <a:lnTo>
                    <a:pt x="228" y="390"/>
                  </a:lnTo>
                  <a:lnTo>
                    <a:pt x="234" y="408"/>
                  </a:lnTo>
                  <a:lnTo>
                    <a:pt x="222" y="414"/>
                  </a:lnTo>
                  <a:lnTo>
                    <a:pt x="216" y="414"/>
                  </a:lnTo>
                  <a:lnTo>
                    <a:pt x="210" y="420"/>
                  </a:lnTo>
                  <a:lnTo>
                    <a:pt x="216" y="420"/>
                  </a:lnTo>
                  <a:lnTo>
                    <a:pt x="216" y="426"/>
                  </a:lnTo>
                  <a:lnTo>
                    <a:pt x="222" y="426"/>
                  </a:lnTo>
                  <a:lnTo>
                    <a:pt x="222" y="432"/>
                  </a:lnTo>
                  <a:lnTo>
                    <a:pt x="228" y="438"/>
                  </a:lnTo>
                  <a:lnTo>
                    <a:pt x="228" y="444"/>
                  </a:lnTo>
                  <a:lnTo>
                    <a:pt x="234" y="444"/>
                  </a:lnTo>
                  <a:lnTo>
                    <a:pt x="234" y="450"/>
                  </a:lnTo>
                  <a:lnTo>
                    <a:pt x="240" y="450"/>
                  </a:lnTo>
                  <a:lnTo>
                    <a:pt x="240" y="456"/>
                  </a:lnTo>
                  <a:lnTo>
                    <a:pt x="240" y="462"/>
                  </a:lnTo>
                  <a:lnTo>
                    <a:pt x="246" y="462"/>
                  </a:lnTo>
                  <a:lnTo>
                    <a:pt x="246" y="468"/>
                  </a:lnTo>
                  <a:lnTo>
                    <a:pt x="240" y="468"/>
                  </a:lnTo>
                  <a:lnTo>
                    <a:pt x="234" y="468"/>
                  </a:lnTo>
                  <a:lnTo>
                    <a:pt x="234" y="474"/>
                  </a:lnTo>
                  <a:lnTo>
                    <a:pt x="228" y="474"/>
                  </a:lnTo>
                  <a:lnTo>
                    <a:pt x="222" y="474"/>
                  </a:lnTo>
                  <a:lnTo>
                    <a:pt x="222" y="480"/>
                  </a:lnTo>
                  <a:lnTo>
                    <a:pt x="216" y="480"/>
                  </a:lnTo>
                  <a:lnTo>
                    <a:pt x="210" y="480"/>
                  </a:lnTo>
                  <a:lnTo>
                    <a:pt x="204" y="480"/>
                  </a:lnTo>
                  <a:lnTo>
                    <a:pt x="204" y="474"/>
                  </a:lnTo>
                  <a:lnTo>
                    <a:pt x="204" y="480"/>
                  </a:lnTo>
                  <a:lnTo>
                    <a:pt x="198" y="480"/>
                  </a:lnTo>
                  <a:lnTo>
                    <a:pt x="198" y="474"/>
                  </a:lnTo>
                  <a:lnTo>
                    <a:pt x="192" y="474"/>
                  </a:lnTo>
                  <a:lnTo>
                    <a:pt x="186" y="474"/>
                  </a:lnTo>
                  <a:lnTo>
                    <a:pt x="186" y="468"/>
                  </a:lnTo>
                  <a:lnTo>
                    <a:pt x="180" y="468"/>
                  </a:lnTo>
                  <a:lnTo>
                    <a:pt x="180" y="474"/>
                  </a:lnTo>
                  <a:lnTo>
                    <a:pt x="180" y="468"/>
                  </a:lnTo>
                  <a:lnTo>
                    <a:pt x="180" y="462"/>
                  </a:lnTo>
                  <a:lnTo>
                    <a:pt x="174" y="462"/>
                  </a:lnTo>
                  <a:lnTo>
                    <a:pt x="174" y="468"/>
                  </a:lnTo>
                  <a:lnTo>
                    <a:pt x="168" y="462"/>
                  </a:lnTo>
                  <a:lnTo>
                    <a:pt x="174" y="462"/>
                  </a:lnTo>
                  <a:lnTo>
                    <a:pt x="174" y="456"/>
                  </a:lnTo>
                  <a:lnTo>
                    <a:pt x="168" y="456"/>
                  </a:lnTo>
                  <a:lnTo>
                    <a:pt x="174" y="456"/>
                  </a:lnTo>
                  <a:lnTo>
                    <a:pt x="174" y="450"/>
                  </a:lnTo>
                  <a:lnTo>
                    <a:pt x="180" y="450"/>
                  </a:lnTo>
                  <a:lnTo>
                    <a:pt x="180" y="444"/>
                  </a:lnTo>
                  <a:lnTo>
                    <a:pt x="180" y="438"/>
                  </a:lnTo>
                  <a:lnTo>
                    <a:pt x="180" y="432"/>
                  </a:lnTo>
                  <a:lnTo>
                    <a:pt x="180" y="426"/>
                  </a:lnTo>
                  <a:lnTo>
                    <a:pt x="180" y="420"/>
                  </a:lnTo>
                  <a:lnTo>
                    <a:pt x="180" y="414"/>
                  </a:lnTo>
                  <a:lnTo>
                    <a:pt x="174" y="408"/>
                  </a:lnTo>
                  <a:lnTo>
                    <a:pt x="174" y="402"/>
                  </a:lnTo>
                  <a:lnTo>
                    <a:pt x="168" y="396"/>
                  </a:lnTo>
                  <a:lnTo>
                    <a:pt x="162" y="384"/>
                  </a:lnTo>
                  <a:lnTo>
                    <a:pt x="156" y="384"/>
                  </a:lnTo>
                  <a:lnTo>
                    <a:pt x="156" y="378"/>
                  </a:lnTo>
                  <a:lnTo>
                    <a:pt x="150" y="372"/>
                  </a:lnTo>
                  <a:lnTo>
                    <a:pt x="144" y="372"/>
                  </a:lnTo>
                  <a:lnTo>
                    <a:pt x="138" y="372"/>
                  </a:lnTo>
                  <a:lnTo>
                    <a:pt x="138" y="378"/>
                  </a:lnTo>
                  <a:lnTo>
                    <a:pt x="132" y="378"/>
                  </a:lnTo>
                  <a:lnTo>
                    <a:pt x="132" y="372"/>
                  </a:lnTo>
                  <a:lnTo>
                    <a:pt x="126" y="372"/>
                  </a:lnTo>
                  <a:lnTo>
                    <a:pt x="120" y="372"/>
                  </a:lnTo>
                  <a:lnTo>
                    <a:pt x="120" y="366"/>
                  </a:lnTo>
                  <a:lnTo>
                    <a:pt x="108" y="348"/>
                  </a:lnTo>
                  <a:lnTo>
                    <a:pt x="108" y="342"/>
                  </a:lnTo>
                  <a:lnTo>
                    <a:pt x="108" y="336"/>
                  </a:lnTo>
                  <a:lnTo>
                    <a:pt x="102" y="336"/>
                  </a:lnTo>
                  <a:lnTo>
                    <a:pt x="102" y="330"/>
                  </a:lnTo>
                  <a:lnTo>
                    <a:pt x="84" y="312"/>
                  </a:lnTo>
                  <a:lnTo>
                    <a:pt x="66" y="312"/>
                  </a:lnTo>
                  <a:lnTo>
                    <a:pt x="60" y="318"/>
                  </a:lnTo>
                  <a:lnTo>
                    <a:pt x="42" y="330"/>
                  </a:lnTo>
                  <a:lnTo>
                    <a:pt x="36" y="330"/>
                  </a:lnTo>
                  <a:lnTo>
                    <a:pt x="30" y="324"/>
                  </a:lnTo>
                  <a:lnTo>
                    <a:pt x="24" y="318"/>
                  </a:lnTo>
                  <a:lnTo>
                    <a:pt x="18" y="318"/>
                  </a:lnTo>
                  <a:lnTo>
                    <a:pt x="18" y="312"/>
                  </a:lnTo>
                  <a:lnTo>
                    <a:pt x="12" y="312"/>
                  </a:lnTo>
                  <a:lnTo>
                    <a:pt x="6" y="306"/>
                  </a:lnTo>
                  <a:lnTo>
                    <a:pt x="0" y="300"/>
                  </a:lnTo>
                  <a:lnTo>
                    <a:pt x="6" y="294"/>
                  </a:lnTo>
                  <a:lnTo>
                    <a:pt x="6" y="288"/>
                  </a:lnTo>
                  <a:lnTo>
                    <a:pt x="6" y="282"/>
                  </a:lnTo>
                  <a:lnTo>
                    <a:pt x="12" y="282"/>
                  </a:lnTo>
                  <a:lnTo>
                    <a:pt x="12" y="276"/>
                  </a:lnTo>
                  <a:lnTo>
                    <a:pt x="12" y="270"/>
                  </a:lnTo>
                  <a:lnTo>
                    <a:pt x="18" y="264"/>
                  </a:lnTo>
                  <a:lnTo>
                    <a:pt x="18" y="258"/>
                  </a:lnTo>
                  <a:lnTo>
                    <a:pt x="24" y="252"/>
                  </a:lnTo>
                  <a:lnTo>
                    <a:pt x="42" y="210"/>
                  </a:lnTo>
                  <a:lnTo>
                    <a:pt x="54" y="186"/>
                  </a:lnTo>
                  <a:lnTo>
                    <a:pt x="48" y="180"/>
                  </a:lnTo>
                  <a:lnTo>
                    <a:pt x="42" y="180"/>
                  </a:lnTo>
                  <a:lnTo>
                    <a:pt x="36" y="180"/>
                  </a:lnTo>
                  <a:lnTo>
                    <a:pt x="30" y="180"/>
                  </a:lnTo>
                  <a:lnTo>
                    <a:pt x="30" y="174"/>
                  </a:lnTo>
                  <a:lnTo>
                    <a:pt x="24" y="174"/>
                  </a:lnTo>
                  <a:lnTo>
                    <a:pt x="18" y="174"/>
                  </a:lnTo>
                  <a:lnTo>
                    <a:pt x="12" y="168"/>
                  </a:lnTo>
                  <a:lnTo>
                    <a:pt x="6" y="168"/>
                  </a:lnTo>
                  <a:lnTo>
                    <a:pt x="0" y="156"/>
                  </a:lnTo>
                  <a:lnTo>
                    <a:pt x="0" y="144"/>
                  </a:lnTo>
                  <a:lnTo>
                    <a:pt x="0" y="120"/>
                  </a:lnTo>
                  <a:lnTo>
                    <a:pt x="12" y="126"/>
                  </a:lnTo>
                  <a:lnTo>
                    <a:pt x="30" y="132"/>
                  </a:lnTo>
                  <a:lnTo>
                    <a:pt x="54" y="138"/>
                  </a:lnTo>
                  <a:lnTo>
                    <a:pt x="54" y="102"/>
                  </a:lnTo>
                  <a:lnTo>
                    <a:pt x="54" y="84"/>
                  </a:lnTo>
                  <a:lnTo>
                    <a:pt x="54" y="78"/>
                  </a:lnTo>
                  <a:lnTo>
                    <a:pt x="60" y="84"/>
                  </a:lnTo>
                  <a:lnTo>
                    <a:pt x="72" y="84"/>
                  </a:lnTo>
                  <a:lnTo>
                    <a:pt x="78" y="84"/>
                  </a:lnTo>
                  <a:lnTo>
                    <a:pt x="84" y="84"/>
                  </a:lnTo>
                  <a:lnTo>
                    <a:pt x="78" y="66"/>
                  </a:lnTo>
                  <a:lnTo>
                    <a:pt x="96" y="66"/>
                  </a:lnTo>
                  <a:lnTo>
                    <a:pt x="114" y="54"/>
                  </a:lnTo>
                  <a:lnTo>
                    <a:pt x="90" y="36"/>
                  </a:lnTo>
                  <a:lnTo>
                    <a:pt x="66" y="42"/>
                  </a:lnTo>
                  <a:lnTo>
                    <a:pt x="66" y="36"/>
                  </a:lnTo>
                  <a:lnTo>
                    <a:pt x="72" y="24"/>
                  </a:lnTo>
                  <a:lnTo>
                    <a:pt x="78" y="24"/>
                  </a:lnTo>
                  <a:lnTo>
                    <a:pt x="78" y="18"/>
                  </a:lnTo>
                  <a:lnTo>
                    <a:pt x="84" y="12"/>
                  </a:lnTo>
                  <a:lnTo>
                    <a:pt x="90" y="12"/>
                  </a:lnTo>
                  <a:lnTo>
                    <a:pt x="90" y="0"/>
                  </a:lnTo>
                  <a:lnTo>
                    <a:pt x="96" y="0"/>
                  </a:lnTo>
                  <a:lnTo>
                    <a:pt x="168" y="12"/>
                  </a:lnTo>
                  <a:lnTo>
                    <a:pt x="168" y="18"/>
                  </a:lnTo>
                  <a:lnTo>
                    <a:pt x="174" y="18"/>
                  </a:lnTo>
                  <a:lnTo>
                    <a:pt x="180" y="18"/>
                  </a:lnTo>
                  <a:lnTo>
                    <a:pt x="192" y="30"/>
                  </a:lnTo>
                  <a:lnTo>
                    <a:pt x="192" y="36"/>
                  </a:lnTo>
                  <a:lnTo>
                    <a:pt x="192" y="42"/>
                  </a:lnTo>
                  <a:lnTo>
                    <a:pt x="192" y="48"/>
                  </a:lnTo>
                  <a:lnTo>
                    <a:pt x="192" y="54"/>
                  </a:lnTo>
                  <a:lnTo>
                    <a:pt x="198" y="60"/>
                  </a:lnTo>
                  <a:lnTo>
                    <a:pt x="192" y="60"/>
                  </a:lnTo>
                  <a:lnTo>
                    <a:pt x="192" y="66"/>
                  </a:lnTo>
                  <a:lnTo>
                    <a:pt x="192" y="72"/>
                  </a:lnTo>
                  <a:lnTo>
                    <a:pt x="192" y="78"/>
                  </a:lnTo>
                  <a:lnTo>
                    <a:pt x="192" y="84"/>
                  </a:lnTo>
                  <a:lnTo>
                    <a:pt x="192" y="90"/>
                  </a:lnTo>
                  <a:lnTo>
                    <a:pt x="198" y="90"/>
                  </a:lnTo>
                  <a:lnTo>
                    <a:pt x="198" y="96"/>
                  </a:lnTo>
                  <a:lnTo>
                    <a:pt x="198" y="102"/>
                  </a:lnTo>
                  <a:lnTo>
                    <a:pt x="198" y="108"/>
                  </a:lnTo>
                  <a:lnTo>
                    <a:pt x="198" y="114"/>
                  </a:lnTo>
                  <a:lnTo>
                    <a:pt x="204" y="120"/>
                  </a:lnTo>
                  <a:lnTo>
                    <a:pt x="204" y="126"/>
                  </a:lnTo>
                  <a:lnTo>
                    <a:pt x="204" y="132"/>
                  </a:lnTo>
                  <a:lnTo>
                    <a:pt x="210" y="132"/>
                  </a:lnTo>
                  <a:lnTo>
                    <a:pt x="210" y="138"/>
                  </a:lnTo>
                  <a:lnTo>
                    <a:pt x="216" y="138"/>
                  </a:lnTo>
                  <a:lnTo>
                    <a:pt x="216" y="144"/>
                  </a:lnTo>
                  <a:lnTo>
                    <a:pt x="222" y="144"/>
                  </a:lnTo>
                  <a:lnTo>
                    <a:pt x="228" y="150"/>
                  </a:lnTo>
                  <a:lnTo>
                    <a:pt x="228" y="156"/>
                  </a:lnTo>
                  <a:lnTo>
                    <a:pt x="234" y="156"/>
                  </a:lnTo>
                  <a:lnTo>
                    <a:pt x="234" y="162"/>
                  </a:lnTo>
                  <a:lnTo>
                    <a:pt x="240" y="168"/>
                  </a:lnTo>
                  <a:lnTo>
                    <a:pt x="234" y="174"/>
                  </a:lnTo>
                  <a:lnTo>
                    <a:pt x="234" y="180"/>
                  </a:lnTo>
                  <a:lnTo>
                    <a:pt x="240" y="186"/>
                  </a:lnTo>
                  <a:lnTo>
                    <a:pt x="246" y="192"/>
                  </a:lnTo>
                  <a:lnTo>
                    <a:pt x="258" y="186"/>
                  </a:lnTo>
                  <a:lnTo>
                    <a:pt x="264" y="186"/>
                  </a:lnTo>
                  <a:lnTo>
                    <a:pt x="264" y="180"/>
                  </a:lnTo>
                  <a:lnTo>
                    <a:pt x="270" y="186"/>
                  </a:lnTo>
                  <a:lnTo>
                    <a:pt x="270" y="192"/>
                  </a:lnTo>
                  <a:lnTo>
                    <a:pt x="258" y="198"/>
                  </a:lnTo>
                  <a:lnTo>
                    <a:pt x="258" y="204"/>
                  </a:lnTo>
                  <a:lnTo>
                    <a:pt x="264" y="210"/>
                  </a:lnTo>
                  <a:lnTo>
                    <a:pt x="270" y="210"/>
                  </a:lnTo>
                  <a:lnTo>
                    <a:pt x="270" y="216"/>
                  </a:lnTo>
                  <a:lnTo>
                    <a:pt x="264" y="222"/>
                  </a:lnTo>
                  <a:lnTo>
                    <a:pt x="258" y="222"/>
                  </a:lnTo>
                  <a:lnTo>
                    <a:pt x="258" y="228"/>
                  </a:lnTo>
                  <a:lnTo>
                    <a:pt x="252" y="228"/>
                  </a:lnTo>
                  <a:lnTo>
                    <a:pt x="252" y="234"/>
                  </a:lnTo>
                  <a:lnTo>
                    <a:pt x="246" y="234"/>
                  </a:lnTo>
                  <a:lnTo>
                    <a:pt x="246" y="240"/>
                  </a:lnTo>
                  <a:lnTo>
                    <a:pt x="246" y="246"/>
                  </a:lnTo>
                  <a:lnTo>
                    <a:pt x="246" y="252"/>
                  </a:lnTo>
                  <a:lnTo>
                    <a:pt x="252" y="252"/>
                  </a:lnTo>
                  <a:lnTo>
                    <a:pt x="258" y="252"/>
                  </a:lnTo>
                  <a:lnTo>
                    <a:pt x="258" y="258"/>
                  </a:lnTo>
                  <a:lnTo>
                    <a:pt x="264" y="258"/>
                  </a:lnTo>
                  <a:lnTo>
                    <a:pt x="264" y="264"/>
                  </a:lnTo>
                  <a:lnTo>
                    <a:pt x="264" y="270"/>
                  </a:lnTo>
                  <a:lnTo>
                    <a:pt x="270" y="276"/>
                  </a:lnTo>
                  <a:lnTo>
                    <a:pt x="270" y="282"/>
                  </a:lnTo>
                  <a:lnTo>
                    <a:pt x="276" y="288"/>
                  </a:lnTo>
                  <a:lnTo>
                    <a:pt x="276" y="300"/>
                  </a:lnTo>
                  <a:lnTo>
                    <a:pt x="282" y="300"/>
                  </a:lnTo>
                  <a:lnTo>
                    <a:pt x="282" y="306"/>
                  </a:lnTo>
                  <a:close/>
                </a:path>
              </a:pathLst>
            </a:custGeom>
            <a:solidFill>
              <a:srgbClr val="3366FF"/>
            </a:solidFill>
            <a:ln w="0">
              <a:solidFill>
                <a:srgbClr val="000000"/>
              </a:solidFill>
              <a:prstDash val="solid"/>
              <a:round/>
              <a:headEnd/>
              <a:tailEnd/>
            </a:ln>
          </p:spPr>
          <p:txBody>
            <a:bodyPr/>
            <a:lstStyle/>
            <a:p>
              <a:endParaRPr lang="es-MX"/>
            </a:p>
          </p:txBody>
        </p:sp>
        <p:sp>
          <p:nvSpPr>
            <p:cNvPr id="121" name="Freeform 123"/>
            <p:cNvSpPr>
              <a:spLocks/>
            </p:cNvSpPr>
            <p:nvPr/>
          </p:nvSpPr>
          <p:spPr bwMode="auto">
            <a:xfrm>
              <a:off x="2640" y="2112"/>
              <a:ext cx="336" cy="186"/>
            </a:xfrm>
            <a:custGeom>
              <a:avLst/>
              <a:gdLst>
                <a:gd name="T0" fmla="*/ 276 w 336"/>
                <a:gd name="T1" fmla="*/ 24 h 186"/>
                <a:gd name="T2" fmla="*/ 258 w 336"/>
                <a:gd name="T3" fmla="*/ 36 h 186"/>
                <a:gd name="T4" fmla="*/ 258 w 336"/>
                <a:gd name="T5" fmla="*/ 42 h 186"/>
                <a:gd name="T6" fmla="*/ 264 w 336"/>
                <a:gd name="T7" fmla="*/ 54 h 186"/>
                <a:gd name="T8" fmla="*/ 264 w 336"/>
                <a:gd name="T9" fmla="*/ 60 h 186"/>
                <a:gd name="T10" fmla="*/ 276 w 336"/>
                <a:gd name="T11" fmla="*/ 54 h 186"/>
                <a:gd name="T12" fmla="*/ 288 w 336"/>
                <a:gd name="T13" fmla="*/ 60 h 186"/>
                <a:gd name="T14" fmla="*/ 300 w 336"/>
                <a:gd name="T15" fmla="*/ 54 h 186"/>
                <a:gd name="T16" fmla="*/ 288 w 336"/>
                <a:gd name="T17" fmla="*/ 54 h 186"/>
                <a:gd name="T18" fmla="*/ 294 w 336"/>
                <a:gd name="T19" fmla="*/ 42 h 186"/>
                <a:gd name="T20" fmla="*/ 312 w 336"/>
                <a:gd name="T21" fmla="*/ 42 h 186"/>
                <a:gd name="T22" fmla="*/ 324 w 336"/>
                <a:gd name="T23" fmla="*/ 30 h 186"/>
                <a:gd name="T24" fmla="*/ 330 w 336"/>
                <a:gd name="T25" fmla="*/ 18 h 186"/>
                <a:gd name="T26" fmla="*/ 306 w 336"/>
                <a:gd name="T27" fmla="*/ 54 h 186"/>
                <a:gd name="T28" fmla="*/ 306 w 336"/>
                <a:gd name="T29" fmla="*/ 78 h 186"/>
                <a:gd name="T30" fmla="*/ 294 w 336"/>
                <a:gd name="T31" fmla="*/ 72 h 186"/>
                <a:gd name="T32" fmla="*/ 288 w 336"/>
                <a:gd name="T33" fmla="*/ 72 h 186"/>
                <a:gd name="T34" fmla="*/ 282 w 336"/>
                <a:gd name="T35" fmla="*/ 72 h 186"/>
                <a:gd name="T36" fmla="*/ 258 w 336"/>
                <a:gd name="T37" fmla="*/ 66 h 186"/>
                <a:gd name="T38" fmla="*/ 252 w 336"/>
                <a:gd name="T39" fmla="*/ 78 h 186"/>
                <a:gd name="T40" fmla="*/ 246 w 336"/>
                <a:gd name="T41" fmla="*/ 78 h 186"/>
                <a:gd name="T42" fmla="*/ 240 w 336"/>
                <a:gd name="T43" fmla="*/ 90 h 186"/>
                <a:gd name="T44" fmla="*/ 234 w 336"/>
                <a:gd name="T45" fmla="*/ 90 h 186"/>
                <a:gd name="T46" fmla="*/ 240 w 336"/>
                <a:gd name="T47" fmla="*/ 90 h 186"/>
                <a:gd name="T48" fmla="*/ 246 w 336"/>
                <a:gd name="T49" fmla="*/ 90 h 186"/>
                <a:gd name="T50" fmla="*/ 240 w 336"/>
                <a:gd name="T51" fmla="*/ 102 h 186"/>
                <a:gd name="T52" fmla="*/ 240 w 336"/>
                <a:gd name="T53" fmla="*/ 108 h 186"/>
                <a:gd name="T54" fmla="*/ 228 w 336"/>
                <a:gd name="T55" fmla="*/ 114 h 186"/>
                <a:gd name="T56" fmla="*/ 210 w 336"/>
                <a:gd name="T57" fmla="*/ 114 h 186"/>
                <a:gd name="T58" fmla="*/ 222 w 336"/>
                <a:gd name="T59" fmla="*/ 120 h 186"/>
                <a:gd name="T60" fmla="*/ 216 w 336"/>
                <a:gd name="T61" fmla="*/ 138 h 186"/>
                <a:gd name="T62" fmla="*/ 204 w 336"/>
                <a:gd name="T63" fmla="*/ 144 h 186"/>
                <a:gd name="T64" fmla="*/ 198 w 336"/>
                <a:gd name="T65" fmla="*/ 144 h 186"/>
                <a:gd name="T66" fmla="*/ 186 w 336"/>
                <a:gd name="T67" fmla="*/ 138 h 186"/>
                <a:gd name="T68" fmla="*/ 174 w 336"/>
                <a:gd name="T69" fmla="*/ 144 h 186"/>
                <a:gd name="T70" fmla="*/ 162 w 336"/>
                <a:gd name="T71" fmla="*/ 138 h 186"/>
                <a:gd name="T72" fmla="*/ 156 w 336"/>
                <a:gd name="T73" fmla="*/ 138 h 186"/>
                <a:gd name="T74" fmla="*/ 162 w 336"/>
                <a:gd name="T75" fmla="*/ 150 h 186"/>
                <a:gd name="T76" fmla="*/ 162 w 336"/>
                <a:gd name="T77" fmla="*/ 168 h 186"/>
                <a:gd name="T78" fmla="*/ 132 w 336"/>
                <a:gd name="T79" fmla="*/ 168 h 186"/>
                <a:gd name="T80" fmla="*/ 72 w 336"/>
                <a:gd name="T81" fmla="*/ 168 h 186"/>
                <a:gd name="T82" fmla="*/ 54 w 336"/>
                <a:gd name="T83" fmla="*/ 180 h 186"/>
                <a:gd name="T84" fmla="*/ 42 w 336"/>
                <a:gd name="T85" fmla="*/ 186 h 186"/>
                <a:gd name="T86" fmla="*/ 0 w 336"/>
                <a:gd name="T87" fmla="*/ 174 h 186"/>
                <a:gd name="T88" fmla="*/ 72 w 336"/>
                <a:gd name="T89" fmla="*/ 84 h 186"/>
                <a:gd name="T90" fmla="*/ 114 w 336"/>
                <a:gd name="T91" fmla="*/ 54 h 186"/>
                <a:gd name="T92" fmla="*/ 132 w 336"/>
                <a:gd name="T93" fmla="*/ 36 h 186"/>
                <a:gd name="T94" fmla="*/ 150 w 336"/>
                <a:gd name="T95" fmla="*/ 6 h 186"/>
                <a:gd name="T96" fmla="*/ 150 w 336"/>
                <a:gd name="T97" fmla="*/ 0 h 186"/>
                <a:gd name="T98" fmla="*/ 168 w 336"/>
                <a:gd name="T99" fmla="*/ 0 h 186"/>
                <a:gd name="T100" fmla="*/ 186 w 336"/>
                <a:gd name="T101" fmla="*/ 0 h 186"/>
                <a:gd name="T102" fmla="*/ 204 w 336"/>
                <a:gd name="T103" fmla="*/ 0 h 186"/>
                <a:gd name="T104" fmla="*/ 210 w 336"/>
                <a:gd name="T105" fmla="*/ 12 h 186"/>
                <a:gd name="T106" fmla="*/ 210 w 336"/>
                <a:gd name="T107" fmla="*/ 30 h 186"/>
                <a:gd name="T108" fmla="*/ 216 w 336"/>
                <a:gd name="T109" fmla="*/ 30 h 186"/>
                <a:gd name="T110" fmla="*/ 234 w 336"/>
                <a:gd name="T111" fmla="*/ 36 h 186"/>
                <a:gd name="T112" fmla="*/ 252 w 336"/>
                <a:gd name="T113" fmla="*/ 30 h 186"/>
                <a:gd name="T114" fmla="*/ 264 w 336"/>
                <a:gd name="T115" fmla="*/ 24 h 186"/>
                <a:gd name="T116" fmla="*/ 276 w 336"/>
                <a:gd name="T117" fmla="*/ 18 h 18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336"/>
                <a:gd name="T178" fmla="*/ 0 h 186"/>
                <a:gd name="T179" fmla="*/ 336 w 336"/>
                <a:gd name="T180" fmla="*/ 186 h 18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336" h="186">
                  <a:moveTo>
                    <a:pt x="282" y="18"/>
                  </a:moveTo>
                  <a:lnTo>
                    <a:pt x="276" y="18"/>
                  </a:lnTo>
                  <a:lnTo>
                    <a:pt x="276" y="24"/>
                  </a:lnTo>
                  <a:lnTo>
                    <a:pt x="270" y="24"/>
                  </a:lnTo>
                  <a:lnTo>
                    <a:pt x="258" y="30"/>
                  </a:lnTo>
                  <a:lnTo>
                    <a:pt x="258" y="36"/>
                  </a:lnTo>
                  <a:lnTo>
                    <a:pt x="264" y="36"/>
                  </a:lnTo>
                  <a:lnTo>
                    <a:pt x="264" y="42"/>
                  </a:lnTo>
                  <a:lnTo>
                    <a:pt x="258" y="42"/>
                  </a:lnTo>
                  <a:lnTo>
                    <a:pt x="258" y="48"/>
                  </a:lnTo>
                  <a:lnTo>
                    <a:pt x="258" y="54"/>
                  </a:lnTo>
                  <a:lnTo>
                    <a:pt x="264" y="54"/>
                  </a:lnTo>
                  <a:lnTo>
                    <a:pt x="258" y="54"/>
                  </a:lnTo>
                  <a:lnTo>
                    <a:pt x="264" y="54"/>
                  </a:lnTo>
                  <a:lnTo>
                    <a:pt x="264" y="60"/>
                  </a:lnTo>
                  <a:lnTo>
                    <a:pt x="270" y="60"/>
                  </a:lnTo>
                  <a:lnTo>
                    <a:pt x="270" y="54"/>
                  </a:lnTo>
                  <a:lnTo>
                    <a:pt x="276" y="54"/>
                  </a:lnTo>
                  <a:lnTo>
                    <a:pt x="282" y="54"/>
                  </a:lnTo>
                  <a:lnTo>
                    <a:pt x="282" y="60"/>
                  </a:lnTo>
                  <a:lnTo>
                    <a:pt x="288" y="60"/>
                  </a:lnTo>
                  <a:lnTo>
                    <a:pt x="294" y="60"/>
                  </a:lnTo>
                  <a:lnTo>
                    <a:pt x="300" y="60"/>
                  </a:lnTo>
                  <a:lnTo>
                    <a:pt x="300" y="54"/>
                  </a:lnTo>
                  <a:lnTo>
                    <a:pt x="306" y="54"/>
                  </a:lnTo>
                  <a:lnTo>
                    <a:pt x="300" y="54"/>
                  </a:lnTo>
                  <a:lnTo>
                    <a:pt x="288" y="54"/>
                  </a:lnTo>
                  <a:lnTo>
                    <a:pt x="288" y="48"/>
                  </a:lnTo>
                  <a:lnTo>
                    <a:pt x="288" y="42"/>
                  </a:lnTo>
                  <a:lnTo>
                    <a:pt x="294" y="42"/>
                  </a:lnTo>
                  <a:lnTo>
                    <a:pt x="300" y="42"/>
                  </a:lnTo>
                  <a:lnTo>
                    <a:pt x="306" y="42"/>
                  </a:lnTo>
                  <a:lnTo>
                    <a:pt x="312" y="42"/>
                  </a:lnTo>
                  <a:lnTo>
                    <a:pt x="318" y="42"/>
                  </a:lnTo>
                  <a:lnTo>
                    <a:pt x="318" y="36"/>
                  </a:lnTo>
                  <a:lnTo>
                    <a:pt x="324" y="30"/>
                  </a:lnTo>
                  <a:lnTo>
                    <a:pt x="324" y="12"/>
                  </a:lnTo>
                  <a:lnTo>
                    <a:pt x="330" y="12"/>
                  </a:lnTo>
                  <a:lnTo>
                    <a:pt x="330" y="18"/>
                  </a:lnTo>
                  <a:lnTo>
                    <a:pt x="336" y="42"/>
                  </a:lnTo>
                  <a:lnTo>
                    <a:pt x="324" y="48"/>
                  </a:lnTo>
                  <a:lnTo>
                    <a:pt x="306" y="54"/>
                  </a:lnTo>
                  <a:lnTo>
                    <a:pt x="306" y="60"/>
                  </a:lnTo>
                  <a:lnTo>
                    <a:pt x="306" y="72"/>
                  </a:lnTo>
                  <a:lnTo>
                    <a:pt x="306" y="78"/>
                  </a:lnTo>
                  <a:lnTo>
                    <a:pt x="300" y="78"/>
                  </a:lnTo>
                  <a:lnTo>
                    <a:pt x="300" y="72"/>
                  </a:lnTo>
                  <a:lnTo>
                    <a:pt x="294" y="72"/>
                  </a:lnTo>
                  <a:lnTo>
                    <a:pt x="294" y="78"/>
                  </a:lnTo>
                  <a:lnTo>
                    <a:pt x="288" y="78"/>
                  </a:lnTo>
                  <a:lnTo>
                    <a:pt x="288" y="72"/>
                  </a:lnTo>
                  <a:lnTo>
                    <a:pt x="282" y="72"/>
                  </a:lnTo>
                  <a:lnTo>
                    <a:pt x="282" y="78"/>
                  </a:lnTo>
                  <a:lnTo>
                    <a:pt x="282" y="72"/>
                  </a:lnTo>
                  <a:lnTo>
                    <a:pt x="270" y="72"/>
                  </a:lnTo>
                  <a:lnTo>
                    <a:pt x="264" y="72"/>
                  </a:lnTo>
                  <a:lnTo>
                    <a:pt x="258" y="66"/>
                  </a:lnTo>
                  <a:lnTo>
                    <a:pt x="258" y="72"/>
                  </a:lnTo>
                  <a:lnTo>
                    <a:pt x="252" y="72"/>
                  </a:lnTo>
                  <a:lnTo>
                    <a:pt x="252" y="78"/>
                  </a:lnTo>
                  <a:lnTo>
                    <a:pt x="252" y="72"/>
                  </a:lnTo>
                  <a:lnTo>
                    <a:pt x="246" y="72"/>
                  </a:lnTo>
                  <a:lnTo>
                    <a:pt x="246" y="78"/>
                  </a:lnTo>
                  <a:lnTo>
                    <a:pt x="246" y="84"/>
                  </a:lnTo>
                  <a:lnTo>
                    <a:pt x="240" y="84"/>
                  </a:lnTo>
                  <a:lnTo>
                    <a:pt x="240" y="90"/>
                  </a:lnTo>
                  <a:lnTo>
                    <a:pt x="240" y="84"/>
                  </a:lnTo>
                  <a:lnTo>
                    <a:pt x="240" y="90"/>
                  </a:lnTo>
                  <a:lnTo>
                    <a:pt x="234" y="90"/>
                  </a:lnTo>
                  <a:lnTo>
                    <a:pt x="234" y="84"/>
                  </a:lnTo>
                  <a:lnTo>
                    <a:pt x="234" y="90"/>
                  </a:lnTo>
                  <a:lnTo>
                    <a:pt x="240" y="90"/>
                  </a:lnTo>
                  <a:lnTo>
                    <a:pt x="234" y="90"/>
                  </a:lnTo>
                  <a:lnTo>
                    <a:pt x="240" y="90"/>
                  </a:lnTo>
                  <a:lnTo>
                    <a:pt x="246" y="90"/>
                  </a:lnTo>
                  <a:lnTo>
                    <a:pt x="246" y="96"/>
                  </a:lnTo>
                  <a:lnTo>
                    <a:pt x="246" y="102"/>
                  </a:lnTo>
                  <a:lnTo>
                    <a:pt x="240" y="102"/>
                  </a:lnTo>
                  <a:lnTo>
                    <a:pt x="234" y="102"/>
                  </a:lnTo>
                  <a:lnTo>
                    <a:pt x="234" y="108"/>
                  </a:lnTo>
                  <a:lnTo>
                    <a:pt x="240" y="108"/>
                  </a:lnTo>
                  <a:lnTo>
                    <a:pt x="240" y="114"/>
                  </a:lnTo>
                  <a:lnTo>
                    <a:pt x="234" y="114"/>
                  </a:lnTo>
                  <a:lnTo>
                    <a:pt x="228" y="114"/>
                  </a:lnTo>
                  <a:lnTo>
                    <a:pt x="222" y="114"/>
                  </a:lnTo>
                  <a:lnTo>
                    <a:pt x="216" y="114"/>
                  </a:lnTo>
                  <a:lnTo>
                    <a:pt x="210" y="114"/>
                  </a:lnTo>
                  <a:lnTo>
                    <a:pt x="216" y="114"/>
                  </a:lnTo>
                  <a:lnTo>
                    <a:pt x="216" y="120"/>
                  </a:lnTo>
                  <a:lnTo>
                    <a:pt x="222" y="120"/>
                  </a:lnTo>
                  <a:lnTo>
                    <a:pt x="222" y="126"/>
                  </a:lnTo>
                  <a:lnTo>
                    <a:pt x="222" y="138"/>
                  </a:lnTo>
                  <a:lnTo>
                    <a:pt x="216" y="138"/>
                  </a:lnTo>
                  <a:lnTo>
                    <a:pt x="210" y="138"/>
                  </a:lnTo>
                  <a:lnTo>
                    <a:pt x="210" y="144"/>
                  </a:lnTo>
                  <a:lnTo>
                    <a:pt x="204" y="144"/>
                  </a:lnTo>
                  <a:lnTo>
                    <a:pt x="204" y="138"/>
                  </a:lnTo>
                  <a:lnTo>
                    <a:pt x="204" y="144"/>
                  </a:lnTo>
                  <a:lnTo>
                    <a:pt x="198" y="144"/>
                  </a:lnTo>
                  <a:lnTo>
                    <a:pt x="198" y="138"/>
                  </a:lnTo>
                  <a:lnTo>
                    <a:pt x="192" y="138"/>
                  </a:lnTo>
                  <a:lnTo>
                    <a:pt x="186" y="138"/>
                  </a:lnTo>
                  <a:lnTo>
                    <a:pt x="186" y="144"/>
                  </a:lnTo>
                  <a:lnTo>
                    <a:pt x="180" y="144"/>
                  </a:lnTo>
                  <a:lnTo>
                    <a:pt x="174" y="144"/>
                  </a:lnTo>
                  <a:lnTo>
                    <a:pt x="174" y="138"/>
                  </a:lnTo>
                  <a:lnTo>
                    <a:pt x="168" y="138"/>
                  </a:lnTo>
                  <a:lnTo>
                    <a:pt x="162" y="138"/>
                  </a:lnTo>
                  <a:lnTo>
                    <a:pt x="156" y="138"/>
                  </a:lnTo>
                  <a:lnTo>
                    <a:pt x="150" y="138"/>
                  </a:lnTo>
                  <a:lnTo>
                    <a:pt x="156" y="138"/>
                  </a:lnTo>
                  <a:lnTo>
                    <a:pt x="156" y="144"/>
                  </a:lnTo>
                  <a:lnTo>
                    <a:pt x="162" y="144"/>
                  </a:lnTo>
                  <a:lnTo>
                    <a:pt x="162" y="150"/>
                  </a:lnTo>
                  <a:lnTo>
                    <a:pt x="162" y="156"/>
                  </a:lnTo>
                  <a:lnTo>
                    <a:pt x="162" y="162"/>
                  </a:lnTo>
                  <a:lnTo>
                    <a:pt x="162" y="168"/>
                  </a:lnTo>
                  <a:lnTo>
                    <a:pt x="156" y="168"/>
                  </a:lnTo>
                  <a:lnTo>
                    <a:pt x="150" y="168"/>
                  </a:lnTo>
                  <a:lnTo>
                    <a:pt x="132" y="168"/>
                  </a:lnTo>
                  <a:lnTo>
                    <a:pt x="96" y="168"/>
                  </a:lnTo>
                  <a:lnTo>
                    <a:pt x="84" y="168"/>
                  </a:lnTo>
                  <a:lnTo>
                    <a:pt x="72" y="168"/>
                  </a:lnTo>
                  <a:lnTo>
                    <a:pt x="60" y="168"/>
                  </a:lnTo>
                  <a:lnTo>
                    <a:pt x="54" y="168"/>
                  </a:lnTo>
                  <a:lnTo>
                    <a:pt x="54" y="180"/>
                  </a:lnTo>
                  <a:lnTo>
                    <a:pt x="54" y="186"/>
                  </a:lnTo>
                  <a:lnTo>
                    <a:pt x="48" y="186"/>
                  </a:lnTo>
                  <a:lnTo>
                    <a:pt x="42" y="186"/>
                  </a:lnTo>
                  <a:lnTo>
                    <a:pt x="0" y="186"/>
                  </a:lnTo>
                  <a:lnTo>
                    <a:pt x="0" y="180"/>
                  </a:lnTo>
                  <a:lnTo>
                    <a:pt x="0" y="174"/>
                  </a:lnTo>
                  <a:lnTo>
                    <a:pt x="6" y="174"/>
                  </a:lnTo>
                  <a:lnTo>
                    <a:pt x="0" y="174"/>
                  </a:lnTo>
                  <a:lnTo>
                    <a:pt x="72" y="84"/>
                  </a:lnTo>
                  <a:lnTo>
                    <a:pt x="78" y="78"/>
                  </a:lnTo>
                  <a:lnTo>
                    <a:pt x="108" y="60"/>
                  </a:lnTo>
                  <a:lnTo>
                    <a:pt x="114" y="54"/>
                  </a:lnTo>
                  <a:lnTo>
                    <a:pt x="120" y="48"/>
                  </a:lnTo>
                  <a:lnTo>
                    <a:pt x="132" y="42"/>
                  </a:lnTo>
                  <a:lnTo>
                    <a:pt x="132" y="36"/>
                  </a:lnTo>
                  <a:lnTo>
                    <a:pt x="138" y="24"/>
                  </a:lnTo>
                  <a:lnTo>
                    <a:pt x="144" y="12"/>
                  </a:lnTo>
                  <a:lnTo>
                    <a:pt x="150" y="6"/>
                  </a:lnTo>
                  <a:lnTo>
                    <a:pt x="144" y="6"/>
                  </a:lnTo>
                  <a:lnTo>
                    <a:pt x="144" y="0"/>
                  </a:lnTo>
                  <a:lnTo>
                    <a:pt x="150" y="0"/>
                  </a:lnTo>
                  <a:lnTo>
                    <a:pt x="156" y="0"/>
                  </a:lnTo>
                  <a:lnTo>
                    <a:pt x="162" y="0"/>
                  </a:lnTo>
                  <a:lnTo>
                    <a:pt x="168" y="0"/>
                  </a:lnTo>
                  <a:lnTo>
                    <a:pt x="174" y="0"/>
                  </a:lnTo>
                  <a:lnTo>
                    <a:pt x="180" y="0"/>
                  </a:lnTo>
                  <a:lnTo>
                    <a:pt x="186" y="0"/>
                  </a:lnTo>
                  <a:lnTo>
                    <a:pt x="192" y="0"/>
                  </a:lnTo>
                  <a:lnTo>
                    <a:pt x="198" y="0"/>
                  </a:lnTo>
                  <a:lnTo>
                    <a:pt x="204" y="0"/>
                  </a:lnTo>
                  <a:lnTo>
                    <a:pt x="204" y="6"/>
                  </a:lnTo>
                  <a:lnTo>
                    <a:pt x="210" y="6"/>
                  </a:lnTo>
                  <a:lnTo>
                    <a:pt x="210" y="12"/>
                  </a:lnTo>
                  <a:lnTo>
                    <a:pt x="210" y="18"/>
                  </a:lnTo>
                  <a:lnTo>
                    <a:pt x="210" y="24"/>
                  </a:lnTo>
                  <a:lnTo>
                    <a:pt x="210" y="30"/>
                  </a:lnTo>
                  <a:lnTo>
                    <a:pt x="204" y="30"/>
                  </a:lnTo>
                  <a:lnTo>
                    <a:pt x="210" y="30"/>
                  </a:lnTo>
                  <a:lnTo>
                    <a:pt x="216" y="30"/>
                  </a:lnTo>
                  <a:lnTo>
                    <a:pt x="222" y="36"/>
                  </a:lnTo>
                  <a:lnTo>
                    <a:pt x="228" y="36"/>
                  </a:lnTo>
                  <a:lnTo>
                    <a:pt x="234" y="36"/>
                  </a:lnTo>
                  <a:lnTo>
                    <a:pt x="240" y="36"/>
                  </a:lnTo>
                  <a:lnTo>
                    <a:pt x="246" y="30"/>
                  </a:lnTo>
                  <a:lnTo>
                    <a:pt x="252" y="30"/>
                  </a:lnTo>
                  <a:lnTo>
                    <a:pt x="252" y="24"/>
                  </a:lnTo>
                  <a:lnTo>
                    <a:pt x="258" y="24"/>
                  </a:lnTo>
                  <a:lnTo>
                    <a:pt x="264" y="24"/>
                  </a:lnTo>
                  <a:lnTo>
                    <a:pt x="270" y="24"/>
                  </a:lnTo>
                  <a:lnTo>
                    <a:pt x="270" y="18"/>
                  </a:lnTo>
                  <a:lnTo>
                    <a:pt x="276" y="18"/>
                  </a:lnTo>
                  <a:lnTo>
                    <a:pt x="282" y="18"/>
                  </a:lnTo>
                  <a:close/>
                </a:path>
              </a:pathLst>
            </a:custGeom>
            <a:solidFill>
              <a:srgbClr val="FFCC00"/>
            </a:solidFill>
            <a:ln w="0">
              <a:solidFill>
                <a:srgbClr val="000000"/>
              </a:solidFill>
              <a:prstDash val="solid"/>
              <a:round/>
              <a:headEnd/>
              <a:tailEnd/>
            </a:ln>
          </p:spPr>
          <p:txBody>
            <a:bodyPr/>
            <a:lstStyle/>
            <a:p>
              <a:endParaRPr lang="es-MX"/>
            </a:p>
          </p:txBody>
        </p:sp>
        <p:sp>
          <p:nvSpPr>
            <p:cNvPr id="122" name="Freeform 124"/>
            <p:cNvSpPr>
              <a:spLocks/>
            </p:cNvSpPr>
            <p:nvPr/>
          </p:nvSpPr>
          <p:spPr bwMode="auto">
            <a:xfrm>
              <a:off x="2994" y="2160"/>
              <a:ext cx="78" cy="42"/>
            </a:xfrm>
            <a:custGeom>
              <a:avLst/>
              <a:gdLst>
                <a:gd name="T0" fmla="*/ 78 w 78"/>
                <a:gd name="T1" fmla="*/ 24 h 42"/>
                <a:gd name="T2" fmla="*/ 78 w 78"/>
                <a:gd name="T3" fmla="*/ 30 h 42"/>
                <a:gd name="T4" fmla="*/ 72 w 78"/>
                <a:gd name="T5" fmla="*/ 30 h 42"/>
                <a:gd name="T6" fmla="*/ 72 w 78"/>
                <a:gd name="T7" fmla="*/ 36 h 42"/>
                <a:gd name="T8" fmla="*/ 66 w 78"/>
                <a:gd name="T9" fmla="*/ 36 h 42"/>
                <a:gd name="T10" fmla="*/ 66 w 78"/>
                <a:gd name="T11" fmla="*/ 30 h 42"/>
                <a:gd name="T12" fmla="*/ 66 w 78"/>
                <a:gd name="T13" fmla="*/ 36 h 42"/>
                <a:gd name="T14" fmla="*/ 54 w 78"/>
                <a:gd name="T15" fmla="*/ 36 h 42"/>
                <a:gd name="T16" fmla="*/ 48 w 78"/>
                <a:gd name="T17" fmla="*/ 30 h 42"/>
                <a:gd name="T18" fmla="*/ 48 w 78"/>
                <a:gd name="T19" fmla="*/ 42 h 42"/>
                <a:gd name="T20" fmla="*/ 42 w 78"/>
                <a:gd name="T21" fmla="*/ 42 h 42"/>
                <a:gd name="T22" fmla="*/ 42 w 78"/>
                <a:gd name="T23" fmla="*/ 36 h 42"/>
                <a:gd name="T24" fmla="*/ 48 w 78"/>
                <a:gd name="T25" fmla="*/ 36 h 42"/>
                <a:gd name="T26" fmla="*/ 42 w 78"/>
                <a:gd name="T27" fmla="*/ 36 h 42"/>
                <a:gd name="T28" fmla="*/ 24 w 78"/>
                <a:gd name="T29" fmla="*/ 24 h 42"/>
                <a:gd name="T30" fmla="*/ 18 w 78"/>
                <a:gd name="T31" fmla="*/ 24 h 42"/>
                <a:gd name="T32" fmla="*/ 12 w 78"/>
                <a:gd name="T33" fmla="*/ 24 h 42"/>
                <a:gd name="T34" fmla="*/ 12 w 78"/>
                <a:gd name="T35" fmla="*/ 18 h 42"/>
                <a:gd name="T36" fmla="*/ 6 w 78"/>
                <a:gd name="T37" fmla="*/ 18 h 42"/>
                <a:gd name="T38" fmla="*/ 6 w 78"/>
                <a:gd name="T39" fmla="*/ 24 h 42"/>
                <a:gd name="T40" fmla="*/ 12 w 78"/>
                <a:gd name="T41" fmla="*/ 24 h 42"/>
                <a:gd name="T42" fmla="*/ 6 w 78"/>
                <a:gd name="T43" fmla="*/ 24 h 42"/>
                <a:gd name="T44" fmla="*/ 0 w 78"/>
                <a:gd name="T45" fmla="*/ 24 h 42"/>
                <a:gd name="T46" fmla="*/ 0 w 78"/>
                <a:gd name="T47" fmla="*/ 18 h 42"/>
                <a:gd name="T48" fmla="*/ 0 w 78"/>
                <a:gd name="T49" fmla="*/ 12 h 42"/>
                <a:gd name="T50" fmla="*/ 0 w 78"/>
                <a:gd name="T51" fmla="*/ 6 h 42"/>
                <a:gd name="T52" fmla="*/ 6 w 78"/>
                <a:gd name="T53" fmla="*/ 6 h 42"/>
                <a:gd name="T54" fmla="*/ 6 w 78"/>
                <a:gd name="T55" fmla="*/ 0 h 42"/>
                <a:gd name="T56" fmla="*/ 12 w 78"/>
                <a:gd name="T57" fmla="*/ 6 h 42"/>
                <a:gd name="T58" fmla="*/ 18 w 78"/>
                <a:gd name="T59" fmla="*/ 6 h 42"/>
                <a:gd name="T60" fmla="*/ 24 w 78"/>
                <a:gd name="T61" fmla="*/ 6 h 42"/>
                <a:gd name="T62" fmla="*/ 30 w 78"/>
                <a:gd name="T63" fmla="*/ 6 h 42"/>
                <a:gd name="T64" fmla="*/ 36 w 78"/>
                <a:gd name="T65" fmla="*/ 6 h 42"/>
                <a:gd name="T66" fmla="*/ 42 w 78"/>
                <a:gd name="T67" fmla="*/ 6 h 42"/>
                <a:gd name="T68" fmla="*/ 48 w 78"/>
                <a:gd name="T69" fmla="*/ 6 h 42"/>
                <a:gd name="T70" fmla="*/ 54 w 78"/>
                <a:gd name="T71" fmla="*/ 12 h 42"/>
                <a:gd name="T72" fmla="*/ 60 w 78"/>
                <a:gd name="T73" fmla="*/ 12 h 42"/>
                <a:gd name="T74" fmla="*/ 66 w 78"/>
                <a:gd name="T75" fmla="*/ 12 h 42"/>
                <a:gd name="T76" fmla="*/ 72 w 78"/>
                <a:gd name="T77" fmla="*/ 12 h 42"/>
                <a:gd name="T78" fmla="*/ 78 w 78"/>
                <a:gd name="T79" fmla="*/ 12 h 42"/>
                <a:gd name="T80" fmla="*/ 78 w 78"/>
                <a:gd name="T81" fmla="*/ 18 h 42"/>
                <a:gd name="T82" fmla="*/ 78 w 78"/>
                <a:gd name="T83" fmla="*/ 24 h 42"/>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78"/>
                <a:gd name="T127" fmla="*/ 0 h 42"/>
                <a:gd name="T128" fmla="*/ 78 w 78"/>
                <a:gd name="T129" fmla="*/ 42 h 42"/>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78" h="42">
                  <a:moveTo>
                    <a:pt x="78" y="24"/>
                  </a:moveTo>
                  <a:lnTo>
                    <a:pt x="78" y="30"/>
                  </a:lnTo>
                  <a:lnTo>
                    <a:pt x="72" y="30"/>
                  </a:lnTo>
                  <a:lnTo>
                    <a:pt x="72" y="36"/>
                  </a:lnTo>
                  <a:lnTo>
                    <a:pt x="66" y="36"/>
                  </a:lnTo>
                  <a:lnTo>
                    <a:pt x="66" y="30"/>
                  </a:lnTo>
                  <a:lnTo>
                    <a:pt x="66" y="36"/>
                  </a:lnTo>
                  <a:lnTo>
                    <a:pt x="54" y="36"/>
                  </a:lnTo>
                  <a:lnTo>
                    <a:pt x="48" y="30"/>
                  </a:lnTo>
                  <a:lnTo>
                    <a:pt x="48" y="42"/>
                  </a:lnTo>
                  <a:lnTo>
                    <a:pt x="42" y="42"/>
                  </a:lnTo>
                  <a:lnTo>
                    <a:pt x="42" y="36"/>
                  </a:lnTo>
                  <a:lnTo>
                    <a:pt x="48" y="36"/>
                  </a:lnTo>
                  <a:lnTo>
                    <a:pt x="42" y="36"/>
                  </a:lnTo>
                  <a:lnTo>
                    <a:pt x="24" y="24"/>
                  </a:lnTo>
                  <a:lnTo>
                    <a:pt x="18" y="24"/>
                  </a:lnTo>
                  <a:lnTo>
                    <a:pt x="12" y="24"/>
                  </a:lnTo>
                  <a:lnTo>
                    <a:pt x="12" y="18"/>
                  </a:lnTo>
                  <a:lnTo>
                    <a:pt x="6" y="18"/>
                  </a:lnTo>
                  <a:lnTo>
                    <a:pt x="6" y="24"/>
                  </a:lnTo>
                  <a:lnTo>
                    <a:pt x="12" y="24"/>
                  </a:lnTo>
                  <a:lnTo>
                    <a:pt x="6" y="24"/>
                  </a:lnTo>
                  <a:lnTo>
                    <a:pt x="0" y="24"/>
                  </a:lnTo>
                  <a:lnTo>
                    <a:pt x="0" y="18"/>
                  </a:lnTo>
                  <a:lnTo>
                    <a:pt x="0" y="12"/>
                  </a:lnTo>
                  <a:lnTo>
                    <a:pt x="0" y="6"/>
                  </a:lnTo>
                  <a:lnTo>
                    <a:pt x="6" y="6"/>
                  </a:lnTo>
                  <a:lnTo>
                    <a:pt x="6" y="0"/>
                  </a:lnTo>
                  <a:lnTo>
                    <a:pt x="12" y="6"/>
                  </a:lnTo>
                  <a:lnTo>
                    <a:pt x="18" y="6"/>
                  </a:lnTo>
                  <a:lnTo>
                    <a:pt x="24" y="6"/>
                  </a:lnTo>
                  <a:lnTo>
                    <a:pt x="30" y="6"/>
                  </a:lnTo>
                  <a:lnTo>
                    <a:pt x="36" y="6"/>
                  </a:lnTo>
                  <a:lnTo>
                    <a:pt x="42" y="6"/>
                  </a:lnTo>
                  <a:lnTo>
                    <a:pt x="48" y="6"/>
                  </a:lnTo>
                  <a:lnTo>
                    <a:pt x="54" y="12"/>
                  </a:lnTo>
                  <a:lnTo>
                    <a:pt x="60" y="12"/>
                  </a:lnTo>
                  <a:lnTo>
                    <a:pt x="66" y="12"/>
                  </a:lnTo>
                  <a:lnTo>
                    <a:pt x="72" y="12"/>
                  </a:lnTo>
                  <a:lnTo>
                    <a:pt x="78" y="12"/>
                  </a:lnTo>
                  <a:lnTo>
                    <a:pt x="78" y="18"/>
                  </a:lnTo>
                  <a:lnTo>
                    <a:pt x="78" y="24"/>
                  </a:lnTo>
                  <a:close/>
                </a:path>
              </a:pathLst>
            </a:custGeom>
            <a:solidFill>
              <a:srgbClr val="0000A0"/>
            </a:solidFill>
            <a:ln w="0">
              <a:solidFill>
                <a:srgbClr val="000000"/>
              </a:solidFill>
              <a:prstDash val="solid"/>
              <a:round/>
              <a:headEnd/>
              <a:tailEnd/>
            </a:ln>
          </p:spPr>
          <p:txBody>
            <a:bodyPr/>
            <a:lstStyle/>
            <a:p>
              <a:endParaRPr lang="es-MX"/>
            </a:p>
          </p:txBody>
        </p:sp>
        <p:sp>
          <p:nvSpPr>
            <p:cNvPr id="123" name="Freeform 125"/>
            <p:cNvSpPr>
              <a:spLocks/>
            </p:cNvSpPr>
            <p:nvPr/>
          </p:nvSpPr>
          <p:spPr bwMode="auto">
            <a:xfrm>
              <a:off x="2964" y="2178"/>
              <a:ext cx="132" cy="66"/>
            </a:xfrm>
            <a:custGeom>
              <a:avLst/>
              <a:gdLst>
                <a:gd name="T0" fmla="*/ 126 w 132"/>
                <a:gd name="T1" fmla="*/ 36 h 66"/>
                <a:gd name="T2" fmla="*/ 132 w 132"/>
                <a:gd name="T3" fmla="*/ 48 h 66"/>
                <a:gd name="T4" fmla="*/ 126 w 132"/>
                <a:gd name="T5" fmla="*/ 48 h 66"/>
                <a:gd name="T6" fmla="*/ 126 w 132"/>
                <a:gd name="T7" fmla="*/ 54 h 66"/>
                <a:gd name="T8" fmla="*/ 114 w 132"/>
                <a:gd name="T9" fmla="*/ 54 h 66"/>
                <a:gd name="T10" fmla="*/ 108 w 132"/>
                <a:gd name="T11" fmla="*/ 54 h 66"/>
                <a:gd name="T12" fmla="*/ 102 w 132"/>
                <a:gd name="T13" fmla="*/ 54 h 66"/>
                <a:gd name="T14" fmla="*/ 96 w 132"/>
                <a:gd name="T15" fmla="*/ 54 h 66"/>
                <a:gd name="T16" fmla="*/ 90 w 132"/>
                <a:gd name="T17" fmla="*/ 54 h 66"/>
                <a:gd name="T18" fmla="*/ 84 w 132"/>
                <a:gd name="T19" fmla="*/ 54 h 66"/>
                <a:gd name="T20" fmla="*/ 30 w 132"/>
                <a:gd name="T21" fmla="*/ 36 h 66"/>
                <a:gd name="T22" fmla="*/ 18 w 132"/>
                <a:gd name="T23" fmla="*/ 66 h 66"/>
                <a:gd name="T24" fmla="*/ 12 w 132"/>
                <a:gd name="T25" fmla="*/ 66 h 66"/>
                <a:gd name="T26" fmla="*/ 18 w 132"/>
                <a:gd name="T27" fmla="*/ 54 h 66"/>
                <a:gd name="T28" fmla="*/ 24 w 132"/>
                <a:gd name="T29" fmla="*/ 54 h 66"/>
                <a:gd name="T30" fmla="*/ 18 w 132"/>
                <a:gd name="T31" fmla="*/ 54 h 66"/>
                <a:gd name="T32" fmla="*/ 6 w 132"/>
                <a:gd name="T33" fmla="*/ 54 h 66"/>
                <a:gd name="T34" fmla="*/ 6 w 132"/>
                <a:gd name="T35" fmla="*/ 48 h 66"/>
                <a:gd name="T36" fmla="*/ 6 w 132"/>
                <a:gd name="T37" fmla="*/ 42 h 66"/>
                <a:gd name="T38" fmla="*/ 12 w 132"/>
                <a:gd name="T39" fmla="*/ 42 h 66"/>
                <a:gd name="T40" fmla="*/ 12 w 132"/>
                <a:gd name="T41" fmla="*/ 36 h 66"/>
                <a:gd name="T42" fmla="*/ 6 w 132"/>
                <a:gd name="T43" fmla="*/ 36 h 66"/>
                <a:gd name="T44" fmla="*/ 0 w 132"/>
                <a:gd name="T45" fmla="*/ 30 h 66"/>
                <a:gd name="T46" fmla="*/ 0 w 132"/>
                <a:gd name="T47" fmla="*/ 24 h 66"/>
                <a:gd name="T48" fmla="*/ 6 w 132"/>
                <a:gd name="T49" fmla="*/ 24 h 66"/>
                <a:gd name="T50" fmla="*/ 6 w 132"/>
                <a:gd name="T51" fmla="*/ 18 h 66"/>
                <a:gd name="T52" fmla="*/ 12 w 132"/>
                <a:gd name="T53" fmla="*/ 18 h 66"/>
                <a:gd name="T54" fmla="*/ 6 w 132"/>
                <a:gd name="T55" fmla="*/ 18 h 66"/>
                <a:gd name="T56" fmla="*/ 6 w 132"/>
                <a:gd name="T57" fmla="*/ 12 h 66"/>
                <a:gd name="T58" fmla="*/ 6 w 132"/>
                <a:gd name="T59" fmla="*/ 6 h 66"/>
                <a:gd name="T60" fmla="*/ 12 w 132"/>
                <a:gd name="T61" fmla="*/ 6 h 66"/>
                <a:gd name="T62" fmla="*/ 18 w 132"/>
                <a:gd name="T63" fmla="*/ 6 h 66"/>
                <a:gd name="T64" fmla="*/ 24 w 132"/>
                <a:gd name="T65" fmla="*/ 12 h 66"/>
                <a:gd name="T66" fmla="*/ 24 w 132"/>
                <a:gd name="T67" fmla="*/ 6 h 66"/>
                <a:gd name="T68" fmla="*/ 30 w 132"/>
                <a:gd name="T69" fmla="*/ 6 h 66"/>
                <a:gd name="T70" fmla="*/ 36 w 132"/>
                <a:gd name="T71" fmla="*/ 6 h 66"/>
                <a:gd name="T72" fmla="*/ 42 w 132"/>
                <a:gd name="T73" fmla="*/ 6 h 66"/>
                <a:gd name="T74" fmla="*/ 36 w 132"/>
                <a:gd name="T75" fmla="*/ 6 h 66"/>
                <a:gd name="T76" fmla="*/ 36 w 132"/>
                <a:gd name="T77" fmla="*/ 0 h 66"/>
                <a:gd name="T78" fmla="*/ 42 w 132"/>
                <a:gd name="T79" fmla="*/ 0 h 66"/>
                <a:gd name="T80" fmla="*/ 42 w 132"/>
                <a:gd name="T81" fmla="*/ 6 h 66"/>
                <a:gd name="T82" fmla="*/ 48 w 132"/>
                <a:gd name="T83" fmla="*/ 6 h 66"/>
                <a:gd name="T84" fmla="*/ 54 w 132"/>
                <a:gd name="T85" fmla="*/ 6 h 66"/>
                <a:gd name="T86" fmla="*/ 72 w 132"/>
                <a:gd name="T87" fmla="*/ 18 h 66"/>
                <a:gd name="T88" fmla="*/ 78 w 132"/>
                <a:gd name="T89" fmla="*/ 18 h 66"/>
                <a:gd name="T90" fmla="*/ 72 w 132"/>
                <a:gd name="T91" fmla="*/ 18 h 66"/>
                <a:gd name="T92" fmla="*/ 72 w 132"/>
                <a:gd name="T93" fmla="*/ 24 h 66"/>
                <a:gd name="T94" fmla="*/ 78 w 132"/>
                <a:gd name="T95" fmla="*/ 24 h 66"/>
                <a:gd name="T96" fmla="*/ 78 w 132"/>
                <a:gd name="T97" fmla="*/ 12 h 66"/>
                <a:gd name="T98" fmla="*/ 84 w 132"/>
                <a:gd name="T99" fmla="*/ 18 h 66"/>
                <a:gd name="T100" fmla="*/ 96 w 132"/>
                <a:gd name="T101" fmla="*/ 18 h 66"/>
                <a:gd name="T102" fmla="*/ 96 w 132"/>
                <a:gd name="T103" fmla="*/ 12 h 66"/>
                <a:gd name="T104" fmla="*/ 96 w 132"/>
                <a:gd name="T105" fmla="*/ 18 h 66"/>
                <a:gd name="T106" fmla="*/ 102 w 132"/>
                <a:gd name="T107" fmla="*/ 18 h 66"/>
                <a:gd name="T108" fmla="*/ 102 w 132"/>
                <a:gd name="T109" fmla="*/ 12 h 66"/>
                <a:gd name="T110" fmla="*/ 108 w 132"/>
                <a:gd name="T111" fmla="*/ 18 h 66"/>
                <a:gd name="T112" fmla="*/ 108 w 132"/>
                <a:gd name="T113" fmla="*/ 24 h 66"/>
                <a:gd name="T114" fmla="*/ 114 w 132"/>
                <a:gd name="T115" fmla="*/ 24 h 66"/>
                <a:gd name="T116" fmla="*/ 120 w 132"/>
                <a:gd name="T117" fmla="*/ 24 h 66"/>
                <a:gd name="T118" fmla="*/ 120 w 132"/>
                <a:gd name="T119" fmla="*/ 30 h 66"/>
                <a:gd name="T120" fmla="*/ 126 w 132"/>
                <a:gd name="T121" fmla="*/ 30 h 66"/>
                <a:gd name="T122" fmla="*/ 126 w 132"/>
                <a:gd name="T123" fmla="*/ 36 h 6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32"/>
                <a:gd name="T187" fmla="*/ 0 h 66"/>
                <a:gd name="T188" fmla="*/ 132 w 132"/>
                <a:gd name="T189" fmla="*/ 66 h 6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32" h="66">
                  <a:moveTo>
                    <a:pt x="126" y="36"/>
                  </a:moveTo>
                  <a:lnTo>
                    <a:pt x="132" y="48"/>
                  </a:lnTo>
                  <a:lnTo>
                    <a:pt x="126" y="48"/>
                  </a:lnTo>
                  <a:lnTo>
                    <a:pt x="126" y="54"/>
                  </a:lnTo>
                  <a:lnTo>
                    <a:pt x="114" y="54"/>
                  </a:lnTo>
                  <a:lnTo>
                    <a:pt x="108" y="54"/>
                  </a:lnTo>
                  <a:lnTo>
                    <a:pt x="102" y="54"/>
                  </a:lnTo>
                  <a:lnTo>
                    <a:pt x="96" y="54"/>
                  </a:lnTo>
                  <a:lnTo>
                    <a:pt x="90" y="54"/>
                  </a:lnTo>
                  <a:lnTo>
                    <a:pt x="84" y="54"/>
                  </a:lnTo>
                  <a:lnTo>
                    <a:pt x="30" y="36"/>
                  </a:lnTo>
                  <a:lnTo>
                    <a:pt x="18" y="66"/>
                  </a:lnTo>
                  <a:lnTo>
                    <a:pt x="12" y="66"/>
                  </a:lnTo>
                  <a:lnTo>
                    <a:pt x="18" y="54"/>
                  </a:lnTo>
                  <a:lnTo>
                    <a:pt x="24" y="54"/>
                  </a:lnTo>
                  <a:lnTo>
                    <a:pt x="18" y="54"/>
                  </a:lnTo>
                  <a:lnTo>
                    <a:pt x="6" y="54"/>
                  </a:lnTo>
                  <a:lnTo>
                    <a:pt x="6" y="48"/>
                  </a:lnTo>
                  <a:lnTo>
                    <a:pt x="6" y="42"/>
                  </a:lnTo>
                  <a:lnTo>
                    <a:pt x="12" y="42"/>
                  </a:lnTo>
                  <a:lnTo>
                    <a:pt x="12" y="36"/>
                  </a:lnTo>
                  <a:lnTo>
                    <a:pt x="6" y="36"/>
                  </a:lnTo>
                  <a:lnTo>
                    <a:pt x="0" y="30"/>
                  </a:lnTo>
                  <a:lnTo>
                    <a:pt x="0" y="24"/>
                  </a:lnTo>
                  <a:lnTo>
                    <a:pt x="6" y="24"/>
                  </a:lnTo>
                  <a:lnTo>
                    <a:pt x="6" y="18"/>
                  </a:lnTo>
                  <a:lnTo>
                    <a:pt x="12" y="18"/>
                  </a:lnTo>
                  <a:lnTo>
                    <a:pt x="6" y="18"/>
                  </a:lnTo>
                  <a:lnTo>
                    <a:pt x="6" y="12"/>
                  </a:lnTo>
                  <a:lnTo>
                    <a:pt x="6" y="6"/>
                  </a:lnTo>
                  <a:lnTo>
                    <a:pt x="12" y="6"/>
                  </a:lnTo>
                  <a:lnTo>
                    <a:pt x="18" y="6"/>
                  </a:lnTo>
                  <a:lnTo>
                    <a:pt x="24" y="12"/>
                  </a:lnTo>
                  <a:lnTo>
                    <a:pt x="24" y="6"/>
                  </a:lnTo>
                  <a:lnTo>
                    <a:pt x="30" y="6"/>
                  </a:lnTo>
                  <a:lnTo>
                    <a:pt x="36" y="6"/>
                  </a:lnTo>
                  <a:lnTo>
                    <a:pt x="42" y="6"/>
                  </a:lnTo>
                  <a:lnTo>
                    <a:pt x="36" y="6"/>
                  </a:lnTo>
                  <a:lnTo>
                    <a:pt x="36" y="0"/>
                  </a:lnTo>
                  <a:lnTo>
                    <a:pt x="42" y="0"/>
                  </a:lnTo>
                  <a:lnTo>
                    <a:pt x="42" y="6"/>
                  </a:lnTo>
                  <a:lnTo>
                    <a:pt x="48" y="6"/>
                  </a:lnTo>
                  <a:lnTo>
                    <a:pt x="54" y="6"/>
                  </a:lnTo>
                  <a:lnTo>
                    <a:pt x="72" y="18"/>
                  </a:lnTo>
                  <a:lnTo>
                    <a:pt x="78" y="18"/>
                  </a:lnTo>
                  <a:lnTo>
                    <a:pt x="72" y="18"/>
                  </a:lnTo>
                  <a:lnTo>
                    <a:pt x="72" y="24"/>
                  </a:lnTo>
                  <a:lnTo>
                    <a:pt x="78" y="24"/>
                  </a:lnTo>
                  <a:lnTo>
                    <a:pt x="78" y="12"/>
                  </a:lnTo>
                  <a:lnTo>
                    <a:pt x="84" y="18"/>
                  </a:lnTo>
                  <a:lnTo>
                    <a:pt x="96" y="18"/>
                  </a:lnTo>
                  <a:lnTo>
                    <a:pt x="96" y="12"/>
                  </a:lnTo>
                  <a:lnTo>
                    <a:pt x="96" y="18"/>
                  </a:lnTo>
                  <a:lnTo>
                    <a:pt x="102" y="18"/>
                  </a:lnTo>
                  <a:lnTo>
                    <a:pt x="102" y="12"/>
                  </a:lnTo>
                  <a:lnTo>
                    <a:pt x="108" y="18"/>
                  </a:lnTo>
                  <a:lnTo>
                    <a:pt x="108" y="24"/>
                  </a:lnTo>
                  <a:lnTo>
                    <a:pt x="114" y="24"/>
                  </a:lnTo>
                  <a:lnTo>
                    <a:pt x="120" y="24"/>
                  </a:lnTo>
                  <a:lnTo>
                    <a:pt x="120" y="30"/>
                  </a:lnTo>
                  <a:lnTo>
                    <a:pt x="126" y="30"/>
                  </a:lnTo>
                  <a:lnTo>
                    <a:pt x="126" y="36"/>
                  </a:lnTo>
                  <a:close/>
                </a:path>
              </a:pathLst>
            </a:custGeom>
            <a:solidFill>
              <a:srgbClr val="3366FF"/>
            </a:solidFill>
            <a:ln w="0">
              <a:solidFill>
                <a:srgbClr val="000000"/>
              </a:solidFill>
              <a:prstDash val="solid"/>
              <a:round/>
              <a:headEnd/>
              <a:tailEnd/>
            </a:ln>
          </p:spPr>
          <p:txBody>
            <a:bodyPr/>
            <a:lstStyle/>
            <a:p>
              <a:endParaRPr lang="es-MX"/>
            </a:p>
          </p:txBody>
        </p:sp>
        <p:sp>
          <p:nvSpPr>
            <p:cNvPr id="124" name="Freeform 126"/>
            <p:cNvSpPr>
              <a:spLocks/>
            </p:cNvSpPr>
            <p:nvPr/>
          </p:nvSpPr>
          <p:spPr bwMode="auto">
            <a:xfrm>
              <a:off x="2796" y="2430"/>
              <a:ext cx="258" cy="270"/>
            </a:xfrm>
            <a:custGeom>
              <a:avLst/>
              <a:gdLst>
                <a:gd name="T0" fmla="*/ 72 w 258"/>
                <a:gd name="T1" fmla="*/ 0 h 270"/>
                <a:gd name="T2" fmla="*/ 72 w 258"/>
                <a:gd name="T3" fmla="*/ 12 h 270"/>
                <a:gd name="T4" fmla="*/ 66 w 258"/>
                <a:gd name="T5" fmla="*/ 30 h 270"/>
                <a:gd name="T6" fmla="*/ 78 w 258"/>
                <a:gd name="T7" fmla="*/ 42 h 270"/>
                <a:gd name="T8" fmla="*/ 102 w 258"/>
                <a:gd name="T9" fmla="*/ 42 h 270"/>
                <a:gd name="T10" fmla="*/ 114 w 258"/>
                <a:gd name="T11" fmla="*/ 42 h 270"/>
                <a:gd name="T12" fmla="*/ 114 w 258"/>
                <a:gd name="T13" fmla="*/ 54 h 270"/>
                <a:gd name="T14" fmla="*/ 126 w 258"/>
                <a:gd name="T15" fmla="*/ 48 h 270"/>
                <a:gd name="T16" fmla="*/ 144 w 258"/>
                <a:gd name="T17" fmla="*/ 54 h 270"/>
                <a:gd name="T18" fmla="*/ 144 w 258"/>
                <a:gd name="T19" fmla="*/ 36 h 270"/>
                <a:gd name="T20" fmla="*/ 156 w 258"/>
                <a:gd name="T21" fmla="*/ 30 h 270"/>
                <a:gd name="T22" fmla="*/ 168 w 258"/>
                <a:gd name="T23" fmla="*/ 36 h 270"/>
                <a:gd name="T24" fmla="*/ 168 w 258"/>
                <a:gd name="T25" fmla="*/ 24 h 270"/>
                <a:gd name="T26" fmla="*/ 180 w 258"/>
                <a:gd name="T27" fmla="*/ 12 h 270"/>
                <a:gd name="T28" fmla="*/ 198 w 258"/>
                <a:gd name="T29" fmla="*/ 6 h 270"/>
                <a:gd name="T30" fmla="*/ 228 w 258"/>
                <a:gd name="T31" fmla="*/ 18 h 270"/>
                <a:gd name="T32" fmla="*/ 258 w 258"/>
                <a:gd name="T33" fmla="*/ 12 h 270"/>
                <a:gd name="T34" fmla="*/ 252 w 258"/>
                <a:gd name="T35" fmla="*/ 30 h 270"/>
                <a:gd name="T36" fmla="*/ 228 w 258"/>
                <a:gd name="T37" fmla="*/ 66 h 270"/>
                <a:gd name="T38" fmla="*/ 240 w 258"/>
                <a:gd name="T39" fmla="*/ 84 h 270"/>
                <a:gd name="T40" fmla="*/ 228 w 258"/>
                <a:gd name="T41" fmla="*/ 96 h 270"/>
                <a:gd name="T42" fmla="*/ 234 w 258"/>
                <a:gd name="T43" fmla="*/ 114 h 270"/>
                <a:gd name="T44" fmla="*/ 228 w 258"/>
                <a:gd name="T45" fmla="*/ 138 h 270"/>
                <a:gd name="T46" fmla="*/ 222 w 258"/>
                <a:gd name="T47" fmla="*/ 156 h 270"/>
                <a:gd name="T48" fmla="*/ 210 w 258"/>
                <a:gd name="T49" fmla="*/ 168 h 270"/>
                <a:gd name="T50" fmla="*/ 192 w 258"/>
                <a:gd name="T51" fmla="*/ 162 h 270"/>
                <a:gd name="T52" fmla="*/ 168 w 258"/>
                <a:gd name="T53" fmla="*/ 168 h 270"/>
                <a:gd name="T54" fmla="*/ 180 w 258"/>
                <a:gd name="T55" fmla="*/ 186 h 270"/>
                <a:gd name="T56" fmla="*/ 180 w 258"/>
                <a:gd name="T57" fmla="*/ 210 h 270"/>
                <a:gd name="T58" fmla="*/ 174 w 258"/>
                <a:gd name="T59" fmla="*/ 222 h 270"/>
                <a:gd name="T60" fmla="*/ 168 w 258"/>
                <a:gd name="T61" fmla="*/ 234 h 270"/>
                <a:gd name="T62" fmla="*/ 168 w 258"/>
                <a:gd name="T63" fmla="*/ 258 h 270"/>
                <a:gd name="T64" fmla="*/ 162 w 258"/>
                <a:gd name="T65" fmla="*/ 264 h 270"/>
                <a:gd name="T66" fmla="*/ 156 w 258"/>
                <a:gd name="T67" fmla="*/ 240 h 270"/>
                <a:gd name="T68" fmla="*/ 138 w 258"/>
                <a:gd name="T69" fmla="*/ 234 h 270"/>
                <a:gd name="T70" fmla="*/ 114 w 258"/>
                <a:gd name="T71" fmla="*/ 234 h 270"/>
                <a:gd name="T72" fmla="*/ 102 w 258"/>
                <a:gd name="T73" fmla="*/ 222 h 270"/>
                <a:gd name="T74" fmla="*/ 90 w 258"/>
                <a:gd name="T75" fmla="*/ 210 h 270"/>
                <a:gd name="T76" fmla="*/ 66 w 258"/>
                <a:gd name="T77" fmla="*/ 210 h 270"/>
                <a:gd name="T78" fmla="*/ 48 w 258"/>
                <a:gd name="T79" fmla="*/ 210 h 270"/>
                <a:gd name="T80" fmla="*/ 36 w 258"/>
                <a:gd name="T81" fmla="*/ 210 h 270"/>
                <a:gd name="T82" fmla="*/ 36 w 258"/>
                <a:gd name="T83" fmla="*/ 180 h 270"/>
                <a:gd name="T84" fmla="*/ 54 w 258"/>
                <a:gd name="T85" fmla="*/ 162 h 270"/>
                <a:gd name="T86" fmla="*/ 48 w 258"/>
                <a:gd name="T87" fmla="*/ 144 h 270"/>
                <a:gd name="T88" fmla="*/ 30 w 258"/>
                <a:gd name="T89" fmla="*/ 132 h 270"/>
                <a:gd name="T90" fmla="*/ 6 w 258"/>
                <a:gd name="T91" fmla="*/ 126 h 270"/>
                <a:gd name="T92" fmla="*/ 0 w 258"/>
                <a:gd name="T93" fmla="*/ 108 h 270"/>
                <a:gd name="T94" fmla="*/ 12 w 258"/>
                <a:gd name="T95" fmla="*/ 96 h 270"/>
                <a:gd name="T96" fmla="*/ 18 w 258"/>
                <a:gd name="T97" fmla="*/ 78 h 270"/>
                <a:gd name="T98" fmla="*/ 12 w 258"/>
                <a:gd name="T99" fmla="*/ 54 h 270"/>
                <a:gd name="T100" fmla="*/ 12 w 258"/>
                <a:gd name="T101" fmla="*/ 30 h 270"/>
                <a:gd name="T102" fmla="*/ 18 w 258"/>
                <a:gd name="T103" fmla="*/ 12 h 270"/>
                <a:gd name="T104" fmla="*/ 30 w 258"/>
                <a:gd name="T105" fmla="*/ 0 h 270"/>
                <a:gd name="T106" fmla="*/ 48 w 258"/>
                <a:gd name="T107" fmla="*/ 0 h 27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258"/>
                <a:gd name="T163" fmla="*/ 0 h 270"/>
                <a:gd name="T164" fmla="*/ 258 w 258"/>
                <a:gd name="T165" fmla="*/ 270 h 270"/>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258" h="270">
                  <a:moveTo>
                    <a:pt x="48" y="0"/>
                  </a:moveTo>
                  <a:lnTo>
                    <a:pt x="60" y="0"/>
                  </a:lnTo>
                  <a:lnTo>
                    <a:pt x="66" y="0"/>
                  </a:lnTo>
                  <a:lnTo>
                    <a:pt x="72" y="0"/>
                  </a:lnTo>
                  <a:lnTo>
                    <a:pt x="72" y="6"/>
                  </a:lnTo>
                  <a:lnTo>
                    <a:pt x="78" y="6"/>
                  </a:lnTo>
                  <a:lnTo>
                    <a:pt x="78" y="12"/>
                  </a:lnTo>
                  <a:lnTo>
                    <a:pt x="72" y="12"/>
                  </a:lnTo>
                  <a:lnTo>
                    <a:pt x="66" y="12"/>
                  </a:lnTo>
                  <a:lnTo>
                    <a:pt x="66" y="18"/>
                  </a:lnTo>
                  <a:lnTo>
                    <a:pt x="66" y="24"/>
                  </a:lnTo>
                  <a:lnTo>
                    <a:pt x="66" y="30"/>
                  </a:lnTo>
                  <a:lnTo>
                    <a:pt x="66" y="36"/>
                  </a:lnTo>
                  <a:lnTo>
                    <a:pt x="66" y="42"/>
                  </a:lnTo>
                  <a:lnTo>
                    <a:pt x="72" y="42"/>
                  </a:lnTo>
                  <a:lnTo>
                    <a:pt x="78" y="42"/>
                  </a:lnTo>
                  <a:lnTo>
                    <a:pt x="84" y="42"/>
                  </a:lnTo>
                  <a:lnTo>
                    <a:pt x="90" y="42"/>
                  </a:lnTo>
                  <a:lnTo>
                    <a:pt x="96" y="42"/>
                  </a:lnTo>
                  <a:lnTo>
                    <a:pt x="102" y="42"/>
                  </a:lnTo>
                  <a:lnTo>
                    <a:pt x="102" y="36"/>
                  </a:lnTo>
                  <a:lnTo>
                    <a:pt x="108" y="36"/>
                  </a:lnTo>
                  <a:lnTo>
                    <a:pt x="108" y="42"/>
                  </a:lnTo>
                  <a:lnTo>
                    <a:pt x="114" y="42"/>
                  </a:lnTo>
                  <a:lnTo>
                    <a:pt x="114" y="48"/>
                  </a:lnTo>
                  <a:lnTo>
                    <a:pt x="120" y="48"/>
                  </a:lnTo>
                  <a:lnTo>
                    <a:pt x="120" y="54"/>
                  </a:lnTo>
                  <a:lnTo>
                    <a:pt x="114" y="54"/>
                  </a:lnTo>
                  <a:lnTo>
                    <a:pt x="114" y="60"/>
                  </a:lnTo>
                  <a:lnTo>
                    <a:pt x="120" y="60"/>
                  </a:lnTo>
                  <a:lnTo>
                    <a:pt x="120" y="54"/>
                  </a:lnTo>
                  <a:lnTo>
                    <a:pt x="126" y="48"/>
                  </a:lnTo>
                  <a:lnTo>
                    <a:pt x="132" y="48"/>
                  </a:lnTo>
                  <a:lnTo>
                    <a:pt x="132" y="54"/>
                  </a:lnTo>
                  <a:lnTo>
                    <a:pt x="138" y="54"/>
                  </a:lnTo>
                  <a:lnTo>
                    <a:pt x="144" y="54"/>
                  </a:lnTo>
                  <a:lnTo>
                    <a:pt x="144" y="48"/>
                  </a:lnTo>
                  <a:lnTo>
                    <a:pt x="138" y="42"/>
                  </a:lnTo>
                  <a:lnTo>
                    <a:pt x="138" y="36"/>
                  </a:lnTo>
                  <a:lnTo>
                    <a:pt x="144" y="36"/>
                  </a:lnTo>
                  <a:lnTo>
                    <a:pt x="144" y="30"/>
                  </a:lnTo>
                  <a:lnTo>
                    <a:pt x="150" y="30"/>
                  </a:lnTo>
                  <a:lnTo>
                    <a:pt x="150" y="36"/>
                  </a:lnTo>
                  <a:lnTo>
                    <a:pt x="156" y="30"/>
                  </a:lnTo>
                  <a:lnTo>
                    <a:pt x="156" y="36"/>
                  </a:lnTo>
                  <a:lnTo>
                    <a:pt x="162" y="30"/>
                  </a:lnTo>
                  <a:lnTo>
                    <a:pt x="162" y="36"/>
                  </a:lnTo>
                  <a:lnTo>
                    <a:pt x="168" y="36"/>
                  </a:lnTo>
                  <a:lnTo>
                    <a:pt x="168" y="30"/>
                  </a:lnTo>
                  <a:lnTo>
                    <a:pt x="174" y="30"/>
                  </a:lnTo>
                  <a:lnTo>
                    <a:pt x="168" y="30"/>
                  </a:lnTo>
                  <a:lnTo>
                    <a:pt x="168" y="24"/>
                  </a:lnTo>
                  <a:lnTo>
                    <a:pt x="174" y="24"/>
                  </a:lnTo>
                  <a:lnTo>
                    <a:pt x="174" y="18"/>
                  </a:lnTo>
                  <a:lnTo>
                    <a:pt x="174" y="12"/>
                  </a:lnTo>
                  <a:lnTo>
                    <a:pt x="180" y="12"/>
                  </a:lnTo>
                  <a:lnTo>
                    <a:pt x="180" y="6"/>
                  </a:lnTo>
                  <a:lnTo>
                    <a:pt x="186" y="0"/>
                  </a:lnTo>
                  <a:lnTo>
                    <a:pt x="192" y="6"/>
                  </a:lnTo>
                  <a:lnTo>
                    <a:pt x="198" y="6"/>
                  </a:lnTo>
                  <a:lnTo>
                    <a:pt x="204" y="6"/>
                  </a:lnTo>
                  <a:lnTo>
                    <a:pt x="216" y="6"/>
                  </a:lnTo>
                  <a:lnTo>
                    <a:pt x="222" y="12"/>
                  </a:lnTo>
                  <a:lnTo>
                    <a:pt x="228" y="18"/>
                  </a:lnTo>
                  <a:lnTo>
                    <a:pt x="240" y="12"/>
                  </a:lnTo>
                  <a:lnTo>
                    <a:pt x="246" y="12"/>
                  </a:lnTo>
                  <a:lnTo>
                    <a:pt x="252" y="12"/>
                  </a:lnTo>
                  <a:lnTo>
                    <a:pt x="258" y="12"/>
                  </a:lnTo>
                  <a:lnTo>
                    <a:pt x="258" y="18"/>
                  </a:lnTo>
                  <a:lnTo>
                    <a:pt x="258" y="24"/>
                  </a:lnTo>
                  <a:lnTo>
                    <a:pt x="258" y="30"/>
                  </a:lnTo>
                  <a:lnTo>
                    <a:pt x="252" y="30"/>
                  </a:lnTo>
                  <a:lnTo>
                    <a:pt x="252" y="36"/>
                  </a:lnTo>
                  <a:lnTo>
                    <a:pt x="252" y="42"/>
                  </a:lnTo>
                  <a:lnTo>
                    <a:pt x="240" y="54"/>
                  </a:lnTo>
                  <a:lnTo>
                    <a:pt x="228" y="66"/>
                  </a:lnTo>
                  <a:lnTo>
                    <a:pt x="228" y="72"/>
                  </a:lnTo>
                  <a:lnTo>
                    <a:pt x="228" y="78"/>
                  </a:lnTo>
                  <a:lnTo>
                    <a:pt x="234" y="78"/>
                  </a:lnTo>
                  <a:lnTo>
                    <a:pt x="240" y="84"/>
                  </a:lnTo>
                  <a:lnTo>
                    <a:pt x="234" y="84"/>
                  </a:lnTo>
                  <a:lnTo>
                    <a:pt x="234" y="90"/>
                  </a:lnTo>
                  <a:lnTo>
                    <a:pt x="234" y="96"/>
                  </a:lnTo>
                  <a:lnTo>
                    <a:pt x="228" y="96"/>
                  </a:lnTo>
                  <a:lnTo>
                    <a:pt x="228" y="102"/>
                  </a:lnTo>
                  <a:lnTo>
                    <a:pt x="228" y="108"/>
                  </a:lnTo>
                  <a:lnTo>
                    <a:pt x="228" y="114"/>
                  </a:lnTo>
                  <a:lnTo>
                    <a:pt x="234" y="114"/>
                  </a:lnTo>
                  <a:lnTo>
                    <a:pt x="234" y="120"/>
                  </a:lnTo>
                  <a:lnTo>
                    <a:pt x="228" y="126"/>
                  </a:lnTo>
                  <a:lnTo>
                    <a:pt x="228" y="132"/>
                  </a:lnTo>
                  <a:lnTo>
                    <a:pt x="228" y="138"/>
                  </a:lnTo>
                  <a:lnTo>
                    <a:pt x="228" y="144"/>
                  </a:lnTo>
                  <a:lnTo>
                    <a:pt x="222" y="144"/>
                  </a:lnTo>
                  <a:lnTo>
                    <a:pt x="222" y="150"/>
                  </a:lnTo>
                  <a:lnTo>
                    <a:pt x="222" y="156"/>
                  </a:lnTo>
                  <a:lnTo>
                    <a:pt x="216" y="156"/>
                  </a:lnTo>
                  <a:lnTo>
                    <a:pt x="216" y="162"/>
                  </a:lnTo>
                  <a:lnTo>
                    <a:pt x="216" y="168"/>
                  </a:lnTo>
                  <a:lnTo>
                    <a:pt x="210" y="168"/>
                  </a:lnTo>
                  <a:lnTo>
                    <a:pt x="204" y="168"/>
                  </a:lnTo>
                  <a:lnTo>
                    <a:pt x="204" y="162"/>
                  </a:lnTo>
                  <a:lnTo>
                    <a:pt x="198" y="162"/>
                  </a:lnTo>
                  <a:lnTo>
                    <a:pt x="192" y="162"/>
                  </a:lnTo>
                  <a:lnTo>
                    <a:pt x="186" y="162"/>
                  </a:lnTo>
                  <a:lnTo>
                    <a:pt x="180" y="162"/>
                  </a:lnTo>
                  <a:lnTo>
                    <a:pt x="174" y="162"/>
                  </a:lnTo>
                  <a:lnTo>
                    <a:pt x="168" y="168"/>
                  </a:lnTo>
                  <a:lnTo>
                    <a:pt x="168" y="174"/>
                  </a:lnTo>
                  <a:lnTo>
                    <a:pt x="162" y="168"/>
                  </a:lnTo>
                  <a:lnTo>
                    <a:pt x="180" y="180"/>
                  </a:lnTo>
                  <a:lnTo>
                    <a:pt x="180" y="186"/>
                  </a:lnTo>
                  <a:lnTo>
                    <a:pt x="186" y="192"/>
                  </a:lnTo>
                  <a:lnTo>
                    <a:pt x="180" y="198"/>
                  </a:lnTo>
                  <a:lnTo>
                    <a:pt x="186" y="204"/>
                  </a:lnTo>
                  <a:lnTo>
                    <a:pt x="180" y="210"/>
                  </a:lnTo>
                  <a:lnTo>
                    <a:pt x="174" y="216"/>
                  </a:lnTo>
                  <a:lnTo>
                    <a:pt x="168" y="216"/>
                  </a:lnTo>
                  <a:lnTo>
                    <a:pt x="168" y="222"/>
                  </a:lnTo>
                  <a:lnTo>
                    <a:pt x="174" y="222"/>
                  </a:lnTo>
                  <a:lnTo>
                    <a:pt x="180" y="222"/>
                  </a:lnTo>
                  <a:lnTo>
                    <a:pt x="174" y="228"/>
                  </a:lnTo>
                  <a:lnTo>
                    <a:pt x="174" y="234"/>
                  </a:lnTo>
                  <a:lnTo>
                    <a:pt x="168" y="234"/>
                  </a:lnTo>
                  <a:lnTo>
                    <a:pt x="168" y="240"/>
                  </a:lnTo>
                  <a:lnTo>
                    <a:pt x="168" y="246"/>
                  </a:lnTo>
                  <a:lnTo>
                    <a:pt x="168" y="252"/>
                  </a:lnTo>
                  <a:lnTo>
                    <a:pt x="168" y="258"/>
                  </a:lnTo>
                  <a:lnTo>
                    <a:pt x="168" y="264"/>
                  </a:lnTo>
                  <a:lnTo>
                    <a:pt x="168" y="270"/>
                  </a:lnTo>
                  <a:lnTo>
                    <a:pt x="162" y="270"/>
                  </a:lnTo>
                  <a:lnTo>
                    <a:pt x="162" y="264"/>
                  </a:lnTo>
                  <a:lnTo>
                    <a:pt x="162" y="258"/>
                  </a:lnTo>
                  <a:lnTo>
                    <a:pt x="156" y="252"/>
                  </a:lnTo>
                  <a:lnTo>
                    <a:pt x="156" y="246"/>
                  </a:lnTo>
                  <a:lnTo>
                    <a:pt x="156" y="240"/>
                  </a:lnTo>
                  <a:lnTo>
                    <a:pt x="150" y="240"/>
                  </a:lnTo>
                  <a:lnTo>
                    <a:pt x="150" y="234"/>
                  </a:lnTo>
                  <a:lnTo>
                    <a:pt x="144" y="234"/>
                  </a:lnTo>
                  <a:lnTo>
                    <a:pt x="138" y="234"/>
                  </a:lnTo>
                  <a:lnTo>
                    <a:pt x="132" y="240"/>
                  </a:lnTo>
                  <a:lnTo>
                    <a:pt x="120" y="240"/>
                  </a:lnTo>
                  <a:lnTo>
                    <a:pt x="114" y="240"/>
                  </a:lnTo>
                  <a:lnTo>
                    <a:pt x="114" y="234"/>
                  </a:lnTo>
                  <a:lnTo>
                    <a:pt x="108" y="234"/>
                  </a:lnTo>
                  <a:lnTo>
                    <a:pt x="108" y="228"/>
                  </a:lnTo>
                  <a:lnTo>
                    <a:pt x="102" y="228"/>
                  </a:lnTo>
                  <a:lnTo>
                    <a:pt x="102" y="222"/>
                  </a:lnTo>
                  <a:lnTo>
                    <a:pt x="96" y="222"/>
                  </a:lnTo>
                  <a:lnTo>
                    <a:pt x="96" y="216"/>
                  </a:lnTo>
                  <a:lnTo>
                    <a:pt x="90" y="216"/>
                  </a:lnTo>
                  <a:lnTo>
                    <a:pt x="90" y="210"/>
                  </a:lnTo>
                  <a:lnTo>
                    <a:pt x="84" y="210"/>
                  </a:lnTo>
                  <a:lnTo>
                    <a:pt x="78" y="210"/>
                  </a:lnTo>
                  <a:lnTo>
                    <a:pt x="72" y="210"/>
                  </a:lnTo>
                  <a:lnTo>
                    <a:pt x="66" y="210"/>
                  </a:lnTo>
                  <a:lnTo>
                    <a:pt x="60" y="210"/>
                  </a:lnTo>
                  <a:lnTo>
                    <a:pt x="54" y="216"/>
                  </a:lnTo>
                  <a:lnTo>
                    <a:pt x="48" y="216"/>
                  </a:lnTo>
                  <a:lnTo>
                    <a:pt x="48" y="210"/>
                  </a:lnTo>
                  <a:lnTo>
                    <a:pt x="42" y="210"/>
                  </a:lnTo>
                  <a:lnTo>
                    <a:pt x="36" y="210"/>
                  </a:lnTo>
                  <a:lnTo>
                    <a:pt x="36" y="216"/>
                  </a:lnTo>
                  <a:lnTo>
                    <a:pt x="36" y="210"/>
                  </a:lnTo>
                  <a:lnTo>
                    <a:pt x="42" y="210"/>
                  </a:lnTo>
                  <a:lnTo>
                    <a:pt x="48" y="198"/>
                  </a:lnTo>
                  <a:lnTo>
                    <a:pt x="36" y="186"/>
                  </a:lnTo>
                  <a:lnTo>
                    <a:pt x="36" y="180"/>
                  </a:lnTo>
                  <a:lnTo>
                    <a:pt x="36" y="174"/>
                  </a:lnTo>
                  <a:lnTo>
                    <a:pt x="42" y="168"/>
                  </a:lnTo>
                  <a:lnTo>
                    <a:pt x="48" y="162"/>
                  </a:lnTo>
                  <a:lnTo>
                    <a:pt x="54" y="162"/>
                  </a:lnTo>
                  <a:lnTo>
                    <a:pt x="54" y="156"/>
                  </a:lnTo>
                  <a:lnTo>
                    <a:pt x="54" y="150"/>
                  </a:lnTo>
                  <a:lnTo>
                    <a:pt x="48" y="150"/>
                  </a:lnTo>
                  <a:lnTo>
                    <a:pt x="48" y="144"/>
                  </a:lnTo>
                  <a:lnTo>
                    <a:pt x="42" y="144"/>
                  </a:lnTo>
                  <a:lnTo>
                    <a:pt x="36" y="138"/>
                  </a:lnTo>
                  <a:lnTo>
                    <a:pt x="30" y="138"/>
                  </a:lnTo>
                  <a:lnTo>
                    <a:pt x="30" y="132"/>
                  </a:lnTo>
                  <a:lnTo>
                    <a:pt x="24" y="132"/>
                  </a:lnTo>
                  <a:lnTo>
                    <a:pt x="18" y="126"/>
                  </a:lnTo>
                  <a:lnTo>
                    <a:pt x="12" y="126"/>
                  </a:lnTo>
                  <a:lnTo>
                    <a:pt x="6" y="126"/>
                  </a:lnTo>
                  <a:lnTo>
                    <a:pt x="6" y="120"/>
                  </a:lnTo>
                  <a:lnTo>
                    <a:pt x="6" y="114"/>
                  </a:lnTo>
                  <a:lnTo>
                    <a:pt x="0" y="114"/>
                  </a:lnTo>
                  <a:lnTo>
                    <a:pt x="0" y="108"/>
                  </a:lnTo>
                  <a:lnTo>
                    <a:pt x="6" y="108"/>
                  </a:lnTo>
                  <a:lnTo>
                    <a:pt x="12" y="108"/>
                  </a:lnTo>
                  <a:lnTo>
                    <a:pt x="12" y="102"/>
                  </a:lnTo>
                  <a:lnTo>
                    <a:pt x="12" y="96"/>
                  </a:lnTo>
                  <a:lnTo>
                    <a:pt x="18" y="96"/>
                  </a:lnTo>
                  <a:lnTo>
                    <a:pt x="18" y="90"/>
                  </a:lnTo>
                  <a:lnTo>
                    <a:pt x="18" y="84"/>
                  </a:lnTo>
                  <a:lnTo>
                    <a:pt x="18" y="78"/>
                  </a:lnTo>
                  <a:lnTo>
                    <a:pt x="18" y="72"/>
                  </a:lnTo>
                  <a:lnTo>
                    <a:pt x="12" y="66"/>
                  </a:lnTo>
                  <a:lnTo>
                    <a:pt x="12" y="60"/>
                  </a:lnTo>
                  <a:lnTo>
                    <a:pt x="12" y="54"/>
                  </a:lnTo>
                  <a:lnTo>
                    <a:pt x="12" y="48"/>
                  </a:lnTo>
                  <a:lnTo>
                    <a:pt x="12" y="42"/>
                  </a:lnTo>
                  <a:lnTo>
                    <a:pt x="12" y="36"/>
                  </a:lnTo>
                  <a:lnTo>
                    <a:pt x="12" y="30"/>
                  </a:lnTo>
                  <a:lnTo>
                    <a:pt x="12" y="24"/>
                  </a:lnTo>
                  <a:lnTo>
                    <a:pt x="12" y="18"/>
                  </a:lnTo>
                  <a:lnTo>
                    <a:pt x="12" y="12"/>
                  </a:lnTo>
                  <a:lnTo>
                    <a:pt x="18" y="12"/>
                  </a:lnTo>
                  <a:lnTo>
                    <a:pt x="18" y="6"/>
                  </a:lnTo>
                  <a:lnTo>
                    <a:pt x="24" y="6"/>
                  </a:lnTo>
                  <a:lnTo>
                    <a:pt x="24" y="0"/>
                  </a:lnTo>
                  <a:lnTo>
                    <a:pt x="30" y="0"/>
                  </a:lnTo>
                  <a:lnTo>
                    <a:pt x="36" y="0"/>
                  </a:lnTo>
                  <a:lnTo>
                    <a:pt x="42" y="0"/>
                  </a:lnTo>
                  <a:lnTo>
                    <a:pt x="42" y="6"/>
                  </a:lnTo>
                  <a:lnTo>
                    <a:pt x="48" y="0"/>
                  </a:lnTo>
                  <a:close/>
                </a:path>
              </a:pathLst>
            </a:custGeom>
            <a:solidFill>
              <a:srgbClr val="0000A0"/>
            </a:solidFill>
            <a:ln w="0">
              <a:solidFill>
                <a:srgbClr val="000000"/>
              </a:solidFill>
              <a:prstDash val="solid"/>
              <a:round/>
              <a:headEnd/>
              <a:tailEnd/>
            </a:ln>
          </p:spPr>
          <p:txBody>
            <a:bodyPr/>
            <a:lstStyle/>
            <a:p>
              <a:endParaRPr lang="es-MX"/>
            </a:p>
          </p:txBody>
        </p:sp>
        <p:sp>
          <p:nvSpPr>
            <p:cNvPr id="125" name="Freeform 127"/>
            <p:cNvSpPr>
              <a:spLocks/>
            </p:cNvSpPr>
            <p:nvPr/>
          </p:nvSpPr>
          <p:spPr bwMode="auto">
            <a:xfrm>
              <a:off x="2946" y="2712"/>
              <a:ext cx="72" cy="108"/>
            </a:xfrm>
            <a:custGeom>
              <a:avLst/>
              <a:gdLst>
                <a:gd name="T0" fmla="*/ 0 w 72"/>
                <a:gd name="T1" fmla="*/ 42 h 108"/>
                <a:gd name="T2" fmla="*/ 6 w 72"/>
                <a:gd name="T3" fmla="*/ 36 h 108"/>
                <a:gd name="T4" fmla="*/ 0 w 72"/>
                <a:gd name="T5" fmla="*/ 36 h 108"/>
                <a:gd name="T6" fmla="*/ 0 w 72"/>
                <a:gd name="T7" fmla="*/ 30 h 108"/>
                <a:gd name="T8" fmla="*/ 6 w 72"/>
                <a:gd name="T9" fmla="*/ 30 h 108"/>
                <a:gd name="T10" fmla="*/ 6 w 72"/>
                <a:gd name="T11" fmla="*/ 24 h 108"/>
                <a:gd name="T12" fmla="*/ 0 w 72"/>
                <a:gd name="T13" fmla="*/ 18 h 108"/>
                <a:gd name="T14" fmla="*/ 0 w 72"/>
                <a:gd name="T15" fmla="*/ 12 h 108"/>
                <a:gd name="T16" fmla="*/ 0 w 72"/>
                <a:gd name="T17" fmla="*/ 6 h 108"/>
                <a:gd name="T18" fmla="*/ 6 w 72"/>
                <a:gd name="T19" fmla="*/ 6 h 108"/>
                <a:gd name="T20" fmla="*/ 0 w 72"/>
                <a:gd name="T21" fmla="*/ 0 h 108"/>
                <a:gd name="T22" fmla="*/ 6 w 72"/>
                <a:gd name="T23" fmla="*/ 0 h 108"/>
                <a:gd name="T24" fmla="*/ 12 w 72"/>
                <a:gd name="T25" fmla="*/ 0 h 108"/>
                <a:gd name="T26" fmla="*/ 12 w 72"/>
                <a:gd name="T27" fmla="*/ 6 h 108"/>
                <a:gd name="T28" fmla="*/ 18 w 72"/>
                <a:gd name="T29" fmla="*/ 12 h 108"/>
                <a:gd name="T30" fmla="*/ 24 w 72"/>
                <a:gd name="T31" fmla="*/ 12 h 108"/>
                <a:gd name="T32" fmla="*/ 30 w 72"/>
                <a:gd name="T33" fmla="*/ 12 h 108"/>
                <a:gd name="T34" fmla="*/ 30 w 72"/>
                <a:gd name="T35" fmla="*/ 18 h 108"/>
                <a:gd name="T36" fmla="*/ 30 w 72"/>
                <a:gd name="T37" fmla="*/ 24 h 108"/>
                <a:gd name="T38" fmla="*/ 30 w 72"/>
                <a:gd name="T39" fmla="*/ 30 h 108"/>
                <a:gd name="T40" fmla="*/ 30 w 72"/>
                <a:gd name="T41" fmla="*/ 36 h 108"/>
                <a:gd name="T42" fmla="*/ 36 w 72"/>
                <a:gd name="T43" fmla="*/ 42 h 108"/>
                <a:gd name="T44" fmla="*/ 42 w 72"/>
                <a:gd name="T45" fmla="*/ 48 h 108"/>
                <a:gd name="T46" fmla="*/ 42 w 72"/>
                <a:gd name="T47" fmla="*/ 54 h 108"/>
                <a:gd name="T48" fmla="*/ 48 w 72"/>
                <a:gd name="T49" fmla="*/ 54 h 108"/>
                <a:gd name="T50" fmla="*/ 54 w 72"/>
                <a:gd name="T51" fmla="*/ 54 h 108"/>
                <a:gd name="T52" fmla="*/ 60 w 72"/>
                <a:gd name="T53" fmla="*/ 54 h 108"/>
                <a:gd name="T54" fmla="*/ 60 w 72"/>
                <a:gd name="T55" fmla="*/ 60 h 108"/>
                <a:gd name="T56" fmla="*/ 66 w 72"/>
                <a:gd name="T57" fmla="*/ 60 h 108"/>
                <a:gd name="T58" fmla="*/ 66 w 72"/>
                <a:gd name="T59" fmla="*/ 66 h 108"/>
                <a:gd name="T60" fmla="*/ 66 w 72"/>
                <a:gd name="T61" fmla="*/ 72 h 108"/>
                <a:gd name="T62" fmla="*/ 72 w 72"/>
                <a:gd name="T63" fmla="*/ 78 h 108"/>
                <a:gd name="T64" fmla="*/ 72 w 72"/>
                <a:gd name="T65" fmla="*/ 84 h 108"/>
                <a:gd name="T66" fmla="*/ 72 w 72"/>
                <a:gd name="T67" fmla="*/ 90 h 108"/>
                <a:gd name="T68" fmla="*/ 72 w 72"/>
                <a:gd name="T69" fmla="*/ 96 h 108"/>
                <a:gd name="T70" fmla="*/ 72 w 72"/>
                <a:gd name="T71" fmla="*/ 102 h 108"/>
                <a:gd name="T72" fmla="*/ 66 w 72"/>
                <a:gd name="T73" fmla="*/ 108 h 108"/>
                <a:gd name="T74" fmla="*/ 54 w 72"/>
                <a:gd name="T75" fmla="*/ 108 h 108"/>
                <a:gd name="T76" fmla="*/ 48 w 72"/>
                <a:gd name="T77" fmla="*/ 108 h 108"/>
                <a:gd name="T78" fmla="*/ 48 w 72"/>
                <a:gd name="T79" fmla="*/ 102 h 108"/>
                <a:gd name="T80" fmla="*/ 48 w 72"/>
                <a:gd name="T81" fmla="*/ 96 h 108"/>
                <a:gd name="T82" fmla="*/ 48 w 72"/>
                <a:gd name="T83" fmla="*/ 90 h 108"/>
                <a:gd name="T84" fmla="*/ 42 w 72"/>
                <a:gd name="T85" fmla="*/ 90 h 108"/>
                <a:gd name="T86" fmla="*/ 42 w 72"/>
                <a:gd name="T87" fmla="*/ 84 h 108"/>
                <a:gd name="T88" fmla="*/ 42 w 72"/>
                <a:gd name="T89" fmla="*/ 78 h 108"/>
                <a:gd name="T90" fmla="*/ 36 w 72"/>
                <a:gd name="T91" fmla="*/ 78 h 108"/>
                <a:gd name="T92" fmla="*/ 30 w 72"/>
                <a:gd name="T93" fmla="*/ 78 h 108"/>
                <a:gd name="T94" fmla="*/ 30 w 72"/>
                <a:gd name="T95" fmla="*/ 72 h 108"/>
                <a:gd name="T96" fmla="*/ 24 w 72"/>
                <a:gd name="T97" fmla="*/ 72 h 108"/>
                <a:gd name="T98" fmla="*/ 24 w 72"/>
                <a:gd name="T99" fmla="*/ 66 h 108"/>
                <a:gd name="T100" fmla="*/ 18 w 72"/>
                <a:gd name="T101" fmla="*/ 60 h 108"/>
                <a:gd name="T102" fmla="*/ 12 w 72"/>
                <a:gd name="T103" fmla="*/ 60 h 108"/>
                <a:gd name="T104" fmla="*/ 6 w 72"/>
                <a:gd name="T105" fmla="*/ 54 h 108"/>
                <a:gd name="T106" fmla="*/ 0 w 72"/>
                <a:gd name="T107" fmla="*/ 48 h 108"/>
                <a:gd name="T108" fmla="*/ 0 w 72"/>
                <a:gd name="T109" fmla="*/ 42 h 108"/>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72"/>
                <a:gd name="T166" fmla="*/ 0 h 108"/>
                <a:gd name="T167" fmla="*/ 72 w 72"/>
                <a:gd name="T168" fmla="*/ 108 h 108"/>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72" h="108">
                  <a:moveTo>
                    <a:pt x="0" y="42"/>
                  </a:moveTo>
                  <a:lnTo>
                    <a:pt x="6" y="36"/>
                  </a:lnTo>
                  <a:lnTo>
                    <a:pt x="0" y="36"/>
                  </a:lnTo>
                  <a:lnTo>
                    <a:pt x="0" y="30"/>
                  </a:lnTo>
                  <a:lnTo>
                    <a:pt x="6" y="30"/>
                  </a:lnTo>
                  <a:lnTo>
                    <a:pt x="6" y="24"/>
                  </a:lnTo>
                  <a:lnTo>
                    <a:pt x="0" y="18"/>
                  </a:lnTo>
                  <a:lnTo>
                    <a:pt x="0" y="12"/>
                  </a:lnTo>
                  <a:lnTo>
                    <a:pt x="0" y="6"/>
                  </a:lnTo>
                  <a:lnTo>
                    <a:pt x="6" y="6"/>
                  </a:lnTo>
                  <a:lnTo>
                    <a:pt x="0" y="0"/>
                  </a:lnTo>
                  <a:lnTo>
                    <a:pt x="6" y="0"/>
                  </a:lnTo>
                  <a:lnTo>
                    <a:pt x="12" y="0"/>
                  </a:lnTo>
                  <a:lnTo>
                    <a:pt x="12" y="6"/>
                  </a:lnTo>
                  <a:lnTo>
                    <a:pt x="18" y="12"/>
                  </a:lnTo>
                  <a:lnTo>
                    <a:pt x="24" y="12"/>
                  </a:lnTo>
                  <a:lnTo>
                    <a:pt x="30" y="12"/>
                  </a:lnTo>
                  <a:lnTo>
                    <a:pt x="30" y="18"/>
                  </a:lnTo>
                  <a:lnTo>
                    <a:pt x="30" y="24"/>
                  </a:lnTo>
                  <a:lnTo>
                    <a:pt x="30" y="30"/>
                  </a:lnTo>
                  <a:lnTo>
                    <a:pt x="30" y="36"/>
                  </a:lnTo>
                  <a:lnTo>
                    <a:pt x="36" y="42"/>
                  </a:lnTo>
                  <a:lnTo>
                    <a:pt x="42" y="48"/>
                  </a:lnTo>
                  <a:lnTo>
                    <a:pt x="42" y="54"/>
                  </a:lnTo>
                  <a:lnTo>
                    <a:pt x="48" y="54"/>
                  </a:lnTo>
                  <a:lnTo>
                    <a:pt x="54" y="54"/>
                  </a:lnTo>
                  <a:lnTo>
                    <a:pt x="60" y="54"/>
                  </a:lnTo>
                  <a:lnTo>
                    <a:pt x="60" y="60"/>
                  </a:lnTo>
                  <a:lnTo>
                    <a:pt x="66" y="60"/>
                  </a:lnTo>
                  <a:lnTo>
                    <a:pt x="66" y="66"/>
                  </a:lnTo>
                  <a:lnTo>
                    <a:pt x="66" y="72"/>
                  </a:lnTo>
                  <a:lnTo>
                    <a:pt x="72" y="78"/>
                  </a:lnTo>
                  <a:lnTo>
                    <a:pt x="72" y="84"/>
                  </a:lnTo>
                  <a:lnTo>
                    <a:pt x="72" y="90"/>
                  </a:lnTo>
                  <a:lnTo>
                    <a:pt x="72" y="96"/>
                  </a:lnTo>
                  <a:lnTo>
                    <a:pt x="72" y="102"/>
                  </a:lnTo>
                  <a:lnTo>
                    <a:pt x="66" y="108"/>
                  </a:lnTo>
                  <a:lnTo>
                    <a:pt x="54" y="108"/>
                  </a:lnTo>
                  <a:lnTo>
                    <a:pt x="48" y="108"/>
                  </a:lnTo>
                  <a:lnTo>
                    <a:pt x="48" y="102"/>
                  </a:lnTo>
                  <a:lnTo>
                    <a:pt x="48" y="96"/>
                  </a:lnTo>
                  <a:lnTo>
                    <a:pt x="48" y="90"/>
                  </a:lnTo>
                  <a:lnTo>
                    <a:pt x="42" y="90"/>
                  </a:lnTo>
                  <a:lnTo>
                    <a:pt x="42" y="84"/>
                  </a:lnTo>
                  <a:lnTo>
                    <a:pt x="42" y="78"/>
                  </a:lnTo>
                  <a:lnTo>
                    <a:pt x="36" y="78"/>
                  </a:lnTo>
                  <a:lnTo>
                    <a:pt x="30" y="78"/>
                  </a:lnTo>
                  <a:lnTo>
                    <a:pt x="30" y="72"/>
                  </a:lnTo>
                  <a:lnTo>
                    <a:pt x="24" y="72"/>
                  </a:lnTo>
                  <a:lnTo>
                    <a:pt x="24" y="66"/>
                  </a:lnTo>
                  <a:lnTo>
                    <a:pt x="18" y="60"/>
                  </a:lnTo>
                  <a:lnTo>
                    <a:pt x="12" y="60"/>
                  </a:lnTo>
                  <a:lnTo>
                    <a:pt x="6" y="54"/>
                  </a:lnTo>
                  <a:lnTo>
                    <a:pt x="0" y="48"/>
                  </a:lnTo>
                  <a:lnTo>
                    <a:pt x="0" y="42"/>
                  </a:lnTo>
                  <a:close/>
                </a:path>
              </a:pathLst>
            </a:custGeom>
            <a:solidFill>
              <a:srgbClr val="0000A0"/>
            </a:solidFill>
            <a:ln w="0">
              <a:solidFill>
                <a:srgbClr val="000000"/>
              </a:solidFill>
              <a:prstDash val="solid"/>
              <a:round/>
              <a:headEnd/>
              <a:tailEnd/>
            </a:ln>
          </p:spPr>
          <p:txBody>
            <a:bodyPr/>
            <a:lstStyle/>
            <a:p>
              <a:endParaRPr lang="es-MX"/>
            </a:p>
          </p:txBody>
        </p:sp>
        <p:sp>
          <p:nvSpPr>
            <p:cNvPr id="126" name="Freeform 128"/>
            <p:cNvSpPr>
              <a:spLocks/>
            </p:cNvSpPr>
            <p:nvPr/>
          </p:nvSpPr>
          <p:spPr bwMode="auto">
            <a:xfrm>
              <a:off x="1740" y="1998"/>
              <a:ext cx="516" cy="426"/>
            </a:xfrm>
            <a:custGeom>
              <a:avLst/>
              <a:gdLst>
                <a:gd name="T0" fmla="*/ 288 w 516"/>
                <a:gd name="T1" fmla="*/ 54 h 426"/>
                <a:gd name="T2" fmla="*/ 276 w 516"/>
                <a:gd name="T3" fmla="*/ 84 h 426"/>
                <a:gd name="T4" fmla="*/ 312 w 516"/>
                <a:gd name="T5" fmla="*/ 84 h 426"/>
                <a:gd name="T6" fmla="*/ 288 w 516"/>
                <a:gd name="T7" fmla="*/ 96 h 426"/>
                <a:gd name="T8" fmla="*/ 318 w 516"/>
                <a:gd name="T9" fmla="*/ 108 h 426"/>
                <a:gd name="T10" fmla="*/ 336 w 516"/>
                <a:gd name="T11" fmla="*/ 96 h 426"/>
                <a:gd name="T12" fmla="*/ 342 w 516"/>
                <a:gd name="T13" fmla="*/ 126 h 426"/>
                <a:gd name="T14" fmla="*/ 354 w 516"/>
                <a:gd name="T15" fmla="*/ 162 h 426"/>
                <a:gd name="T16" fmla="*/ 372 w 516"/>
                <a:gd name="T17" fmla="*/ 192 h 426"/>
                <a:gd name="T18" fmla="*/ 402 w 516"/>
                <a:gd name="T19" fmla="*/ 180 h 426"/>
                <a:gd name="T20" fmla="*/ 438 w 516"/>
                <a:gd name="T21" fmla="*/ 174 h 426"/>
                <a:gd name="T22" fmla="*/ 498 w 516"/>
                <a:gd name="T23" fmla="*/ 180 h 426"/>
                <a:gd name="T24" fmla="*/ 504 w 516"/>
                <a:gd name="T25" fmla="*/ 228 h 426"/>
                <a:gd name="T26" fmla="*/ 486 w 516"/>
                <a:gd name="T27" fmla="*/ 264 h 426"/>
                <a:gd name="T28" fmla="*/ 456 w 516"/>
                <a:gd name="T29" fmla="*/ 258 h 426"/>
                <a:gd name="T30" fmla="*/ 462 w 516"/>
                <a:gd name="T31" fmla="*/ 288 h 426"/>
                <a:gd name="T32" fmla="*/ 450 w 516"/>
                <a:gd name="T33" fmla="*/ 318 h 426"/>
                <a:gd name="T34" fmla="*/ 426 w 516"/>
                <a:gd name="T35" fmla="*/ 312 h 426"/>
                <a:gd name="T36" fmla="*/ 390 w 516"/>
                <a:gd name="T37" fmla="*/ 300 h 426"/>
                <a:gd name="T38" fmla="*/ 366 w 516"/>
                <a:gd name="T39" fmla="*/ 300 h 426"/>
                <a:gd name="T40" fmla="*/ 348 w 516"/>
                <a:gd name="T41" fmla="*/ 306 h 426"/>
                <a:gd name="T42" fmla="*/ 348 w 516"/>
                <a:gd name="T43" fmla="*/ 336 h 426"/>
                <a:gd name="T44" fmla="*/ 348 w 516"/>
                <a:gd name="T45" fmla="*/ 366 h 426"/>
                <a:gd name="T46" fmla="*/ 324 w 516"/>
                <a:gd name="T47" fmla="*/ 372 h 426"/>
                <a:gd name="T48" fmla="*/ 306 w 516"/>
                <a:gd name="T49" fmla="*/ 348 h 426"/>
                <a:gd name="T50" fmla="*/ 282 w 516"/>
                <a:gd name="T51" fmla="*/ 366 h 426"/>
                <a:gd name="T52" fmla="*/ 288 w 516"/>
                <a:gd name="T53" fmla="*/ 390 h 426"/>
                <a:gd name="T54" fmla="*/ 252 w 516"/>
                <a:gd name="T55" fmla="*/ 414 h 426"/>
                <a:gd name="T56" fmla="*/ 234 w 516"/>
                <a:gd name="T57" fmla="*/ 414 h 426"/>
                <a:gd name="T58" fmla="*/ 210 w 516"/>
                <a:gd name="T59" fmla="*/ 426 h 426"/>
                <a:gd name="T60" fmla="*/ 174 w 516"/>
                <a:gd name="T61" fmla="*/ 384 h 426"/>
                <a:gd name="T62" fmla="*/ 156 w 516"/>
                <a:gd name="T63" fmla="*/ 360 h 426"/>
                <a:gd name="T64" fmla="*/ 120 w 516"/>
                <a:gd name="T65" fmla="*/ 342 h 426"/>
                <a:gd name="T66" fmla="*/ 72 w 516"/>
                <a:gd name="T67" fmla="*/ 378 h 426"/>
                <a:gd name="T68" fmla="*/ 78 w 516"/>
                <a:gd name="T69" fmla="*/ 354 h 426"/>
                <a:gd name="T70" fmla="*/ 84 w 516"/>
                <a:gd name="T71" fmla="*/ 342 h 426"/>
                <a:gd name="T72" fmla="*/ 90 w 516"/>
                <a:gd name="T73" fmla="*/ 312 h 426"/>
                <a:gd name="T74" fmla="*/ 96 w 516"/>
                <a:gd name="T75" fmla="*/ 288 h 426"/>
                <a:gd name="T76" fmla="*/ 108 w 516"/>
                <a:gd name="T77" fmla="*/ 270 h 426"/>
                <a:gd name="T78" fmla="*/ 96 w 516"/>
                <a:gd name="T79" fmla="*/ 240 h 426"/>
                <a:gd name="T80" fmla="*/ 72 w 516"/>
                <a:gd name="T81" fmla="*/ 216 h 426"/>
                <a:gd name="T82" fmla="*/ 48 w 516"/>
                <a:gd name="T83" fmla="*/ 198 h 426"/>
                <a:gd name="T84" fmla="*/ 30 w 516"/>
                <a:gd name="T85" fmla="*/ 192 h 426"/>
                <a:gd name="T86" fmla="*/ 18 w 516"/>
                <a:gd name="T87" fmla="*/ 186 h 426"/>
                <a:gd name="T88" fmla="*/ 6 w 516"/>
                <a:gd name="T89" fmla="*/ 168 h 426"/>
                <a:gd name="T90" fmla="*/ 6 w 516"/>
                <a:gd name="T91" fmla="*/ 180 h 426"/>
                <a:gd name="T92" fmla="*/ 36 w 516"/>
                <a:gd name="T93" fmla="*/ 168 h 426"/>
                <a:gd name="T94" fmla="*/ 48 w 516"/>
                <a:gd name="T95" fmla="*/ 150 h 426"/>
                <a:gd name="T96" fmla="*/ 42 w 516"/>
                <a:gd name="T97" fmla="*/ 84 h 426"/>
                <a:gd name="T98" fmla="*/ 78 w 516"/>
                <a:gd name="T99" fmla="*/ 36 h 426"/>
                <a:gd name="T100" fmla="*/ 108 w 516"/>
                <a:gd name="T101" fmla="*/ 18 h 426"/>
                <a:gd name="T102" fmla="*/ 120 w 516"/>
                <a:gd name="T103" fmla="*/ 36 h 426"/>
                <a:gd name="T104" fmla="*/ 132 w 516"/>
                <a:gd name="T105" fmla="*/ 78 h 426"/>
                <a:gd name="T106" fmla="*/ 150 w 516"/>
                <a:gd name="T107" fmla="*/ 90 h 426"/>
                <a:gd name="T108" fmla="*/ 156 w 516"/>
                <a:gd name="T109" fmla="*/ 84 h 426"/>
                <a:gd name="T110" fmla="*/ 150 w 516"/>
                <a:gd name="T111" fmla="*/ 60 h 426"/>
                <a:gd name="T112" fmla="*/ 162 w 516"/>
                <a:gd name="T113" fmla="*/ 48 h 426"/>
                <a:gd name="T114" fmla="*/ 156 w 516"/>
                <a:gd name="T115" fmla="*/ 36 h 426"/>
                <a:gd name="T116" fmla="*/ 162 w 516"/>
                <a:gd name="T117" fmla="*/ 0 h 426"/>
                <a:gd name="T118" fmla="*/ 210 w 516"/>
                <a:gd name="T119" fmla="*/ 12 h 426"/>
                <a:gd name="T120" fmla="*/ 258 w 516"/>
                <a:gd name="T121" fmla="*/ 36 h 42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516"/>
                <a:gd name="T184" fmla="*/ 0 h 426"/>
                <a:gd name="T185" fmla="*/ 516 w 516"/>
                <a:gd name="T186" fmla="*/ 426 h 42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516" h="426">
                  <a:moveTo>
                    <a:pt x="246" y="36"/>
                  </a:moveTo>
                  <a:lnTo>
                    <a:pt x="246" y="42"/>
                  </a:lnTo>
                  <a:lnTo>
                    <a:pt x="252" y="42"/>
                  </a:lnTo>
                  <a:lnTo>
                    <a:pt x="258" y="42"/>
                  </a:lnTo>
                  <a:lnTo>
                    <a:pt x="258" y="48"/>
                  </a:lnTo>
                  <a:lnTo>
                    <a:pt x="288" y="48"/>
                  </a:lnTo>
                  <a:lnTo>
                    <a:pt x="288" y="54"/>
                  </a:lnTo>
                  <a:lnTo>
                    <a:pt x="282" y="54"/>
                  </a:lnTo>
                  <a:lnTo>
                    <a:pt x="276" y="60"/>
                  </a:lnTo>
                  <a:lnTo>
                    <a:pt x="270" y="66"/>
                  </a:lnTo>
                  <a:lnTo>
                    <a:pt x="270" y="72"/>
                  </a:lnTo>
                  <a:lnTo>
                    <a:pt x="264" y="72"/>
                  </a:lnTo>
                  <a:lnTo>
                    <a:pt x="264" y="78"/>
                  </a:lnTo>
                  <a:lnTo>
                    <a:pt x="276" y="84"/>
                  </a:lnTo>
                  <a:lnTo>
                    <a:pt x="282" y="84"/>
                  </a:lnTo>
                  <a:lnTo>
                    <a:pt x="288" y="84"/>
                  </a:lnTo>
                  <a:lnTo>
                    <a:pt x="294" y="84"/>
                  </a:lnTo>
                  <a:lnTo>
                    <a:pt x="294" y="78"/>
                  </a:lnTo>
                  <a:lnTo>
                    <a:pt x="300" y="78"/>
                  </a:lnTo>
                  <a:lnTo>
                    <a:pt x="306" y="78"/>
                  </a:lnTo>
                  <a:lnTo>
                    <a:pt x="312" y="84"/>
                  </a:lnTo>
                  <a:lnTo>
                    <a:pt x="306" y="90"/>
                  </a:lnTo>
                  <a:lnTo>
                    <a:pt x="306" y="84"/>
                  </a:lnTo>
                  <a:lnTo>
                    <a:pt x="306" y="90"/>
                  </a:lnTo>
                  <a:lnTo>
                    <a:pt x="300" y="90"/>
                  </a:lnTo>
                  <a:lnTo>
                    <a:pt x="300" y="96"/>
                  </a:lnTo>
                  <a:lnTo>
                    <a:pt x="294" y="96"/>
                  </a:lnTo>
                  <a:lnTo>
                    <a:pt x="288" y="96"/>
                  </a:lnTo>
                  <a:lnTo>
                    <a:pt x="294" y="96"/>
                  </a:lnTo>
                  <a:lnTo>
                    <a:pt x="294" y="102"/>
                  </a:lnTo>
                  <a:lnTo>
                    <a:pt x="300" y="102"/>
                  </a:lnTo>
                  <a:lnTo>
                    <a:pt x="306" y="102"/>
                  </a:lnTo>
                  <a:lnTo>
                    <a:pt x="312" y="102"/>
                  </a:lnTo>
                  <a:lnTo>
                    <a:pt x="312" y="108"/>
                  </a:lnTo>
                  <a:lnTo>
                    <a:pt x="318" y="108"/>
                  </a:lnTo>
                  <a:lnTo>
                    <a:pt x="324" y="108"/>
                  </a:lnTo>
                  <a:lnTo>
                    <a:pt x="324" y="102"/>
                  </a:lnTo>
                  <a:lnTo>
                    <a:pt x="324" y="96"/>
                  </a:lnTo>
                  <a:lnTo>
                    <a:pt x="330" y="96"/>
                  </a:lnTo>
                  <a:lnTo>
                    <a:pt x="336" y="96"/>
                  </a:lnTo>
                  <a:lnTo>
                    <a:pt x="336" y="102"/>
                  </a:lnTo>
                  <a:lnTo>
                    <a:pt x="336" y="96"/>
                  </a:lnTo>
                  <a:lnTo>
                    <a:pt x="342" y="96"/>
                  </a:lnTo>
                  <a:lnTo>
                    <a:pt x="348" y="96"/>
                  </a:lnTo>
                  <a:lnTo>
                    <a:pt x="348" y="90"/>
                  </a:lnTo>
                  <a:lnTo>
                    <a:pt x="354" y="90"/>
                  </a:lnTo>
                  <a:lnTo>
                    <a:pt x="354" y="96"/>
                  </a:lnTo>
                  <a:lnTo>
                    <a:pt x="342" y="114"/>
                  </a:lnTo>
                  <a:lnTo>
                    <a:pt x="342" y="126"/>
                  </a:lnTo>
                  <a:lnTo>
                    <a:pt x="336" y="126"/>
                  </a:lnTo>
                  <a:lnTo>
                    <a:pt x="342" y="132"/>
                  </a:lnTo>
                  <a:lnTo>
                    <a:pt x="348" y="138"/>
                  </a:lnTo>
                  <a:lnTo>
                    <a:pt x="348" y="144"/>
                  </a:lnTo>
                  <a:lnTo>
                    <a:pt x="354" y="150"/>
                  </a:lnTo>
                  <a:lnTo>
                    <a:pt x="354" y="156"/>
                  </a:lnTo>
                  <a:lnTo>
                    <a:pt x="354" y="162"/>
                  </a:lnTo>
                  <a:lnTo>
                    <a:pt x="354" y="168"/>
                  </a:lnTo>
                  <a:lnTo>
                    <a:pt x="354" y="180"/>
                  </a:lnTo>
                  <a:lnTo>
                    <a:pt x="354" y="186"/>
                  </a:lnTo>
                  <a:lnTo>
                    <a:pt x="354" y="192"/>
                  </a:lnTo>
                  <a:lnTo>
                    <a:pt x="360" y="192"/>
                  </a:lnTo>
                  <a:lnTo>
                    <a:pt x="366" y="192"/>
                  </a:lnTo>
                  <a:lnTo>
                    <a:pt x="372" y="192"/>
                  </a:lnTo>
                  <a:lnTo>
                    <a:pt x="378" y="198"/>
                  </a:lnTo>
                  <a:lnTo>
                    <a:pt x="378" y="192"/>
                  </a:lnTo>
                  <a:lnTo>
                    <a:pt x="384" y="192"/>
                  </a:lnTo>
                  <a:lnTo>
                    <a:pt x="390" y="186"/>
                  </a:lnTo>
                  <a:lnTo>
                    <a:pt x="396" y="186"/>
                  </a:lnTo>
                  <a:lnTo>
                    <a:pt x="396" y="180"/>
                  </a:lnTo>
                  <a:lnTo>
                    <a:pt x="402" y="180"/>
                  </a:lnTo>
                  <a:lnTo>
                    <a:pt x="408" y="180"/>
                  </a:lnTo>
                  <a:lnTo>
                    <a:pt x="408" y="174"/>
                  </a:lnTo>
                  <a:lnTo>
                    <a:pt x="414" y="174"/>
                  </a:lnTo>
                  <a:lnTo>
                    <a:pt x="420" y="168"/>
                  </a:lnTo>
                  <a:lnTo>
                    <a:pt x="426" y="168"/>
                  </a:lnTo>
                  <a:lnTo>
                    <a:pt x="432" y="168"/>
                  </a:lnTo>
                  <a:lnTo>
                    <a:pt x="438" y="174"/>
                  </a:lnTo>
                  <a:lnTo>
                    <a:pt x="450" y="174"/>
                  </a:lnTo>
                  <a:lnTo>
                    <a:pt x="456" y="174"/>
                  </a:lnTo>
                  <a:lnTo>
                    <a:pt x="462" y="174"/>
                  </a:lnTo>
                  <a:lnTo>
                    <a:pt x="468" y="180"/>
                  </a:lnTo>
                  <a:lnTo>
                    <a:pt x="474" y="180"/>
                  </a:lnTo>
                  <a:lnTo>
                    <a:pt x="492" y="180"/>
                  </a:lnTo>
                  <a:lnTo>
                    <a:pt x="498" y="180"/>
                  </a:lnTo>
                  <a:lnTo>
                    <a:pt x="516" y="198"/>
                  </a:lnTo>
                  <a:lnTo>
                    <a:pt x="516" y="204"/>
                  </a:lnTo>
                  <a:lnTo>
                    <a:pt x="516" y="210"/>
                  </a:lnTo>
                  <a:lnTo>
                    <a:pt x="510" y="216"/>
                  </a:lnTo>
                  <a:lnTo>
                    <a:pt x="510" y="222"/>
                  </a:lnTo>
                  <a:lnTo>
                    <a:pt x="504" y="222"/>
                  </a:lnTo>
                  <a:lnTo>
                    <a:pt x="504" y="228"/>
                  </a:lnTo>
                  <a:lnTo>
                    <a:pt x="504" y="234"/>
                  </a:lnTo>
                  <a:lnTo>
                    <a:pt x="504" y="240"/>
                  </a:lnTo>
                  <a:lnTo>
                    <a:pt x="498" y="240"/>
                  </a:lnTo>
                  <a:lnTo>
                    <a:pt x="498" y="246"/>
                  </a:lnTo>
                  <a:lnTo>
                    <a:pt x="492" y="252"/>
                  </a:lnTo>
                  <a:lnTo>
                    <a:pt x="492" y="258"/>
                  </a:lnTo>
                  <a:lnTo>
                    <a:pt x="486" y="264"/>
                  </a:lnTo>
                  <a:lnTo>
                    <a:pt x="480" y="264"/>
                  </a:lnTo>
                  <a:lnTo>
                    <a:pt x="474" y="270"/>
                  </a:lnTo>
                  <a:lnTo>
                    <a:pt x="468" y="270"/>
                  </a:lnTo>
                  <a:lnTo>
                    <a:pt x="462" y="270"/>
                  </a:lnTo>
                  <a:lnTo>
                    <a:pt x="462" y="264"/>
                  </a:lnTo>
                  <a:lnTo>
                    <a:pt x="462" y="258"/>
                  </a:lnTo>
                  <a:lnTo>
                    <a:pt x="456" y="258"/>
                  </a:lnTo>
                  <a:lnTo>
                    <a:pt x="456" y="264"/>
                  </a:lnTo>
                  <a:lnTo>
                    <a:pt x="456" y="270"/>
                  </a:lnTo>
                  <a:lnTo>
                    <a:pt x="462" y="270"/>
                  </a:lnTo>
                  <a:lnTo>
                    <a:pt x="462" y="276"/>
                  </a:lnTo>
                  <a:lnTo>
                    <a:pt x="456" y="276"/>
                  </a:lnTo>
                  <a:lnTo>
                    <a:pt x="462" y="282"/>
                  </a:lnTo>
                  <a:lnTo>
                    <a:pt x="462" y="288"/>
                  </a:lnTo>
                  <a:lnTo>
                    <a:pt x="462" y="294"/>
                  </a:lnTo>
                  <a:lnTo>
                    <a:pt x="462" y="300"/>
                  </a:lnTo>
                  <a:lnTo>
                    <a:pt x="462" y="306"/>
                  </a:lnTo>
                  <a:lnTo>
                    <a:pt x="456" y="306"/>
                  </a:lnTo>
                  <a:lnTo>
                    <a:pt x="456" y="312"/>
                  </a:lnTo>
                  <a:lnTo>
                    <a:pt x="450" y="312"/>
                  </a:lnTo>
                  <a:lnTo>
                    <a:pt x="450" y="318"/>
                  </a:lnTo>
                  <a:lnTo>
                    <a:pt x="450" y="312"/>
                  </a:lnTo>
                  <a:lnTo>
                    <a:pt x="444" y="318"/>
                  </a:lnTo>
                  <a:lnTo>
                    <a:pt x="438" y="318"/>
                  </a:lnTo>
                  <a:lnTo>
                    <a:pt x="432" y="312"/>
                  </a:lnTo>
                  <a:lnTo>
                    <a:pt x="426" y="312"/>
                  </a:lnTo>
                  <a:lnTo>
                    <a:pt x="426" y="306"/>
                  </a:lnTo>
                  <a:lnTo>
                    <a:pt x="426" y="312"/>
                  </a:lnTo>
                  <a:lnTo>
                    <a:pt x="420" y="312"/>
                  </a:lnTo>
                  <a:lnTo>
                    <a:pt x="414" y="312"/>
                  </a:lnTo>
                  <a:lnTo>
                    <a:pt x="408" y="306"/>
                  </a:lnTo>
                  <a:lnTo>
                    <a:pt x="402" y="300"/>
                  </a:lnTo>
                  <a:lnTo>
                    <a:pt x="402" y="294"/>
                  </a:lnTo>
                  <a:lnTo>
                    <a:pt x="396" y="300"/>
                  </a:lnTo>
                  <a:lnTo>
                    <a:pt x="390" y="300"/>
                  </a:lnTo>
                  <a:lnTo>
                    <a:pt x="384" y="300"/>
                  </a:lnTo>
                  <a:lnTo>
                    <a:pt x="390" y="300"/>
                  </a:lnTo>
                  <a:lnTo>
                    <a:pt x="384" y="300"/>
                  </a:lnTo>
                  <a:lnTo>
                    <a:pt x="378" y="300"/>
                  </a:lnTo>
                  <a:lnTo>
                    <a:pt x="372" y="306"/>
                  </a:lnTo>
                  <a:lnTo>
                    <a:pt x="366" y="306"/>
                  </a:lnTo>
                  <a:lnTo>
                    <a:pt x="366" y="300"/>
                  </a:lnTo>
                  <a:lnTo>
                    <a:pt x="360" y="300"/>
                  </a:lnTo>
                  <a:lnTo>
                    <a:pt x="360" y="294"/>
                  </a:lnTo>
                  <a:lnTo>
                    <a:pt x="354" y="294"/>
                  </a:lnTo>
                  <a:lnTo>
                    <a:pt x="348" y="294"/>
                  </a:lnTo>
                  <a:lnTo>
                    <a:pt x="348" y="300"/>
                  </a:lnTo>
                  <a:lnTo>
                    <a:pt x="354" y="306"/>
                  </a:lnTo>
                  <a:lnTo>
                    <a:pt x="348" y="306"/>
                  </a:lnTo>
                  <a:lnTo>
                    <a:pt x="348" y="312"/>
                  </a:lnTo>
                  <a:lnTo>
                    <a:pt x="348" y="318"/>
                  </a:lnTo>
                  <a:lnTo>
                    <a:pt x="342" y="318"/>
                  </a:lnTo>
                  <a:lnTo>
                    <a:pt x="348" y="318"/>
                  </a:lnTo>
                  <a:lnTo>
                    <a:pt x="348" y="324"/>
                  </a:lnTo>
                  <a:lnTo>
                    <a:pt x="348" y="330"/>
                  </a:lnTo>
                  <a:lnTo>
                    <a:pt x="348" y="336"/>
                  </a:lnTo>
                  <a:lnTo>
                    <a:pt x="348" y="342"/>
                  </a:lnTo>
                  <a:lnTo>
                    <a:pt x="348" y="348"/>
                  </a:lnTo>
                  <a:lnTo>
                    <a:pt x="348" y="354"/>
                  </a:lnTo>
                  <a:lnTo>
                    <a:pt x="348" y="360"/>
                  </a:lnTo>
                  <a:lnTo>
                    <a:pt x="354" y="360"/>
                  </a:lnTo>
                  <a:lnTo>
                    <a:pt x="354" y="366"/>
                  </a:lnTo>
                  <a:lnTo>
                    <a:pt x="348" y="366"/>
                  </a:lnTo>
                  <a:lnTo>
                    <a:pt x="348" y="372"/>
                  </a:lnTo>
                  <a:lnTo>
                    <a:pt x="342" y="372"/>
                  </a:lnTo>
                  <a:lnTo>
                    <a:pt x="336" y="372"/>
                  </a:lnTo>
                  <a:lnTo>
                    <a:pt x="336" y="366"/>
                  </a:lnTo>
                  <a:lnTo>
                    <a:pt x="336" y="372"/>
                  </a:lnTo>
                  <a:lnTo>
                    <a:pt x="330" y="372"/>
                  </a:lnTo>
                  <a:lnTo>
                    <a:pt x="324" y="372"/>
                  </a:lnTo>
                  <a:lnTo>
                    <a:pt x="324" y="366"/>
                  </a:lnTo>
                  <a:lnTo>
                    <a:pt x="318" y="366"/>
                  </a:lnTo>
                  <a:lnTo>
                    <a:pt x="318" y="360"/>
                  </a:lnTo>
                  <a:lnTo>
                    <a:pt x="318" y="354"/>
                  </a:lnTo>
                  <a:lnTo>
                    <a:pt x="312" y="354"/>
                  </a:lnTo>
                  <a:lnTo>
                    <a:pt x="306" y="354"/>
                  </a:lnTo>
                  <a:lnTo>
                    <a:pt x="306" y="348"/>
                  </a:lnTo>
                  <a:lnTo>
                    <a:pt x="300" y="348"/>
                  </a:lnTo>
                  <a:lnTo>
                    <a:pt x="300" y="354"/>
                  </a:lnTo>
                  <a:lnTo>
                    <a:pt x="294" y="354"/>
                  </a:lnTo>
                  <a:lnTo>
                    <a:pt x="288" y="354"/>
                  </a:lnTo>
                  <a:lnTo>
                    <a:pt x="288" y="360"/>
                  </a:lnTo>
                  <a:lnTo>
                    <a:pt x="288" y="366"/>
                  </a:lnTo>
                  <a:lnTo>
                    <a:pt x="282" y="366"/>
                  </a:lnTo>
                  <a:lnTo>
                    <a:pt x="288" y="366"/>
                  </a:lnTo>
                  <a:lnTo>
                    <a:pt x="282" y="366"/>
                  </a:lnTo>
                  <a:lnTo>
                    <a:pt x="288" y="366"/>
                  </a:lnTo>
                  <a:lnTo>
                    <a:pt x="288" y="372"/>
                  </a:lnTo>
                  <a:lnTo>
                    <a:pt x="288" y="378"/>
                  </a:lnTo>
                  <a:lnTo>
                    <a:pt x="288" y="384"/>
                  </a:lnTo>
                  <a:lnTo>
                    <a:pt x="288" y="390"/>
                  </a:lnTo>
                  <a:lnTo>
                    <a:pt x="282" y="390"/>
                  </a:lnTo>
                  <a:lnTo>
                    <a:pt x="276" y="390"/>
                  </a:lnTo>
                  <a:lnTo>
                    <a:pt x="270" y="396"/>
                  </a:lnTo>
                  <a:lnTo>
                    <a:pt x="264" y="402"/>
                  </a:lnTo>
                  <a:lnTo>
                    <a:pt x="258" y="408"/>
                  </a:lnTo>
                  <a:lnTo>
                    <a:pt x="258" y="414"/>
                  </a:lnTo>
                  <a:lnTo>
                    <a:pt x="252" y="414"/>
                  </a:lnTo>
                  <a:lnTo>
                    <a:pt x="252" y="420"/>
                  </a:lnTo>
                  <a:lnTo>
                    <a:pt x="252" y="426"/>
                  </a:lnTo>
                  <a:lnTo>
                    <a:pt x="246" y="426"/>
                  </a:lnTo>
                  <a:lnTo>
                    <a:pt x="246" y="420"/>
                  </a:lnTo>
                  <a:lnTo>
                    <a:pt x="240" y="420"/>
                  </a:lnTo>
                  <a:lnTo>
                    <a:pt x="240" y="414"/>
                  </a:lnTo>
                  <a:lnTo>
                    <a:pt x="234" y="414"/>
                  </a:lnTo>
                  <a:lnTo>
                    <a:pt x="234" y="408"/>
                  </a:lnTo>
                  <a:lnTo>
                    <a:pt x="228" y="408"/>
                  </a:lnTo>
                  <a:lnTo>
                    <a:pt x="228" y="414"/>
                  </a:lnTo>
                  <a:lnTo>
                    <a:pt x="228" y="420"/>
                  </a:lnTo>
                  <a:lnTo>
                    <a:pt x="222" y="426"/>
                  </a:lnTo>
                  <a:lnTo>
                    <a:pt x="216" y="426"/>
                  </a:lnTo>
                  <a:lnTo>
                    <a:pt x="210" y="426"/>
                  </a:lnTo>
                  <a:lnTo>
                    <a:pt x="204" y="420"/>
                  </a:lnTo>
                  <a:lnTo>
                    <a:pt x="192" y="408"/>
                  </a:lnTo>
                  <a:lnTo>
                    <a:pt x="186" y="402"/>
                  </a:lnTo>
                  <a:lnTo>
                    <a:pt x="186" y="396"/>
                  </a:lnTo>
                  <a:lnTo>
                    <a:pt x="180" y="396"/>
                  </a:lnTo>
                  <a:lnTo>
                    <a:pt x="180" y="390"/>
                  </a:lnTo>
                  <a:lnTo>
                    <a:pt x="174" y="384"/>
                  </a:lnTo>
                  <a:lnTo>
                    <a:pt x="174" y="378"/>
                  </a:lnTo>
                  <a:lnTo>
                    <a:pt x="168" y="378"/>
                  </a:lnTo>
                  <a:lnTo>
                    <a:pt x="168" y="372"/>
                  </a:lnTo>
                  <a:lnTo>
                    <a:pt x="162" y="372"/>
                  </a:lnTo>
                  <a:lnTo>
                    <a:pt x="162" y="366"/>
                  </a:lnTo>
                  <a:lnTo>
                    <a:pt x="162" y="360"/>
                  </a:lnTo>
                  <a:lnTo>
                    <a:pt x="156" y="360"/>
                  </a:lnTo>
                  <a:lnTo>
                    <a:pt x="150" y="360"/>
                  </a:lnTo>
                  <a:lnTo>
                    <a:pt x="144" y="360"/>
                  </a:lnTo>
                  <a:lnTo>
                    <a:pt x="138" y="354"/>
                  </a:lnTo>
                  <a:lnTo>
                    <a:pt x="132" y="354"/>
                  </a:lnTo>
                  <a:lnTo>
                    <a:pt x="132" y="348"/>
                  </a:lnTo>
                  <a:lnTo>
                    <a:pt x="126" y="348"/>
                  </a:lnTo>
                  <a:lnTo>
                    <a:pt x="120" y="342"/>
                  </a:lnTo>
                  <a:lnTo>
                    <a:pt x="114" y="342"/>
                  </a:lnTo>
                  <a:lnTo>
                    <a:pt x="108" y="336"/>
                  </a:lnTo>
                  <a:lnTo>
                    <a:pt x="102" y="336"/>
                  </a:lnTo>
                  <a:lnTo>
                    <a:pt x="90" y="360"/>
                  </a:lnTo>
                  <a:lnTo>
                    <a:pt x="78" y="378"/>
                  </a:lnTo>
                  <a:lnTo>
                    <a:pt x="72" y="384"/>
                  </a:lnTo>
                  <a:lnTo>
                    <a:pt x="72" y="378"/>
                  </a:lnTo>
                  <a:lnTo>
                    <a:pt x="72" y="372"/>
                  </a:lnTo>
                  <a:lnTo>
                    <a:pt x="78" y="372"/>
                  </a:lnTo>
                  <a:lnTo>
                    <a:pt x="78" y="366"/>
                  </a:lnTo>
                  <a:lnTo>
                    <a:pt x="72" y="366"/>
                  </a:lnTo>
                  <a:lnTo>
                    <a:pt x="78" y="366"/>
                  </a:lnTo>
                  <a:lnTo>
                    <a:pt x="78" y="360"/>
                  </a:lnTo>
                  <a:lnTo>
                    <a:pt x="78" y="354"/>
                  </a:lnTo>
                  <a:lnTo>
                    <a:pt x="72" y="354"/>
                  </a:lnTo>
                  <a:lnTo>
                    <a:pt x="78" y="354"/>
                  </a:lnTo>
                  <a:lnTo>
                    <a:pt x="78" y="348"/>
                  </a:lnTo>
                  <a:lnTo>
                    <a:pt x="72" y="348"/>
                  </a:lnTo>
                  <a:lnTo>
                    <a:pt x="78" y="348"/>
                  </a:lnTo>
                  <a:lnTo>
                    <a:pt x="78" y="342"/>
                  </a:lnTo>
                  <a:lnTo>
                    <a:pt x="84" y="342"/>
                  </a:lnTo>
                  <a:lnTo>
                    <a:pt x="78" y="342"/>
                  </a:lnTo>
                  <a:lnTo>
                    <a:pt x="84" y="336"/>
                  </a:lnTo>
                  <a:lnTo>
                    <a:pt x="84" y="330"/>
                  </a:lnTo>
                  <a:lnTo>
                    <a:pt x="84" y="324"/>
                  </a:lnTo>
                  <a:lnTo>
                    <a:pt x="90" y="324"/>
                  </a:lnTo>
                  <a:lnTo>
                    <a:pt x="90" y="318"/>
                  </a:lnTo>
                  <a:lnTo>
                    <a:pt x="90" y="312"/>
                  </a:lnTo>
                  <a:lnTo>
                    <a:pt x="84" y="312"/>
                  </a:lnTo>
                  <a:lnTo>
                    <a:pt x="84" y="306"/>
                  </a:lnTo>
                  <a:lnTo>
                    <a:pt x="90" y="306"/>
                  </a:lnTo>
                  <a:lnTo>
                    <a:pt x="90" y="300"/>
                  </a:lnTo>
                  <a:lnTo>
                    <a:pt x="96" y="300"/>
                  </a:lnTo>
                  <a:lnTo>
                    <a:pt x="96" y="294"/>
                  </a:lnTo>
                  <a:lnTo>
                    <a:pt x="96" y="288"/>
                  </a:lnTo>
                  <a:lnTo>
                    <a:pt x="102" y="288"/>
                  </a:lnTo>
                  <a:lnTo>
                    <a:pt x="96" y="288"/>
                  </a:lnTo>
                  <a:lnTo>
                    <a:pt x="102" y="288"/>
                  </a:lnTo>
                  <a:lnTo>
                    <a:pt x="102" y="282"/>
                  </a:lnTo>
                  <a:lnTo>
                    <a:pt x="108" y="282"/>
                  </a:lnTo>
                  <a:lnTo>
                    <a:pt x="108" y="276"/>
                  </a:lnTo>
                  <a:lnTo>
                    <a:pt x="108" y="270"/>
                  </a:lnTo>
                  <a:lnTo>
                    <a:pt x="108" y="264"/>
                  </a:lnTo>
                  <a:lnTo>
                    <a:pt x="102" y="264"/>
                  </a:lnTo>
                  <a:lnTo>
                    <a:pt x="96" y="264"/>
                  </a:lnTo>
                  <a:lnTo>
                    <a:pt x="96" y="258"/>
                  </a:lnTo>
                  <a:lnTo>
                    <a:pt x="96" y="252"/>
                  </a:lnTo>
                  <a:lnTo>
                    <a:pt x="96" y="246"/>
                  </a:lnTo>
                  <a:lnTo>
                    <a:pt x="96" y="240"/>
                  </a:lnTo>
                  <a:lnTo>
                    <a:pt x="90" y="234"/>
                  </a:lnTo>
                  <a:lnTo>
                    <a:pt x="90" y="228"/>
                  </a:lnTo>
                  <a:lnTo>
                    <a:pt x="84" y="228"/>
                  </a:lnTo>
                  <a:lnTo>
                    <a:pt x="84" y="222"/>
                  </a:lnTo>
                  <a:lnTo>
                    <a:pt x="78" y="222"/>
                  </a:lnTo>
                  <a:lnTo>
                    <a:pt x="78" y="216"/>
                  </a:lnTo>
                  <a:lnTo>
                    <a:pt x="72" y="216"/>
                  </a:lnTo>
                  <a:lnTo>
                    <a:pt x="66" y="216"/>
                  </a:lnTo>
                  <a:lnTo>
                    <a:pt x="66" y="210"/>
                  </a:lnTo>
                  <a:lnTo>
                    <a:pt x="66" y="204"/>
                  </a:lnTo>
                  <a:lnTo>
                    <a:pt x="60" y="204"/>
                  </a:lnTo>
                  <a:lnTo>
                    <a:pt x="60" y="198"/>
                  </a:lnTo>
                  <a:lnTo>
                    <a:pt x="54" y="198"/>
                  </a:lnTo>
                  <a:lnTo>
                    <a:pt x="48" y="198"/>
                  </a:lnTo>
                  <a:lnTo>
                    <a:pt x="42" y="198"/>
                  </a:lnTo>
                  <a:lnTo>
                    <a:pt x="36" y="198"/>
                  </a:lnTo>
                  <a:lnTo>
                    <a:pt x="36" y="204"/>
                  </a:lnTo>
                  <a:lnTo>
                    <a:pt x="30" y="198"/>
                  </a:lnTo>
                  <a:lnTo>
                    <a:pt x="24" y="198"/>
                  </a:lnTo>
                  <a:lnTo>
                    <a:pt x="24" y="192"/>
                  </a:lnTo>
                  <a:lnTo>
                    <a:pt x="30" y="192"/>
                  </a:lnTo>
                  <a:lnTo>
                    <a:pt x="30" y="186"/>
                  </a:lnTo>
                  <a:lnTo>
                    <a:pt x="24" y="186"/>
                  </a:lnTo>
                  <a:lnTo>
                    <a:pt x="24" y="192"/>
                  </a:lnTo>
                  <a:lnTo>
                    <a:pt x="18" y="192"/>
                  </a:lnTo>
                  <a:lnTo>
                    <a:pt x="12" y="192"/>
                  </a:lnTo>
                  <a:lnTo>
                    <a:pt x="12" y="186"/>
                  </a:lnTo>
                  <a:lnTo>
                    <a:pt x="18" y="186"/>
                  </a:lnTo>
                  <a:lnTo>
                    <a:pt x="12" y="186"/>
                  </a:lnTo>
                  <a:lnTo>
                    <a:pt x="6" y="186"/>
                  </a:lnTo>
                  <a:lnTo>
                    <a:pt x="0" y="186"/>
                  </a:lnTo>
                  <a:lnTo>
                    <a:pt x="0" y="180"/>
                  </a:lnTo>
                  <a:lnTo>
                    <a:pt x="0" y="174"/>
                  </a:lnTo>
                  <a:lnTo>
                    <a:pt x="6" y="174"/>
                  </a:lnTo>
                  <a:lnTo>
                    <a:pt x="6" y="168"/>
                  </a:lnTo>
                  <a:lnTo>
                    <a:pt x="12" y="168"/>
                  </a:lnTo>
                  <a:lnTo>
                    <a:pt x="6" y="168"/>
                  </a:lnTo>
                  <a:lnTo>
                    <a:pt x="6" y="174"/>
                  </a:lnTo>
                  <a:lnTo>
                    <a:pt x="6" y="180"/>
                  </a:lnTo>
                  <a:lnTo>
                    <a:pt x="0" y="186"/>
                  </a:lnTo>
                  <a:lnTo>
                    <a:pt x="6" y="186"/>
                  </a:lnTo>
                  <a:lnTo>
                    <a:pt x="6" y="180"/>
                  </a:lnTo>
                  <a:lnTo>
                    <a:pt x="12" y="180"/>
                  </a:lnTo>
                  <a:lnTo>
                    <a:pt x="18" y="180"/>
                  </a:lnTo>
                  <a:lnTo>
                    <a:pt x="24" y="180"/>
                  </a:lnTo>
                  <a:lnTo>
                    <a:pt x="30" y="186"/>
                  </a:lnTo>
                  <a:lnTo>
                    <a:pt x="30" y="180"/>
                  </a:lnTo>
                  <a:lnTo>
                    <a:pt x="30" y="168"/>
                  </a:lnTo>
                  <a:lnTo>
                    <a:pt x="36" y="168"/>
                  </a:lnTo>
                  <a:lnTo>
                    <a:pt x="42" y="168"/>
                  </a:lnTo>
                  <a:lnTo>
                    <a:pt x="36" y="168"/>
                  </a:lnTo>
                  <a:lnTo>
                    <a:pt x="36" y="162"/>
                  </a:lnTo>
                  <a:lnTo>
                    <a:pt x="42" y="162"/>
                  </a:lnTo>
                  <a:lnTo>
                    <a:pt x="48" y="162"/>
                  </a:lnTo>
                  <a:lnTo>
                    <a:pt x="48" y="156"/>
                  </a:lnTo>
                  <a:lnTo>
                    <a:pt x="48" y="150"/>
                  </a:lnTo>
                  <a:lnTo>
                    <a:pt x="48" y="144"/>
                  </a:lnTo>
                  <a:lnTo>
                    <a:pt x="48" y="138"/>
                  </a:lnTo>
                  <a:lnTo>
                    <a:pt x="54" y="126"/>
                  </a:lnTo>
                  <a:lnTo>
                    <a:pt x="54" y="90"/>
                  </a:lnTo>
                  <a:lnTo>
                    <a:pt x="48" y="90"/>
                  </a:lnTo>
                  <a:lnTo>
                    <a:pt x="42" y="90"/>
                  </a:lnTo>
                  <a:lnTo>
                    <a:pt x="42" y="84"/>
                  </a:lnTo>
                  <a:lnTo>
                    <a:pt x="42" y="78"/>
                  </a:lnTo>
                  <a:lnTo>
                    <a:pt x="42" y="72"/>
                  </a:lnTo>
                  <a:lnTo>
                    <a:pt x="48" y="54"/>
                  </a:lnTo>
                  <a:lnTo>
                    <a:pt x="60" y="54"/>
                  </a:lnTo>
                  <a:lnTo>
                    <a:pt x="72" y="48"/>
                  </a:lnTo>
                  <a:lnTo>
                    <a:pt x="84" y="36"/>
                  </a:lnTo>
                  <a:lnTo>
                    <a:pt x="78" y="36"/>
                  </a:lnTo>
                  <a:lnTo>
                    <a:pt x="78" y="30"/>
                  </a:lnTo>
                  <a:lnTo>
                    <a:pt x="84" y="30"/>
                  </a:lnTo>
                  <a:lnTo>
                    <a:pt x="84" y="24"/>
                  </a:lnTo>
                  <a:lnTo>
                    <a:pt x="84" y="18"/>
                  </a:lnTo>
                  <a:lnTo>
                    <a:pt x="90" y="18"/>
                  </a:lnTo>
                  <a:lnTo>
                    <a:pt x="96" y="18"/>
                  </a:lnTo>
                  <a:lnTo>
                    <a:pt x="108" y="18"/>
                  </a:lnTo>
                  <a:lnTo>
                    <a:pt x="114" y="18"/>
                  </a:lnTo>
                  <a:lnTo>
                    <a:pt x="120" y="18"/>
                  </a:lnTo>
                  <a:lnTo>
                    <a:pt x="126" y="18"/>
                  </a:lnTo>
                  <a:lnTo>
                    <a:pt x="126" y="12"/>
                  </a:lnTo>
                  <a:lnTo>
                    <a:pt x="132" y="36"/>
                  </a:lnTo>
                  <a:lnTo>
                    <a:pt x="126" y="36"/>
                  </a:lnTo>
                  <a:lnTo>
                    <a:pt x="120" y="36"/>
                  </a:lnTo>
                  <a:lnTo>
                    <a:pt x="126" y="36"/>
                  </a:lnTo>
                  <a:lnTo>
                    <a:pt x="132" y="36"/>
                  </a:lnTo>
                  <a:lnTo>
                    <a:pt x="132" y="42"/>
                  </a:lnTo>
                  <a:lnTo>
                    <a:pt x="126" y="42"/>
                  </a:lnTo>
                  <a:lnTo>
                    <a:pt x="126" y="48"/>
                  </a:lnTo>
                  <a:lnTo>
                    <a:pt x="126" y="54"/>
                  </a:lnTo>
                  <a:lnTo>
                    <a:pt x="132" y="78"/>
                  </a:lnTo>
                  <a:lnTo>
                    <a:pt x="132" y="84"/>
                  </a:lnTo>
                  <a:lnTo>
                    <a:pt x="132" y="90"/>
                  </a:lnTo>
                  <a:lnTo>
                    <a:pt x="138" y="90"/>
                  </a:lnTo>
                  <a:lnTo>
                    <a:pt x="138" y="96"/>
                  </a:lnTo>
                  <a:lnTo>
                    <a:pt x="138" y="90"/>
                  </a:lnTo>
                  <a:lnTo>
                    <a:pt x="144" y="90"/>
                  </a:lnTo>
                  <a:lnTo>
                    <a:pt x="150" y="90"/>
                  </a:lnTo>
                  <a:lnTo>
                    <a:pt x="150" y="96"/>
                  </a:lnTo>
                  <a:lnTo>
                    <a:pt x="156" y="96"/>
                  </a:lnTo>
                  <a:lnTo>
                    <a:pt x="162" y="90"/>
                  </a:lnTo>
                  <a:lnTo>
                    <a:pt x="162" y="84"/>
                  </a:lnTo>
                  <a:lnTo>
                    <a:pt x="162" y="90"/>
                  </a:lnTo>
                  <a:lnTo>
                    <a:pt x="156" y="90"/>
                  </a:lnTo>
                  <a:lnTo>
                    <a:pt x="156" y="84"/>
                  </a:lnTo>
                  <a:lnTo>
                    <a:pt x="150" y="84"/>
                  </a:lnTo>
                  <a:lnTo>
                    <a:pt x="150" y="78"/>
                  </a:lnTo>
                  <a:lnTo>
                    <a:pt x="150" y="72"/>
                  </a:lnTo>
                  <a:lnTo>
                    <a:pt x="144" y="72"/>
                  </a:lnTo>
                  <a:lnTo>
                    <a:pt x="144" y="66"/>
                  </a:lnTo>
                  <a:lnTo>
                    <a:pt x="150" y="66"/>
                  </a:lnTo>
                  <a:lnTo>
                    <a:pt x="150" y="60"/>
                  </a:lnTo>
                  <a:lnTo>
                    <a:pt x="156" y="60"/>
                  </a:lnTo>
                  <a:lnTo>
                    <a:pt x="156" y="54"/>
                  </a:lnTo>
                  <a:lnTo>
                    <a:pt x="162" y="54"/>
                  </a:lnTo>
                  <a:lnTo>
                    <a:pt x="162" y="48"/>
                  </a:lnTo>
                  <a:lnTo>
                    <a:pt x="168" y="48"/>
                  </a:lnTo>
                  <a:lnTo>
                    <a:pt x="162" y="42"/>
                  </a:lnTo>
                  <a:lnTo>
                    <a:pt x="162" y="48"/>
                  </a:lnTo>
                  <a:lnTo>
                    <a:pt x="156" y="48"/>
                  </a:lnTo>
                  <a:lnTo>
                    <a:pt x="150" y="48"/>
                  </a:lnTo>
                  <a:lnTo>
                    <a:pt x="150" y="54"/>
                  </a:lnTo>
                  <a:lnTo>
                    <a:pt x="144" y="54"/>
                  </a:lnTo>
                  <a:lnTo>
                    <a:pt x="150" y="42"/>
                  </a:lnTo>
                  <a:lnTo>
                    <a:pt x="150" y="36"/>
                  </a:lnTo>
                  <a:lnTo>
                    <a:pt x="156" y="36"/>
                  </a:lnTo>
                  <a:lnTo>
                    <a:pt x="156" y="30"/>
                  </a:lnTo>
                  <a:lnTo>
                    <a:pt x="156" y="24"/>
                  </a:lnTo>
                  <a:lnTo>
                    <a:pt x="156" y="18"/>
                  </a:lnTo>
                  <a:lnTo>
                    <a:pt x="156" y="12"/>
                  </a:lnTo>
                  <a:lnTo>
                    <a:pt x="156" y="6"/>
                  </a:lnTo>
                  <a:lnTo>
                    <a:pt x="156" y="0"/>
                  </a:lnTo>
                  <a:lnTo>
                    <a:pt x="162" y="0"/>
                  </a:lnTo>
                  <a:lnTo>
                    <a:pt x="168" y="0"/>
                  </a:lnTo>
                  <a:lnTo>
                    <a:pt x="174" y="6"/>
                  </a:lnTo>
                  <a:lnTo>
                    <a:pt x="186" y="0"/>
                  </a:lnTo>
                  <a:lnTo>
                    <a:pt x="192" y="6"/>
                  </a:lnTo>
                  <a:lnTo>
                    <a:pt x="198" y="12"/>
                  </a:lnTo>
                  <a:lnTo>
                    <a:pt x="204" y="12"/>
                  </a:lnTo>
                  <a:lnTo>
                    <a:pt x="210" y="12"/>
                  </a:lnTo>
                  <a:lnTo>
                    <a:pt x="216" y="12"/>
                  </a:lnTo>
                  <a:lnTo>
                    <a:pt x="222" y="12"/>
                  </a:lnTo>
                  <a:lnTo>
                    <a:pt x="228" y="12"/>
                  </a:lnTo>
                  <a:lnTo>
                    <a:pt x="246" y="12"/>
                  </a:lnTo>
                  <a:lnTo>
                    <a:pt x="252" y="12"/>
                  </a:lnTo>
                  <a:lnTo>
                    <a:pt x="258" y="12"/>
                  </a:lnTo>
                  <a:lnTo>
                    <a:pt x="258" y="36"/>
                  </a:lnTo>
                  <a:lnTo>
                    <a:pt x="246" y="36"/>
                  </a:lnTo>
                  <a:close/>
                </a:path>
              </a:pathLst>
            </a:custGeom>
            <a:solidFill>
              <a:srgbClr val="FFCC00"/>
            </a:solidFill>
            <a:ln w="0">
              <a:solidFill>
                <a:srgbClr val="000000"/>
              </a:solidFill>
              <a:prstDash val="solid"/>
              <a:round/>
              <a:headEnd/>
              <a:tailEnd/>
            </a:ln>
          </p:spPr>
          <p:txBody>
            <a:bodyPr/>
            <a:lstStyle/>
            <a:p>
              <a:endParaRPr lang="es-MX"/>
            </a:p>
          </p:txBody>
        </p:sp>
        <p:sp>
          <p:nvSpPr>
            <p:cNvPr id="127" name="Freeform 129"/>
            <p:cNvSpPr>
              <a:spLocks/>
            </p:cNvSpPr>
            <p:nvPr/>
          </p:nvSpPr>
          <p:spPr bwMode="auto">
            <a:xfrm>
              <a:off x="1548" y="2106"/>
              <a:ext cx="288" cy="162"/>
            </a:xfrm>
            <a:custGeom>
              <a:avLst/>
              <a:gdLst>
                <a:gd name="T0" fmla="*/ 0 w 288"/>
                <a:gd name="T1" fmla="*/ 90 h 162"/>
                <a:gd name="T2" fmla="*/ 6 w 288"/>
                <a:gd name="T3" fmla="*/ 72 h 162"/>
                <a:gd name="T4" fmla="*/ 36 w 288"/>
                <a:gd name="T5" fmla="*/ 36 h 162"/>
                <a:gd name="T6" fmla="*/ 72 w 288"/>
                <a:gd name="T7" fmla="*/ 6 h 162"/>
                <a:gd name="T8" fmla="*/ 90 w 288"/>
                <a:gd name="T9" fmla="*/ 6 h 162"/>
                <a:gd name="T10" fmla="*/ 132 w 288"/>
                <a:gd name="T11" fmla="*/ 18 h 162"/>
                <a:gd name="T12" fmla="*/ 138 w 288"/>
                <a:gd name="T13" fmla="*/ 30 h 162"/>
                <a:gd name="T14" fmla="*/ 150 w 288"/>
                <a:gd name="T15" fmla="*/ 36 h 162"/>
                <a:gd name="T16" fmla="*/ 150 w 288"/>
                <a:gd name="T17" fmla="*/ 30 h 162"/>
                <a:gd name="T18" fmla="*/ 168 w 288"/>
                <a:gd name="T19" fmla="*/ 30 h 162"/>
                <a:gd name="T20" fmla="*/ 180 w 288"/>
                <a:gd name="T21" fmla="*/ 36 h 162"/>
                <a:gd name="T22" fmla="*/ 174 w 288"/>
                <a:gd name="T23" fmla="*/ 54 h 162"/>
                <a:gd name="T24" fmla="*/ 174 w 288"/>
                <a:gd name="T25" fmla="*/ 60 h 162"/>
                <a:gd name="T26" fmla="*/ 204 w 288"/>
                <a:gd name="T27" fmla="*/ 60 h 162"/>
                <a:gd name="T28" fmla="*/ 228 w 288"/>
                <a:gd name="T29" fmla="*/ 60 h 162"/>
                <a:gd name="T30" fmla="*/ 222 w 288"/>
                <a:gd name="T31" fmla="*/ 78 h 162"/>
                <a:gd name="T32" fmla="*/ 204 w 288"/>
                <a:gd name="T33" fmla="*/ 72 h 162"/>
                <a:gd name="T34" fmla="*/ 192 w 288"/>
                <a:gd name="T35" fmla="*/ 78 h 162"/>
                <a:gd name="T36" fmla="*/ 198 w 288"/>
                <a:gd name="T37" fmla="*/ 60 h 162"/>
                <a:gd name="T38" fmla="*/ 198 w 288"/>
                <a:gd name="T39" fmla="*/ 66 h 162"/>
                <a:gd name="T40" fmla="*/ 192 w 288"/>
                <a:gd name="T41" fmla="*/ 78 h 162"/>
                <a:gd name="T42" fmla="*/ 210 w 288"/>
                <a:gd name="T43" fmla="*/ 78 h 162"/>
                <a:gd name="T44" fmla="*/ 210 w 288"/>
                <a:gd name="T45" fmla="*/ 84 h 162"/>
                <a:gd name="T46" fmla="*/ 222 w 288"/>
                <a:gd name="T47" fmla="*/ 78 h 162"/>
                <a:gd name="T48" fmla="*/ 216 w 288"/>
                <a:gd name="T49" fmla="*/ 90 h 162"/>
                <a:gd name="T50" fmla="*/ 228 w 288"/>
                <a:gd name="T51" fmla="*/ 90 h 162"/>
                <a:gd name="T52" fmla="*/ 246 w 288"/>
                <a:gd name="T53" fmla="*/ 90 h 162"/>
                <a:gd name="T54" fmla="*/ 258 w 288"/>
                <a:gd name="T55" fmla="*/ 96 h 162"/>
                <a:gd name="T56" fmla="*/ 264 w 288"/>
                <a:gd name="T57" fmla="*/ 108 h 162"/>
                <a:gd name="T58" fmla="*/ 276 w 288"/>
                <a:gd name="T59" fmla="*/ 114 h 162"/>
                <a:gd name="T60" fmla="*/ 282 w 288"/>
                <a:gd name="T61" fmla="*/ 126 h 162"/>
                <a:gd name="T62" fmla="*/ 288 w 288"/>
                <a:gd name="T63" fmla="*/ 144 h 162"/>
                <a:gd name="T64" fmla="*/ 282 w 288"/>
                <a:gd name="T65" fmla="*/ 156 h 162"/>
                <a:gd name="T66" fmla="*/ 240 w 288"/>
                <a:gd name="T67" fmla="*/ 144 h 162"/>
                <a:gd name="T68" fmla="*/ 204 w 288"/>
                <a:gd name="T69" fmla="*/ 156 h 162"/>
                <a:gd name="T70" fmla="*/ 186 w 288"/>
                <a:gd name="T71" fmla="*/ 156 h 162"/>
                <a:gd name="T72" fmla="*/ 174 w 288"/>
                <a:gd name="T73" fmla="*/ 162 h 162"/>
                <a:gd name="T74" fmla="*/ 162 w 288"/>
                <a:gd name="T75" fmla="*/ 156 h 162"/>
                <a:gd name="T76" fmla="*/ 150 w 288"/>
                <a:gd name="T77" fmla="*/ 162 h 162"/>
                <a:gd name="T78" fmla="*/ 138 w 288"/>
                <a:gd name="T79" fmla="*/ 156 h 162"/>
                <a:gd name="T80" fmla="*/ 120 w 288"/>
                <a:gd name="T81" fmla="*/ 156 h 162"/>
                <a:gd name="T82" fmla="*/ 114 w 288"/>
                <a:gd name="T83" fmla="*/ 144 h 162"/>
                <a:gd name="T84" fmla="*/ 102 w 288"/>
                <a:gd name="T85" fmla="*/ 138 h 162"/>
                <a:gd name="T86" fmla="*/ 90 w 288"/>
                <a:gd name="T87" fmla="*/ 132 h 162"/>
                <a:gd name="T88" fmla="*/ 72 w 288"/>
                <a:gd name="T89" fmla="*/ 126 h 162"/>
                <a:gd name="T90" fmla="*/ 60 w 288"/>
                <a:gd name="T91" fmla="*/ 132 h 162"/>
                <a:gd name="T92" fmla="*/ 54 w 288"/>
                <a:gd name="T93" fmla="*/ 132 h 162"/>
                <a:gd name="T94" fmla="*/ 42 w 288"/>
                <a:gd name="T95" fmla="*/ 132 h 162"/>
                <a:gd name="T96" fmla="*/ 30 w 288"/>
                <a:gd name="T97" fmla="*/ 132 h 162"/>
                <a:gd name="T98" fmla="*/ 0 w 288"/>
                <a:gd name="T99" fmla="*/ 120 h 162"/>
                <a:gd name="T100" fmla="*/ 0 w 288"/>
                <a:gd name="T101" fmla="*/ 108 h 162"/>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288"/>
                <a:gd name="T154" fmla="*/ 0 h 162"/>
                <a:gd name="T155" fmla="*/ 288 w 288"/>
                <a:gd name="T156" fmla="*/ 162 h 162"/>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288" h="162">
                  <a:moveTo>
                    <a:pt x="0" y="102"/>
                  </a:moveTo>
                  <a:lnTo>
                    <a:pt x="0" y="96"/>
                  </a:lnTo>
                  <a:lnTo>
                    <a:pt x="0" y="90"/>
                  </a:lnTo>
                  <a:lnTo>
                    <a:pt x="6" y="90"/>
                  </a:lnTo>
                  <a:lnTo>
                    <a:pt x="6" y="78"/>
                  </a:lnTo>
                  <a:lnTo>
                    <a:pt x="6" y="72"/>
                  </a:lnTo>
                  <a:lnTo>
                    <a:pt x="6" y="66"/>
                  </a:lnTo>
                  <a:lnTo>
                    <a:pt x="24" y="48"/>
                  </a:lnTo>
                  <a:lnTo>
                    <a:pt x="36" y="36"/>
                  </a:lnTo>
                  <a:lnTo>
                    <a:pt x="48" y="30"/>
                  </a:lnTo>
                  <a:lnTo>
                    <a:pt x="66" y="6"/>
                  </a:lnTo>
                  <a:lnTo>
                    <a:pt x="72" y="6"/>
                  </a:lnTo>
                  <a:lnTo>
                    <a:pt x="78" y="0"/>
                  </a:lnTo>
                  <a:lnTo>
                    <a:pt x="84" y="6"/>
                  </a:lnTo>
                  <a:lnTo>
                    <a:pt x="90" y="6"/>
                  </a:lnTo>
                  <a:lnTo>
                    <a:pt x="108" y="12"/>
                  </a:lnTo>
                  <a:lnTo>
                    <a:pt x="120" y="12"/>
                  </a:lnTo>
                  <a:lnTo>
                    <a:pt x="132" y="18"/>
                  </a:lnTo>
                  <a:lnTo>
                    <a:pt x="132" y="24"/>
                  </a:lnTo>
                  <a:lnTo>
                    <a:pt x="138" y="24"/>
                  </a:lnTo>
                  <a:lnTo>
                    <a:pt x="138" y="30"/>
                  </a:lnTo>
                  <a:lnTo>
                    <a:pt x="144" y="30"/>
                  </a:lnTo>
                  <a:lnTo>
                    <a:pt x="144" y="36"/>
                  </a:lnTo>
                  <a:lnTo>
                    <a:pt x="150" y="36"/>
                  </a:lnTo>
                  <a:lnTo>
                    <a:pt x="150" y="30"/>
                  </a:lnTo>
                  <a:lnTo>
                    <a:pt x="150" y="36"/>
                  </a:lnTo>
                  <a:lnTo>
                    <a:pt x="150" y="30"/>
                  </a:lnTo>
                  <a:lnTo>
                    <a:pt x="156" y="30"/>
                  </a:lnTo>
                  <a:lnTo>
                    <a:pt x="162" y="30"/>
                  </a:lnTo>
                  <a:lnTo>
                    <a:pt x="168" y="30"/>
                  </a:lnTo>
                  <a:lnTo>
                    <a:pt x="174" y="30"/>
                  </a:lnTo>
                  <a:lnTo>
                    <a:pt x="174" y="36"/>
                  </a:lnTo>
                  <a:lnTo>
                    <a:pt x="180" y="36"/>
                  </a:lnTo>
                  <a:lnTo>
                    <a:pt x="180" y="42"/>
                  </a:lnTo>
                  <a:lnTo>
                    <a:pt x="180" y="48"/>
                  </a:lnTo>
                  <a:lnTo>
                    <a:pt x="174" y="54"/>
                  </a:lnTo>
                  <a:lnTo>
                    <a:pt x="168" y="54"/>
                  </a:lnTo>
                  <a:lnTo>
                    <a:pt x="168" y="60"/>
                  </a:lnTo>
                  <a:lnTo>
                    <a:pt x="174" y="60"/>
                  </a:lnTo>
                  <a:lnTo>
                    <a:pt x="180" y="60"/>
                  </a:lnTo>
                  <a:lnTo>
                    <a:pt x="186" y="60"/>
                  </a:lnTo>
                  <a:lnTo>
                    <a:pt x="204" y="60"/>
                  </a:lnTo>
                  <a:lnTo>
                    <a:pt x="216" y="60"/>
                  </a:lnTo>
                  <a:lnTo>
                    <a:pt x="222" y="60"/>
                  </a:lnTo>
                  <a:lnTo>
                    <a:pt x="228" y="60"/>
                  </a:lnTo>
                  <a:lnTo>
                    <a:pt x="222" y="60"/>
                  </a:lnTo>
                  <a:lnTo>
                    <a:pt x="222" y="72"/>
                  </a:lnTo>
                  <a:lnTo>
                    <a:pt x="222" y="78"/>
                  </a:lnTo>
                  <a:lnTo>
                    <a:pt x="216" y="72"/>
                  </a:lnTo>
                  <a:lnTo>
                    <a:pt x="210" y="72"/>
                  </a:lnTo>
                  <a:lnTo>
                    <a:pt x="204" y="72"/>
                  </a:lnTo>
                  <a:lnTo>
                    <a:pt x="198" y="72"/>
                  </a:lnTo>
                  <a:lnTo>
                    <a:pt x="198" y="78"/>
                  </a:lnTo>
                  <a:lnTo>
                    <a:pt x="192" y="78"/>
                  </a:lnTo>
                  <a:lnTo>
                    <a:pt x="198" y="72"/>
                  </a:lnTo>
                  <a:lnTo>
                    <a:pt x="198" y="66"/>
                  </a:lnTo>
                  <a:lnTo>
                    <a:pt x="198" y="60"/>
                  </a:lnTo>
                  <a:lnTo>
                    <a:pt x="204" y="60"/>
                  </a:lnTo>
                  <a:lnTo>
                    <a:pt x="198" y="60"/>
                  </a:lnTo>
                  <a:lnTo>
                    <a:pt x="198" y="66"/>
                  </a:lnTo>
                  <a:lnTo>
                    <a:pt x="192" y="66"/>
                  </a:lnTo>
                  <a:lnTo>
                    <a:pt x="192" y="72"/>
                  </a:lnTo>
                  <a:lnTo>
                    <a:pt x="192" y="78"/>
                  </a:lnTo>
                  <a:lnTo>
                    <a:pt x="198" y="78"/>
                  </a:lnTo>
                  <a:lnTo>
                    <a:pt x="204" y="78"/>
                  </a:lnTo>
                  <a:lnTo>
                    <a:pt x="210" y="78"/>
                  </a:lnTo>
                  <a:lnTo>
                    <a:pt x="204" y="78"/>
                  </a:lnTo>
                  <a:lnTo>
                    <a:pt x="204" y="84"/>
                  </a:lnTo>
                  <a:lnTo>
                    <a:pt x="210" y="84"/>
                  </a:lnTo>
                  <a:lnTo>
                    <a:pt x="216" y="84"/>
                  </a:lnTo>
                  <a:lnTo>
                    <a:pt x="216" y="78"/>
                  </a:lnTo>
                  <a:lnTo>
                    <a:pt x="222" y="78"/>
                  </a:lnTo>
                  <a:lnTo>
                    <a:pt x="222" y="84"/>
                  </a:lnTo>
                  <a:lnTo>
                    <a:pt x="216" y="84"/>
                  </a:lnTo>
                  <a:lnTo>
                    <a:pt x="216" y="90"/>
                  </a:lnTo>
                  <a:lnTo>
                    <a:pt x="222" y="90"/>
                  </a:lnTo>
                  <a:lnTo>
                    <a:pt x="228" y="96"/>
                  </a:lnTo>
                  <a:lnTo>
                    <a:pt x="228" y="90"/>
                  </a:lnTo>
                  <a:lnTo>
                    <a:pt x="234" y="90"/>
                  </a:lnTo>
                  <a:lnTo>
                    <a:pt x="240" y="90"/>
                  </a:lnTo>
                  <a:lnTo>
                    <a:pt x="246" y="90"/>
                  </a:lnTo>
                  <a:lnTo>
                    <a:pt x="252" y="90"/>
                  </a:lnTo>
                  <a:lnTo>
                    <a:pt x="252" y="96"/>
                  </a:lnTo>
                  <a:lnTo>
                    <a:pt x="258" y="96"/>
                  </a:lnTo>
                  <a:lnTo>
                    <a:pt x="258" y="102"/>
                  </a:lnTo>
                  <a:lnTo>
                    <a:pt x="258" y="108"/>
                  </a:lnTo>
                  <a:lnTo>
                    <a:pt x="264" y="108"/>
                  </a:lnTo>
                  <a:lnTo>
                    <a:pt x="270" y="108"/>
                  </a:lnTo>
                  <a:lnTo>
                    <a:pt x="270" y="114"/>
                  </a:lnTo>
                  <a:lnTo>
                    <a:pt x="276" y="114"/>
                  </a:lnTo>
                  <a:lnTo>
                    <a:pt x="276" y="120"/>
                  </a:lnTo>
                  <a:lnTo>
                    <a:pt x="282" y="120"/>
                  </a:lnTo>
                  <a:lnTo>
                    <a:pt x="282" y="126"/>
                  </a:lnTo>
                  <a:lnTo>
                    <a:pt x="288" y="132"/>
                  </a:lnTo>
                  <a:lnTo>
                    <a:pt x="288" y="138"/>
                  </a:lnTo>
                  <a:lnTo>
                    <a:pt x="288" y="144"/>
                  </a:lnTo>
                  <a:lnTo>
                    <a:pt x="288" y="150"/>
                  </a:lnTo>
                  <a:lnTo>
                    <a:pt x="288" y="156"/>
                  </a:lnTo>
                  <a:lnTo>
                    <a:pt x="282" y="156"/>
                  </a:lnTo>
                  <a:lnTo>
                    <a:pt x="276" y="150"/>
                  </a:lnTo>
                  <a:lnTo>
                    <a:pt x="270" y="150"/>
                  </a:lnTo>
                  <a:lnTo>
                    <a:pt x="240" y="144"/>
                  </a:lnTo>
                  <a:lnTo>
                    <a:pt x="216" y="156"/>
                  </a:lnTo>
                  <a:lnTo>
                    <a:pt x="210" y="156"/>
                  </a:lnTo>
                  <a:lnTo>
                    <a:pt x="204" y="156"/>
                  </a:lnTo>
                  <a:lnTo>
                    <a:pt x="198" y="156"/>
                  </a:lnTo>
                  <a:lnTo>
                    <a:pt x="192" y="156"/>
                  </a:lnTo>
                  <a:lnTo>
                    <a:pt x="186" y="156"/>
                  </a:lnTo>
                  <a:lnTo>
                    <a:pt x="180" y="156"/>
                  </a:lnTo>
                  <a:lnTo>
                    <a:pt x="180" y="162"/>
                  </a:lnTo>
                  <a:lnTo>
                    <a:pt x="174" y="162"/>
                  </a:lnTo>
                  <a:lnTo>
                    <a:pt x="174" y="156"/>
                  </a:lnTo>
                  <a:lnTo>
                    <a:pt x="168" y="156"/>
                  </a:lnTo>
                  <a:lnTo>
                    <a:pt x="162" y="156"/>
                  </a:lnTo>
                  <a:lnTo>
                    <a:pt x="162" y="162"/>
                  </a:lnTo>
                  <a:lnTo>
                    <a:pt x="156" y="162"/>
                  </a:lnTo>
                  <a:lnTo>
                    <a:pt x="150" y="162"/>
                  </a:lnTo>
                  <a:lnTo>
                    <a:pt x="144" y="162"/>
                  </a:lnTo>
                  <a:lnTo>
                    <a:pt x="144" y="156"/>
                  </a:lnTo>
                  <a:lnTo>
                    <a:pt x="138" y="156"/>
                  </a:lnTo>
                  <a:lnTo>
                    <a:pt x="132" y="156"/>
                  </a:lnTo>
                  <a:lnTo>
                    <a:pt x="126" y="156"/>
                  </a:lnTo>
                  <a:lnTo>
                    <a:pt x="120" y="156"/>
                  </a:lnTo>
                  <a:lnTo>
                    <a:pt x="120" y="150"/>
                  </a:lnTo>
                  <a:lnTo>
                    <a:pt x="114" y="150"/>
                  </a:lnTo>
                  <a:lnTo>
                    <a:pt x="114" y="144"/>
                  </a:lnTo>
                  <a:lnTo>
                    <a:pt x="108" y="144"/>
                  </a:lnTo>
                  <a:lnTo>
                    <a:pt x="108" y="138"/>
                  </a:lnTo>
                  <a:lnTo>
                    <a:pt x="102" y="138"/>
                  </a:lnTo>
                  <a:lnTo>
                    <a:pt x="96" y="138"/>
                  </a:lnTo>
                  <a:lnTo>
                    <a:pt x="96" y="132"/>
                  </a:lnTo>
                  <a:lnTo>
                    <a:pt x="90" y="132"/>
                  </a:lnTo>
                  <a:lnTo>
                    <a:pt x="84" y="126"/>
                  </a:lnTo>
                  <a:lnTo>
                    <a:pt x="78" y="126"/>
                  </a:lnTo>
                  <a:lnTo>
                    <a:pt x="72" y="126"/>
                  </a:lnTo>
                  <a:lnTo>
                    <a:pt x="72" y="132"/>
                  </a:lnTo>
                  <a:lnTo>
                    <a:pt x="66" y="132"/>
                  </a:lnTo>
                  <a:lnTo>
                    <a:pt x="60" y="132"/>
                  </a:lnTo>
                  <a:lnTo>
                    <a:pt x="54" y="132"/>
                  </a:lnTo>
                  <a:lnTo>
                    <a:pt x="54" y="138"/>
                  </a:lnTo>
                  <a:lnTo>
                    <a:pt x="54" y="132"/>
                  </a:lnTo>
                  <a:lnTo>
                    <a:pt x="48" y="132"/>
                  </a:lnTo>
                  <a:lnTo>
                    <a:pt x="48" y="138"/>
                  </a:lnTo>
                  <a:lnTo>
                    <a:pt x="42" y="132"/>
                  </a:lnTo>
                  <a:lnTo>
                    <a:pt x="36" y="138"/>
                  </a:lnTo>
                  <a:lnTo>
                    <a:pt x="36" y="132"/>
                  </a:lnTo>
                  <a:lnTo>
                    <a:pt x="30" y="132"/>
                  </a:lnTo>
                  <a:lnTo>
                    <a:pt x="12" y="126"/>
                  </a:lnTo>
                  <a:lnTo>
                    <a:pt x="12" y="120"/>
                  </a:lnTo>
                  <a:lnTo>
                    <a:pt x="0" y="120"/>
                  </a:lnTo>
                  <a:lnTo>
                    <a:pt x="0" y="114"/>
                  </a:lnTo>
                  <a:lnTo>
                    <a:pt x="6" y="108"/>
                  </a:lnTo>
                  <a:lnTo>
                    <a:pt x="0" y="108"/>
                  </a:lnTo>
                  <a:lnTo>
                    <a:pt x="0" y="102"/>
                  </a:lnTo>
                  <a:close/>
                </a:path>
              </a:pathLst>
            </a:custGeom>
            <a:solidFill>
              <a:srgbClr val="0000A0"/>
            </a:solidFill>
            <a:ln w="0">
              <a:solidFill>
                <a:srgbClr val="000000"/>
              </a:solidFill>
              <a:prstDash val="solid"/>
              <a:round/>
              <a:headEnd/>
              <a:tailEnd/>
            </a:ln>
          </p:spPr>
          <p:txBody>
            <a:bodyPr/>
            <a:lstStyle/>
            <a:p>
              <a:endParaRPr lang="es-MX"/>
            </a:p>
          </p:txBody>
        </p:sp>
        <p:sp>
          <p:nvSpPr>
            <p:cNvPr id="128" name="Freeform 130"/>
            <p:cNvSpPr>
              <a:spLocks/>
            </p:cNvSpPr>
            <p:nvPr/>
          </p:nvSpPr>
          <p:spPr bwMode="auto">
            <a:xfrm>
              <a:off x="1614" y="1932"/>
              <a:ext cx="198" cy="234"/>
            </a:xfrm>
            <a:custGeom>
              <a:avLst/>
              <a:gdLst>
                <a:gd name="T0" fmla="*/ 6 w 198"/>
                <a:gd name="T1" fmla="*/ 168 h 234"/>
                <a:gd name="T2" fmla="*/ 18 w 198"/>
                <a:gd name="T3" fmla="*/ 162 h 234"/>
                <a:gd name="T4" fmla="*/ 24 w 198"/>
                <a:gd name="T5" fmla="*/ 150 h 234"/>
                <a:gd name="T6" fmla="*/ 30 w 198"/>
                <a:gd name="T7" fmla="*/ 138 h 234"/>
                <a:gd name="T8" fmla="*/ 24 w 198"/>
                <a:gd name="T9" fmla="*/ 126 h 234"/>
                <a:gd name="T10" fmla="*/ 24 w 198"/>
                <a:gd name="T11" fmla="*/ 114 h 234"/>
                <a:gd name="T12" fmla="*/ 18 w 198"/>
                <a:gd name="T13" fmla="*/ 102 h 234"/>
                <a:gd name="T14" fmla="*/ 24 w 198"/>
                <a:gd name="T15" fmla="*/ 90 h 234"/>
                <a:gd name="T16" fmla="*/ 30 w 198"/>
                <a:gd name="T17" fmla="*/ 78 h 234"/>
                <a:gd name="T18" fmla="*/ 30 w 198"/>
                <a:gd name="T19" fmla="*/ 72 h 234"/>
                <a:gd name="T20" fmla="*/ 30 w 198"/>
                <a:gd name="T21" fmla="*/ 66 h 234"/>
                <a:gd name="T22" fmla="*/ 24 w 198"/>
                <a:gd name="T23" fmla="*/ 54 h 234"/>
                <a:gd name="T24" fmla="*/ 24 w 198"/>
                <a:gd name="T25" fmla="*/ 36 h 234"/>
                <a:gd name="T26" fmla="*/ 30 w 198"/>
                <a:gd name="T27" fmla="*/ 24 h 234"/>
                <a:gd name="T28" fmla="*/ 36 w 198"/>
                <a:gd name="T29" fmla="*/ 12 h 234"/>
                <a:gd name="T30" fmla="*/ 48 w 198"/>
                <a:gd name="T31" fmla="*/ 6 h 234"/>
                <a:gd name="T32" fmla="*/ 60 w 198"/>
                <a:gd name="T33" fmla="*/ 0 h 234"/>
                <a:gd name="T34" fmla="*/ 66 w 198"/>
                <a:gd name="T35" fmla="*/ 0 h 234"/>
                <a:gd name="T36" fmla="*/ 78 w 198"/>
                <a:gd name="T37" fmla="*/ 6 h 234"/>
                <a:gd name="T38" fmla="*/ 90 w 198"/>
                <a:gd name="T39" fmla="*/ 12 h 234"/>
                <a:gd name="T40" fmla="*/ 96 w 198"/>
                <a:gd name="T41" fmla="*/ 24 h 234"/>
                <a:gd name="T42" fmla="*/ 96 w 198"/>
                <a:gd name="T43" fmla="*/ 36 h 234"/>
                <a:gd name="T44" fmla="*/ 102 w 198"/>
                <a:gd name="T45" fmla="*/ 48 h 234"/>
                <a:gd name="T46" fmla="*/ 114 w 198"/>
                <a:gd name="T47" fmla="*/ 60 h 234"/>
                <a:gd name="T48" fmla="*/ 120 w 198"/>
                <a:gd name="T49" fmla="*/ 66 h 234"/>
                <a:gd name="T50" fmla="*/ 132 w 198"/>
                <a:gd name="T51" fmla="*/ 72 h 234"/>
                <a:gd name="T52" fmla="*/ 138 w 198"/>
                <a:gd name="T53" fmla="*/ 84 h 234"/>
                <a:gd name="T54" fmla="*/ 150 w 198"/>
                <a:gd name="T55" fmla="*/ 78 h 234"/>
                <a:gd name="T56" fmla="*/ 174 w 198"/>
                <a:gd name="T57" fmla="*/ 72 h 234"/>
                <a:gd name="T58" fmla="*/ 186 w 198"/>
                <a:gd name="T59" fmla="*/ 90 h 234"/>
                <a:gd name="T60" fmla="*/ 174 w 198"/>
                <a:gd name="T61" fmla="*/ 120 h 234"/>
                <a:gd name="T62" fmla="*/ 168 w 198"/>
                <a:gd name="T63" fmla="*/ 150 h 234"/>
                <a:gd name="T64" fmla="*/ 180 w 198"/>
                <a:gd name="T65" fmla="*/ 156 h 234"/>
                <a:gd name="T66" fmla="*/ 174 w 198"/>
                <a:gd name="T67" fmla="*/ 210 h 234"/>
                <a:gd name="T68" fmla="*/ 174 w 198"/>
                <a:gd name="T69" fmla="*/ 228 h 234"/>
                <a:gd name="T70" fmla="*/ 162 w 198"/>
                <a:gd name="T71" fmla="*/ 234 h 234"/>
                <a:gd name="T72" fmla="*/ 156 w 198"/>
                <a:gd name="T73" fmla="*/ 234 h 234"/>
                <a:gd name="T74" fmla="*/ 120 w 198"/>
                <a:gd name="T75" fmla="*/ 234 h 234"/>
                <a:gd name="T76" fmla="*/ 102 w 198"/>
                <a:gd name="T77" fmla="*/ 234 h 234"/>
                <a:gd name="T78" fmla="*/ 114 w 198"/>
                <a:gd name="T79" fmla="*/ 222 h 234"/>
                <a:gd name="T80" fmla="*/ 108 w 198"/>
                <a:gd name="T81" fmla="*/ 210 h 234"/>
                <a:gd name="T82" fmla="*/ 96 w 198"/>
                <a:gd name="T83" fmla="*/ 204 h 234"/>
                <a:gd name="T84" fmla="*/ 84 w 198"/>
                <a:gd name="T85" fmla="*/ 210 h 234"/>
                <a:gd name="T86" fmla="*/ 78 w 198"/>
                <a:gd name="T87" fmla="*/ 210 h 234"/>
                <a:gd name="T88" fmla="*/ 72 w 198"/>
                <a:gd name="T89" fmla="*/ 198 h 234"/>
                <a:gd name="T90" fmla="*/ 54 w 198"/>
                <a:gd name="T91" fmla="*/ 186 h 234"/>
                <a:gd name="T92" fmla="*/ 18 w 198"/>
                <a:gd name="T93" fmla="*/ 180 h 234"/>
                <a:gd name="T94" fmla="*/ 0 w 198"/>
                <a:gd name="T95" fmla="*/ 180 h 234"/>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98"/>
                <a:gd name="T145" fmla="*/ 0 h 234"/>
                <a:gd name="T146" fmla="*/ 198 w 198"/>
                <a:gd name="T147" fmla="*/ 234 h 234"/>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98" h="234">
                  <a:moveTo>
                    <a:pt x="0" y="180"/>
                  </a:moveTo>
                  <a:lnTo>
                    <a:pt x="6" y="174"/>
                  </a:lnTo>
                  <a:lnTo>
                    <a:pt x="6" y="168"/>
                  </a:lnTo>
                  <a:lnTo>
                    <a:pt x="12" y="168"/>
                  </a:lnTo>
                  <a:lnTo>
                    <a:pt x="12" y="162"/>
                  </a:lnTo>
                  <a:lnTo>
                    <a:pt x="18" y="162"/>
                  </a:lnTo>
                  <a:lnTo>
                    <a:pt x="18" y="156"/>
                  </a:lnTo>
                  <a:lnTo>
                    <a:pt x="18" y="150"/>
                  </a:lnTo>
                  <a:lnTo>
                    <a:pt x="24" y="150"/>
                  </a:lnTo>
                  <a:lnTo>
                    <a:pt x="24" y="144"/>
                  </a:lnTo>
                  <a:lnTo>
                    <a:pt x="24" y="138"/>
                  </a:lnTo>
                  <a:lnTo>
                    <a:pt x="30" y="138"/>
                  </a:lnTo>
                  <a:lnTo>
                    <a:pt x="30" y="132"/>
                  </a:lnTo>
                  <a:lnTo>
                    <a:pt x="24" y="132"/>
                  </a:lnTo>
                  <a:lnTo>
                    <a:pt x="24" y="126"/>
                  </a:lnTo>
                  <a:lnTo>
                    <a:pt x="18" y="126"/>
                  </a:lnTo>
                  <a:lnTo>
                    <a:pt x="18" y="120"/>
                  </a:lnTo>
                  <a:lnTo>
                    <a:pt x="24" y="114"/>
                  </a:lnTo>
                  <a:lnTo>
                    <a:pt x="24" y="108"/>
                  </a:lnTo>
                  <a:lnTo>
                    <a:pt x="24" y="102"/>
                  </a:lnTo>
                  <a:lnTo>
                    <a:pt x="18" y="102"/>
                  </a:lnTo>
                  <a:lnTo>
                    <a:pt x="18" y="96"/>
                  </a:lnTo>
                  <a:lnTo>
                    <a:pt x="24" y="96"/>
                  </a:lnTo>
                  <a:lnTo>
                    <a:pt x="24" y="90"/>
                  </a:lnTo>
                  <a:lnTo>
                    <a:pt x="24" y="84"/>
                  </a:lnTo>
                  <a:lnTo>
                    <a:pt x="30" y="84"/>
                  </a:lnTo>
                  <a:lnTo>
                    <a:pt x="30" y="78"/>
                  </a:lnTo>
                  <a:lnTo>
                    <a:pt x="36" y="78"/>
                  </a:lnTo>
                  <a:lnTo>
                    <a:pt x="36" y="72"/>
                  </a:lnTo>
                  <a:lnTo>
                    <a:pt x="30" y="72"/>
                  </a:lnTo>
                  <a:lnTo>
                    <a:pt x="24" y="72"/>
                  </a:lnTo>
                  <a:lnTo>
                    <a:pt x="24" y="66"/>
                  </a:lnTo>
                  <a:lnTo>
                    <a:pt x="30" y="66"/>
                  </a:lnTo>
                  <a:lnTo>
                    <a:pt x="36" y="60"/>
                  </a:lnTo>
                  <a:lnTo>
                    <a:pt x="30" y="54"/>
                  </a:lnTo>
                  <a:lnTo>
                    <a:pt x="24" y="54"/>
                  </a:lnTo>
                  <a:lnTo>
                    <a:pt x="18" y="48"/>
                  </a:lnTo>
                  <a:lnTo>
                    <a:pt x="18" y="42"/>
                  </a:lnTo>
                  <a:lnTo>
                    <a:pt x="24" y="36"/>
                  </a:lnTo>
                  <a:lnTo>
                    <a:pt x="24" y="30"/>
                  </a:lnTo>
                  <a:lnTo>
                    <a:pt x="24" y="24"/>
                  </a:lnTo>
                  <a:lnTo>
                    <a:pt x="30" y="24"/>
                  </a:lnTo>
                  <a:lnTo>
                    <a:pt x="30" y="18"/>
                  </a:lnTo>
                  <a:lnTo>
                    <a:pt x="36" y="18"/>
                  </a:lnTo>
                  <a:lnTo>
                    <a:pt x="36" y="12"/>
                  </a:lnTo>
                  <a:lnTo>
                    <a:pt x="42" y="12"/>
                  </a:lnTo>
                  <a:lnTo>
                    <a:pt x="48" y="12"/>
                  </a:lnTo>
                  <a:lnTo>
                    <a:pt x="48" y="6"/>
                  </a:lnTo>
                  <a:lnTo>
                    <a:pt x="48" y="0"/>
                  </a:lnTo>
                  <a:lnTo>
                    <a:pt x="54" y="0"/>
                  </a:lnTo>
                  <a:lnTo>
                    <a:pt x="60" y="0"/>
                  </a:lnTo>
                  <a:lnTo>
                    <a:pt x="66" y="0"/>
                  </a:lnTo>
                  <a:lnTo>
                    <a:pt x="60" y="0"/>
                  </a:lnTo>
                  <a:lnTo>
                    <a:pt x="66" y="0"/>
                  </a:lnTo>
                  <a:lnTo>
                    <a:pt x="66" y="6"/>
                  </a:lnTo>
                  <a:lnTo>
                    <a:pt x="72" y="6"/>
                  </a:lnTo>
                  <a:lnTo>
                    <a:pt x="78" y="6"/>
                  </a:lnTo>
                  <a:lnTo>
                    <a:pt x="84" y="6"/>
                  </a:lnTo>
                  <a:lnTo>
                    <a:pt x="84" y="12"/>
                  </a:lnTo>
                  <a:lnTo>
                    <a:pt x="90" y="12"/>
                  </a:lnTo>
                  <a:lnTo>
                    <a:pt x="90" y="18"/>
                  </a:lnTo>
                  <a:lnTo>
                    <a:pt x="90" y="24"/>
                  </a:lnTo>
                  <a:lnTo>
                    <a:pt x="96" y="24"/>
                  </a:lnTo>
                  <a:lnTo>
                    <a:pt x="96" y="30"/>
                  </a:lnTo>
                  <a:lnTo>
                    <a:pt x="90" y="36"/>
                  </a:lnTo>
                  <a:lnTo>
                    <a:pt x="96" y="36"/>
                  </a:lnTo>
                  <a:lnTo>
                    <a:pt x="96" y="42"/>
                  </a:lnTo>
                  <a:lnTo>
                    <a:pt x="96" y="48"/>
                  </a:lnTo>
                  <a:lnTo>
                    <a:pt x="102" y="48"/>
                  </a:lnTo>
                  <a:lnTo>
                    <a:pt x="108" y="54"/>
                  </a:lnTo>
                  <a:lnTo>
                    <a:pt x="114" y="54"/>
                  </a:lnTo>
                  <a:lnTo>
                    <a:pt x="114" y="60"/>
                  </a:lnTo>
                  <a:lnTo>
                    <a:pt x="114" y="66"/>
                  </a:lnTo>
                  <a:lnTo>
                    <a:pt x="114" y="60"/>
                  </a:lnTo>
                  <a:lnTo>
                    <a:pt x="120" y="66"/>
                  </a:lnTo>
                  <a:lnTo>
                    <a:pt x="126" y="66"/>
                  </a:lnTo>
                  <a:lnTo>
                    <a:pt x="132" y="66"/>
                  </a:lnTo>
                  <a:lnTo>
                    <a:pt x="132" y="72"/>
                  </a:lnTo>
                  <a:lnTo>
                    <a:pt x="132" y="78"/>
                  </a:lnTo>
                  <a:lnTo>
                    <a:pt x="138" y="78"/>
                  </a:lnTo>
                  <a:lnTo>
                    <a:pt x="138" y="84"/>
                  </a:lnTo>
                  <a:lnTo>
                    <a:pt x="144" y="84"/>
                  </a:lnTo>
                  <a:lnTo>
                    <a:pt x="144" y="78"/>
                  </a:lnTo>
                  <a:lnTo>
                    <a:pt x="150" y="78"/>
                  </a:lnTo>
                  <a:lnTo>
                    <a:pt x="162" y="72"/>
                  </a:lnTo>
                  <a:lnTo>
                    <a:pt x="168" y="72"/>
                  </a:lnTo>
                  <a:lnTo>
                    <a:pt x="174" y="72"/>
                  </a:lnTo>
                  <a:lnTo>
                    <a:pt x="180" y="78"/>
                  </a:lnTo>
                  <a:lnTo>
                    <a:pt x="180" y="84"/>
                  </a:lnTo>
                  <a:lnTo>
                    <a:pt x="186" y="90"/>
                  </a:lnTo>
                  <a:lnTo>
                    <a:pt x="198" y="114"/>
                  </a:lnTo>
                  <a:lnTo>
                    <a:pt x="186" y="120"/>
                  </a:lnTo>
                  <a:lnTo>
                    <a:pt x="174" y="120"/>
                  </a:lnTo>
                  <a:lnTo>
                    <a:pt x="168" y="138"/>
                  </a:lnTo>
                  <a:lnTo>
                    <a:pt x="168" y="144"/>
                  </a:lnTo>
                  <a:lnTo>
                    <a:pt x="168" y="150"/>
                  </a:lnTo>
                  <a:lnTo>
                    <a:pt x="168" y="156"/>
                  </a:lnTo>
                  <a:lnTo>
                    <a:pt x="174" y="156"/>
                  </a:lnTo>
                  <a:lnTo>
                    <a:pt x="180" y="156"/>
                  </a:lnTo>
                  <a:lnTo>
                    <a:pt x="180" y="192"/>
                  </a:lnTo>
                  <a:lnTo>
                    <a:pt x="174" y="204"/>
                  </a:lnTo>
                  <a:lnTo>
                    <a:pt x="174" y="210"/>
                  </a:lnTo>
                  <a:lnTo>
                    <a:pt x="174" y="216"/>
                  </a:lnTo>
                  <a:lnTo>
                    <a:pt x="174" y="222"/>
                  </a:lnTo>
                  <a:lnTo>
                    <a:pt x="174" y="228"/>
                  </a:lnTo>
                  <a:lnTo>
                    <a:pt x="168" y="228"/>
                  </a:lnTo>
                  <a:lnTo>
                    <a:pt x="162" y="228"/>
                  </a:lnTo>
                  <a:lnTo>
                    <a:pt x="162" y="234"/>
                  </a:lnTo>
                  <a:lnTo>
                    <a:pt x="168" y="234"/>
                  </a:lnTo>
                  <a:lnTo>
                    <a:pt x="162" y="234"/>
                  </a:lnTo>
                  <a:lnTo>
                    <a:pt x="156" y="234"/>
                  </a:lnTo>
                  <a:lnTo>
                    <a:pt x="150" y="234"/>
                  </a:lnTo>
                  <a:lnTo>
                    <a:pt x="138" y="234"/>
                  </a:lnTo>
                  <a:lnTo>
                    <a:pt x="120" y="234"/>
                  </a:lnTo>
                  <a:lnTo>
                    <a:pt x="114" y="234"/>
                  </a:lnTo>
                  <a:lnTo>
                    <a:pt x="108" y="234"/>
                  </a:lnTo>
                  <a:lnTo>
                    <a:pt x="102" y="234"/>
                  </a:lnTo>
                  <a:lnTo>
                    <a:pt x="102" y="228"/>
                  </a:lnTo>
                  <a:lnTo>
                    <a:pt x="108" y="228"/>
                  </a:lnTo>
                  <a:lnTo>
                    <a:pt x="114" y="222"/>
                  </a:lnTo>
                  <a:lnTo>
                    <a:pt x="114" y="216"/>
                  </a:lnTo>
                  <a:lnTo>
                    <a:pt x="114" y="210"/>
                  </a:lnTo>
                  <a:lnTo>
                    <a:pt x="108" y="210"/>
                  </a:lnTo>
                  <a:lnTo>
                    <a:pt x="108" y="204"/>
                  </a:lnTo>
                  <a:lnTo>
                    <a:pt x="102" y="204"/>
                  </a:lnTo>
                  <a:lnTo>
                    <a:pt x="96" y="204"/>
                  </a:lnTo>
                  <a:lnTo>
                    <a:pt x="90" y="204"/>
                  </a:lnTo>
                  <a:lnTo>
                    <a:pt x="84" y="204"/>
                  </a:lnTo>
                  <a:lnTo>
                    <a:pt x="84" y="210"/>
                  </a:lnTo>
                  <a:lnTo>
                    <a:pt x="84" y="204"/>
                  </a:lnTo>
                  <a:lnTo>
                    <a:pt x="84" y="210"/>
                  </a:lnTo>
                  <a:lnTo>
                    <a:pt x="78" y="210"/>
                  </a:lnTo>
                  <a:lnTo>
                    <a:pt x="78" y="204"/>
                  </a:lnTo>
                  <a:lnTo>
                    <a:pt x="72" y="204"/>
                  </a:lnTo>
                  <a:lnTo>
                    <a:pt x="72" y="198"/>
                  </a:lnTo>
                  <a:lnTo>
                    <a:pt x="66" y="198"/>
                  </a:lnTo>
                  <a:lnTo>
                    <a:pt x="66" y="192"/>
                  </a:lnTo>
                  <a:lnTo>
                    <a:pt x="54" y="186"/>
                  </a:lnTo>
                  <a:lnTo>
                    <a:pt x="42" y="186"/>
                  </a:lnTo>
                  <a:lnTo>
                    <a:pt x="24" y="180"/>
                  </a:lnTo>
                  <a:lnTo>
                    <a:pt x="18" y="180"/>
                  </a:lnTo>
                  <a:lnTo>
                    <a:pt x="12" y="174"/>
                  </a:lnTo>
                  <a:lnTo>
                    <a:pt x="6" y="180"/>
                  </a:lnTo>
                  <a:lnTo>
                    <a:pt x="0" y="180"/>
                  </a:lnTo>
                  <a:close/>
                </a:path>
              </a:pathLst>
            </a:custGeom>
            <a:solidFill>
              <a:srgbClr val="3366FF"/>
            </a:solidFill>
            <a:ln w="0">
              <a:solidFill>
                <a:srgbClr val="000000"/>
              </a:solidFill>
              <a:prstDash val="solid"/>
              <a:round/>
              <a:headEnd/>
              <a:tailEnd/>
            </a:ln>
          </p:spPr>
          <p:txBody>
            <a:bodyPr/>
            <a:lstStyle/>
            <a:p>
              <a:endParaRPr lang="es-MX"/>
            </a:p>
          </p:txBody>
        </p:sp>
        <p:sp>
          <p:nvSpPr>
            <p:cNvPr id="129" name="Freeform 131"/>
            <p:cNvSpPr>
              <a:spLocks/>
            </p:cNvSpPr>
            <p:nvPr/>
          </p:nvSpPr>
          <p:spPr bwMode="auto">
            <a:xfrm>
              <a:off x="1656" y="1794"/>
              <a:ext cx="438" cy="300"/>
            </a:xfrm>
            <a:custGeom>
              <a:avLst/>
              <a:gdLst>
                <a:gd name="T0" fmla="*/ 126 w 438"/>
                <a:gd name="T1" fmla="*/ 210 h 300"/>
                <a:gd name="T2" fmla="*/ 96 w 438"/>
                <a:gd name="T3" fmla="*/ 216 h 300"/>
                <a:gd name="T4" fmla="*/ 72 w 438"/>
                <a:gd name="T5" fmla="*/ 198 h 300"/>
                <a:gd name="T6" fmla="*/ 54 w 438"/>
                <a:gd name="T7" fmla="*/ 186 h 300"/>
                <a:gd name="T8" fmla="*/ 48 w 438"/>
                <a:gd name="T9" fmla="*/ 162 h 300"/>
                <a:gd name="T10" fmla="*/ 30 w 438"/>
                <a:gd name="T11" fmla="*/ 144 h 300"/>
                <a:gd name="T12" fmla="*/ 12 w 438"/>
                <a:gd name="T13" fmla="*/ 138 h 300"/>
                <a:gd name="T14" fmla="*/ 18 w 438"/>
                <a:gd name="T15" fmla="*/ 114 h 300"/>
                <a:gd name="T16" fmla="*/ 0 w 438"/>
                <a:gd name="T17" fmla="*/ 84 h 300"/>
                <a:gd name="T18" fmla="*/ 18 w 438"/>
                <a:gd name="T19" fmla="*/ 60 h 300"/>
                <a:gd name="T20" fmla="*/ 30 w 438"/>
                <a:gd name="T21" fmla="*/ 36 h 300"/>
                <a:gd name="T22" fmla="*/ 48 w 438"/>
                <a:gd name="T23" fmla="*/ 12 h 300"/>
                <a:gd name="T24" fmla="*/ 78 w 438"/>
                <a:gd name="T25" fmla="*/ 6 h 300"/>
                <a:gd name="T26" fmla="*/ 114 w 438"/>
                <a:gd name="T27" fmla="*/ 0 h 300"/>
                <a:gd name="T28" fmla="*/ 108 w 438"/>
                <a:gd name="T29" fmla="*/ 24 h 300"/>
                <a:gd name="T30" fmla="*/ 114 w 438"/>
                <a:gd name="T31" fmla="*/ 48 h 300"/>
                <a:gd name="T32" fmla="*/ 114 w 438"/>
                <a:gd name="T33" fmla="*/ 78 h 300"/>
                <a:gd name="T34" fmla="*/ 126 w 438"/>
                <a:gd name="T35" fmla="*/ 108 h 300"/>
                <a:gd name="T36" fmla="*/ 138 w 438"/>
                <a:gd name="T37" fmla="*/ 132 h 300"/>
                <a:gd name="T38" fmla="*/ 138 w 438"/>
                <a:gd name="T39" fmla="*/ 162 h 300"/>
                <a:gd name="T40" fmla="*/ 108 w 438"/>
                <a:gd name="T41" fmla="*/ 186 h 300"/>
                <a:gd name="T42" fmla="*/ 168 w 438"/>
                <a:gd name="T43" fmla="*/ 174 h 300"/>
                <a:gd name="T44" fmla="*/ 186 w 438"/>
                <a:gd name="T45" fmla="*/ 186 h 300"/>
                <a:gd name="T46" fmla="*/ 222 w 438"/>
                <a:gd name="T47" fmla="*/ 186 h 300"/>
                <a:gd name="T48" fmla="*/ 222 w 438"/>
                <a:gd name="T49" fmla="*/ 156 h 300"/>
                <a:gd name="T50" fmla="*/ 234 w 438"/>
                <a:gd name="T51" fmla="*/ 132 h 300"/>
                <a:gd name="T52" fmla="*/ 258 w 438"/>
                <a:gd name="T53" fmla="*/ 102 h 300"/>
                <a:gd name="T54" fmla="*/ 276 w 438"/>
                <a:gd name="T55" fmla="*/ 108 h 300"/>
                <a:gd name="T56" fmla="*/ 342 w 438"/>
                <a:gd name="T57" fmla="*/ 108 h 300"/>
                <a:gd name="T58" fmla="*/ 366 w 438"/>
                <a:gd name="T59" fmla="*/ 126 h 300"/>
                <a:gd name="T60" fmla="*/ 384 w 438"/>
                <a:gd name="T61" fmla="*/ 132 h 300"/>
                <a:gd name="T62" fmla="*/ 396 w 438"/>
                <a:gd name="T63" fmla="*/ 102 h 300"/>
                <a:gd name="T64" fmla="*/ 408 w 438"/>
                <a:gd name="T65" fmla="*/ 126 h 300"/>
                <a:gd name="T66" fmla="*/ 414 w 438"/>
                <a:gd name="T67" fmla="*/ 144 h 300"/>
                <a:gd name="T68" fmla="*/ 426 w 438"/>
                <a:gd name="T69" fmla="*/ 168 h 300"/>
                <a:gd name="T70" fmla="*/ 432 w 438"/>
                <a:gd name="T71" fmla="*/ 192 h 300"/>
                <a:gd name="T72" fmla="*/ 420 w 438"/>
                <a:gd name="T73" fmla="*/ 222 h 300"/>
                <a:gd name="T74" fmla="*/ 408 w 438"/>
                <a:gd name="T75" fmla="*/ 258 h 300"/>
                <a:gd name="T76" fmla="*/ 408 w 438"/>
                <a:gd name="T77" fmla="*/ 288 h 300"/>
                <a:gd name="T78" fmla="*/ 384 w 438"/>
                <a:gd name="T79" fmla="*/ 282 h 300"/>
                <a:gd name="T80" fmla="*/ 348 w 438"/>
                <a:gd name="T81" fmla="*/ 282 h 300"/>
                <a:gd name="T82" fmla="*/ 372 w 438"/>
                <a:gd name="T83" fmla="*/ 258 h 300"/>
                <a:gd name="T84" fmla="*/ 330 w 438"/>
                <a:gd name="T85" fmla="*/ 240 h 300"/>
                <a:gd name="T86" fmla="*/ 306 w 438"/>
                <a:gd name="T87" fmla="*/ 216 h 300"/>
                <a:gd name="T88" fmla="*/ 270 w 438"/>
                <a:gd name="T89" fmla="*/ 204 h 300"/>
                <a:gd name="T90" fmla="*/ 240 w 438"/>
                <a:gd name="T91" fmla="*/ 216 h 300"/>
                <a:gd name="T92" fmla="*/ 234 w 438"/>
                <a:gd name="T93" fmla="*/ 246 h 300"/>
                <a:gd name="T94" fmla="*/ 246 w 438"/>
                <a:gd name="T95" fmla="*/ 246 h 300"/>
                <a:gd name="T96" fmla="*/ 234 w 438"/>
                <a:gd name="T97" fmla="*/ 264 h 300"/>
                <a:gd name="T98" fmla="*/ 234 w 438"/>
                <a:gd name="T99" fmla="*/ 288 h 300"/>
                <a:gd name="T100" fmla="*/ 240 w 438"/>
                <a:gd name="T101" fmla="*/ 300 h 300"/>
                <a:gd name="T102" fmla="*/ 222 w 438"/>
                <a:gd name="T103" fmla="*/ 294 h 300"/>
                <a:gd name="T104" fmla="*/ 210 w 438"/>
                <a:gd name="T105" fmla="*/ 246 h 300"/>
                <a:gd name="T106" fmla="*/ 216 w 438"/>
                <a:gd name="T107" fmla="*/ 240 h 300"/>
                <a:gd name="T108" fmla="*/ 180 w 438"/>
                <a:gd name="T109" fmla="*/ 222 h 300"/>
                <a:gd name="T110" fmla="*/ 162 w 438"/>
                <a:gd name="T111" fmla="*/ 240 h 300"/>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438"/>
                <a:gd name="T169" fmla="*/ 0 h 300"/>
                <a:gd name="T170" fmla="*/ 438 w 438"/>
                <a:gd name="T171" fmla="*/ 300 h 300"/>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438" h="300">
                  <a:moveTo>
                    <a:pt x="156" y="252"/>
                  </a:moveTo>
                  <a:lnTo>
                    <a:pt x="144" y="228"/>
                  </a:lnTo>
                  <a:lnTo>
                    <a:pt x="138" y="222"/>
                  </a:lnTo>
                  <a:lnTo>
                    <a:pt x="138" y="216"/>
                  </a:lnTo>
                  <a:lnTo>
                    <a:pt x="132" y="210"/>
                  </a:lnTo>
                  <a:lnTo>
                    <a:pt x="126" y="210"/>
                  </a:lnTo>
                  <a:lnTo>
                    <a:pt x="120" y="210"/>
                  </a:lnTo>
                  <a:lnTo>
                    <a:pt x="108" y="216"/>
                  </a:lnTo>
                  <a:lnTo>
                    <a:pt x="102" y="216"/>
                  </a:lnTo>
                  <a:lnTo>
                    <a:pt x="102" y="222"/>
                  </a:lnTo>
                  <a:lnTo>
                    <a:pt x="96" y="222"/>
                  </a:lnTo>
                  <a:lnTo>
                    <a:pt x="96" y="216"/>
                  </a:lnTo>
                  <a:lnTo>
                    <a:pt x="90" y="216"/>
                  </a:lnTo>
                  <a:lnTo>
                    <a:pt x="90" y="210"/>
                  </a:lnTo>
                  <a:lnTo>
                    <a:pt x="90" y="204"/>
                  </a:lnTo>
                  <a:lnTo>
                    <a:pt x="84" y="204"/>
                  </a:lnTo>
                  <a:lnTo>
                    <a:pt x="78" y="204"/>
                  </a:lnTo>
                  <a:lnTo>
                    <a:pt x="72" y="198"/>
                  </a:lnTo>
                  <a:lnTo>
                    <a:pt x="72" y="204"/>
                  </a:lnTo>
                  <a:lnTo>
                    <a:pt x="72" y="198"/>
                  </a:lnTo>
                  <a:lnTo>
                    <a:pt x="72" y="192"/>
                  </a:lnTo>
                  <a:lnTo>
                    <a:pt x="66" y="192"/>
                  </a:lnTo>
                  <a:lnTo>
                    <a:pt x="60" y="186"/>
                  </a:lnTo>
                  <a:lnTo>
                    <a:pt x="54" y="186"/>
                  </a:lnTo>
                  <a:lnTo>
                    <a:pt x="54" y="180"/>
                  </a:lnTo>
                  <a:lnTo>
                    <a:pt x="54" y="174"/>
                  </a:lnTo>
                  <a:lnTo>
                    <a:pt x="48" y="174"/>
                  </a:lnTo>
                  <a:lnTo>
                    <a:pt x="54" y="168"/>
                  </a:lnTo>
                  <a:lnTo>
                    <a:pt x="54" y="162"/>
                  </a:lnTo>
                  <a:lnTo>
                    <a:pt x="48" y="162"/>
                  </a:lnTo>
                  <a:lnTo>
                    <a:pt x="48" y="156"/>
                  </a:lnTo>
                  <a:lnTo>
                    <a:pt x="48" y="150"/>
                  </a:lnTo>
                  <a:lnTo>
                    <a:pt x="42" y="150"/>
                  </a:lnTo>
                  <a:lnTo>
                    <a:pt x="42" y="144"/>
                  </a:lnTo>
                  <a:lnTo>
                    <a:pt x="36" y="144"/>
                  </a:lnTo>
                  <a:lnTo>
                    <a:pt x="30" y="144"/>
                  </a:lnTo>
                  <a:lnTo>
                    <a:pt x="24" y="144"/>
                  </a:lnTo>
                  <a:lnTo>
                    <a:pt x="24" y="138"/>
                  </a:lnTo>
                  <a:lnTo>
                    <a:pt x="18" y="138"/>
                  </a:lnTo>
                  <a:lnTo>
                    <a:pt x="24" y="138"/>
                  </a:lnTo>
                  <a:lnTo>
                    <a:pt x="18" y="138"/>
                  </a:lnTo>
                  <a:lnTo>
                    <a:pt x="12" y="138"/>
                  </a:lnTo>
                  <a:lnTo>
                    <a:pt x="6" y="138"/>
                  </a:lnTo>
                  <a:lnTo>
                    <a:pt x="6" y="132"/>
                  </a:lnTo>
                  <a:lnTo>
                    <a:pt x="6" y="126"/>
                  </a:lnTo>
                  <a:lnTo>
                    <a:pt x="6" y="120"/>
                  </a:lnTo>
                  <a:lnTo>
                    <a:pt x="12" y="120"/>
                  </a:lnTo>
                  <a:lnTo>
                    <a:pt x="18" y="114"/>
                  </a:lnTo>
                  <a:lnTo>
                    <a:pt x="18" y="108"/>
                  </a:lnTo>
                  <a:lnTo>
                    <a:pt x="12" y="108"/>
                  </a:lnTo>
                  <a:lnTo>
                    <a:pt x="6" y="102"/>
                  </a:lnTo>
                  <a:lnTo>
                    <a:pt x="0" y="96"/>
                  </a:lnTo>
                  <a:lnTo>
                    <a:pt x="0" y="90"/>
                  </a:lnTo>
                  <a:lnTo>
                    <a:pt x="0" y="84"/>
                  </a:lnTo>
                  <a:lnTo>
                    <a:pt x="0" y="78"/>
                  </a:lnTo>
                  <a:lnTo>
                    <a:pt x="0" y="72"/>
                  </a:lnTo>
                  <a:lnTo>
                    <a:pt x="6" y="72"/>
                  </a:lnTo>
                  <a:lnTo>
                    <a:pt x="6" y="66"/>
                  </a:lnTo>
                  <a:lnTo>
                    <a:pt x="12" y="66"/>
                  </a:lnTo>
                  <a:lnTo>
                    <a:pt x="18" y="60"/>
                  </a:lnTo>
                  <a:lnTo>
                    <a:pt x="18" y="54"/>
                  </a:lnTo>
                  <a:lnTo>
                    <a:pt x="18" y="48"/>
                  </a:lnTo>
                  <a:lnTo>
                    <a:pt x="24" y="48"/>
                  </a:lnTo>
                  <a:lnTo>
                    <a:pt x="24" y="42"/>
                  </a:lnTo>
                  <a:lnTo>
                    <a:pt x="30" y="42"/>
                  </a:lnTo>
                  <a:lnTo>
                    <a:pt x="30" y="36"/>
                  </a:lnTo>
                  <a:lnTo>
                    <a:pt x="30" y="30"/>
                  </a:lnTo>
                  <a:lnTo>
                    <a:pt x="30" y="24"/>
                  </a:lnTo>
                  <a:lnTo>
                    <a:pt x="30" y="18"/>
                  </a:lnTo>
                  <a:lnTo>
                    <a:pt x="36" y="18"/>
                  </a:lnTo>
                  <a:lnTo>
                    <a:pt x="42" y="12"/>
                  </a:lnTo>
                  <a:lnTo>
                    <a:pt x="48" y="12"/>
                  </a:lnTo>
                  <a:lnTo>
                    <a:pt x="54" y="12"/>
                  </a:lnTo>
                  <a:lnTo>
                    <a:pt x="60" y="12"/>
                  </a:lnTo>
                  <a:lnTo>
                    <a:pt x="66" y="12"/>
                  </a:lnTo>
                  <a:lnTo>
                    <a:pt x="66" y="6"/>
                  </a:lnTo>
                  <a:lnTo>
                    <a:pt x="72" y="6"/>
                  </a:lnTo>
                  <a:lnTo>
                    <a:pt x="78" y="6"/>
                  </a:lnTo>
                  <a:lnTo>
                    <a:pt x="84" y="0"/>
                  </a:lnTo>
                  <a:lnTo>
                    <a:pt x="90" y="0"/>
                  </a:lnTo>
                  <a:lnTo>
                    <a:pt x="96" y="0"/>
                  </a:lnTo>
                  <a:lnTo>
                    <a:pt x="102" y="0"/>
                  </a:lnTo>
                  <a:lnTo>
                    <a:pt x="108" y="0"/>
                  </a:lnTo>
                  <a:lnTo>
                    <a:pt x="114" y="0"/>
                  </a:lnTo>
                  <a:lnTo>
                    <a:pt x="120" y="0"/>
                  </a:lnTo>
                  <a:lnTo>
                    <a:pt x="120" y="6"/>
                  </a:lnTo>
                  <a:lnTo>
                    <a:pt x="120" y="12"/>
                  </a:lnTo>
                  <a:lnTo>
                    <a:pt x="120" y="18"/>
                  </a:lnTo>
                  <a:lnTo>
                    <a:pt x="114" y="24"/>
                  </a:lnTo>
                  <a:lnTo>
                    <a:pt x="108" y="24"/>
                  </a:lnTo>
                  <a:lnTo>
                    <a:pt x="102" y="24"/>
                  </a:lnTo>
                  <a:lnTo>
                    <a:pt x="102" y="30"/>
                  </a:lnTo>
                  <a:lnTo>
                    <a:pt x="102" y="36"/>
                  </a:lnTo>
                  <a:lnTo>
                    <a:pt x="108" y="36"/>
                  </a:lnTo>
                  <a:lnTo>
                    <a:pt x="108" y="42"/>
                  </a:lnTo>
                  <a:lnTo>
                    <a:pt x="114" y="48"/>
                  </a:lnTo>
                  <a:lnTo>
                    <a:pt x="114" y="54"/>
                  </a:lnTo>
                  <a:lnTo>
                    <a:pt x="114" y="60"/>
                  </a:lnTo>
                  <a:lnTo>
                    <a:pt x="114" y="66"/>
                  </a:lnTo>
                  <a:lnTo>
                    <a:pt x="120" y="72"/>
                  </a:lnTo>
                  <a:lnTo>
                    <a:pt x="120" y="78"/>
                  </a:lnTo>
                  <a:lnTo>
                    <a:pt x="114" y="78"/>
                  </a:lnTo>
                  <a:lnTo>
                    <a:pt x="114" y="84"/>
                  </a:lnTo>
                  <a:lnTo>
                    <a:pt x="120" y="90"/>
                  </a:lnTo>
                  <a:lnTo>
                    <a:pt x="126" y="90"/>
                  </a:lnTo>
                  <a:lnTo>
                    <a:pt x="126" y="96"/>
                  </a:lnTo>
                  <a:lnTo>
                    <a:pt x="126" y="102"/>
                  </a:lnTo>
                  <a:lnTo>
                    <a:pt x="126" y="108"/>
                  </a:lnTo>
                  <a:lnTo>
                    <a:pt x="126" y="114"/>
                  </a:lnTo>
                  <a:lnTo>
                    <a:pt x="132" y="114"/>
                  </a:lnTo>
                  <a:lnTo>
                    <a:pt x="132" y="120"/>
                  </a:lnTo>
                  <a:lnTo>
                    <a:pt x="132" y="126"/>
                  </a:lnTo>
                  <a:lnTo>
                    <a:pt x="138" y="126"/>
                  </a:lnTo>
                  <a:lnTo>
                    <a:pt x="138" y="132"/>
                  </a:lnTo>
                  <a:lnTo>
                    <a:pt x="138" y="138"/>
                  </a:lnTo>
                  <a:lnTo>
                    <a:pt x="144" y="138"/>
                  </a:lnTo>
                  <a:lnTo>
                    <a:pt x="144" y="144"/>
                  </a:lnTo>
                  <a:lnTo>
                    <a:pt x="144" y="150"/>
                  </a:lnTo>
                  <a:lnTo>
                    <a:pt x="144" y="156"/>
                  </a:lnTo>
                  <a:lnTo>
                    <a:pt x="138" y="162"/>
                  </a:lnTo>
                  <a:lnTo>
                    <a:pt x="132" y="168"/>
                  </a:lnTo>
                  <a:lnTo>
                    <a:pt x="132" y="174"/>
                  </a:lnTo>
                  <a:lnTo>
                    <a:pt x="132" y="180"/>
                  </a:lnTo>
                  <a:lnTo>
                    <a:pt x="132" y="186"/>
                  </a:lnTo>
                  <a:lnTo>
                    <a:pt x="114" y="186"/>
                  </a:lnTo>
                  <a:lnTo>
                    <a:pt x="108" y="186"/>
                  </a:lnTo>
                  <a:lnTo>
                    <a:pt x="126" y="192"/>
                  </a:lnTo>
                  <a:lnTo>
                    <a:pt x="132" y="192"/>
                  </a:lnTo>
                  <a:lnTo>
                    <a:pt x="132" y="186"/>
                  </a:lnTo>
                  <a:lnTo>
                    <a:pt x="156" y="180"/>
                  </a:lnTo>
                  <a:lnTo>
                    <a:pt x="156" y="174"/>
                  </a:lnTo>
                  <a:lnTo>
                    <a:pt x="168" y="174"/>
                  </a:lnTo>
                  <a:lnTo>
                    <a:pt x="174" y="174"/>
                  </a:lnTo>
                  <a:lnTo>
                    <a:pt x="174" y="168"/>
                  </a:lnTo>
                  <a:lnTo>
                    <a:pt x="180" y="168"/>
                  </a:lnTo>
                  <a:lnTo>
                    <a:pt x="180" y="174"/>
                  </a:lnTo>
                  <a:lnTo>
                    <a:pt x="180" y="186"/>
                  </a:lnTo>
                  <a:lnTo>
                    <a:pt x="186" y="186"/>
                  </a:lnTo>
                  <a:lnTo>
                    <a:pt x="192" y="186"/>
                  </a:lnTo>
                  <a:lnTo>
                    <a:pt x="198" y="186"/>
                  </a:lnTo>
                  <a:lnTo>
                    <a:pt x="204" y="186"/>
                  </a:lnTo>
                  <a:lnTo>
                    <a:pt x="210" y="186"/>
                  </a:lnTo>
                  <a:lnTo>
                    <a:pt x="216" y="186"/>
                  </a:lnTo>
                  <a:lnTo>
                    <a:pt x="222" y="186"/>
                  </a:lnTo>
                  <a:lnTo>
                    <a:pt x="228" y="186"/>
                  </a:lnTo>
                  <a:lnTo>
                    <a:pt x="228" y="180"/>
                  </a:lnTo>
                  <a:lnTo>
                    <a:pt x="222" y="180"/>
                  </a:lnTo>
                  <a:lnTo>
                    <a:pt x="222" y="174"/>
                  </a:lnTo>
                  <a:lnTo>
                    <a:pt x="222" y="168"/>
                  </a:lnTo>
                  <a:lnTo>
                    <a:pt x="222" y="156"/>
                  </a:lnTo>
                  <a:lnTo>
                    <a:pt x="228" y="150"/>
                  </a:lnTo>
                  <a:lnTo>
                    <a:pt x="222" y="150"/>
                  </a:lnTo>
                  <a:lnTo>
                    <a:pt x="216" y="138"/>
                  </a:lnTo>
                  <a:lnTo>
                    <a:pt x="222" y="132"/>
                  </a:lnTo>
                  <a:lnTo>
                    <a:pt x="228" y="132"/>
                  </a:lnTo>
                  <a:lnTo>
                    <a:pt x="234" y="132"/>
                  </a:lnTo>
                  <a:lnTo>
                    <a:pt x="240" y="126"/>
                  </a:lnTo>
                  <a:lnTo>
                    <a:pt x="246" y="126"/>
                  </a:lnTo>
                  <a:lnTo>
                    <a:pt x="246" y="120"/>
                  </a:lnTo>
                  <a:lnTo>
                    <a:pt x="246" y="114"/>
                  </a:lnTo>
                  <a:lnTo>
                    <a:pt x="252" y="108"/>
                  </a:lnTo>
                  <a:lnTo>
                    <a:pt x="258" y="102"/>
                  </a:lnTo>
                  <a:lnTo>
                    <a:pt x="264" y="96"/>
                  </a:lnTo>
                  <a:lnTo>
                    <a:pt x="270" y="96"/>
                  </a:lnTo>
                  <a:lnTo>
                    <a:pt x="264" y="96"/>
                  </a:lnTo>
                  <a:lnTo>
                    <a:pt x="270" y="102"/>
                  </a:lnTo>
                  <a:lnTo>
                    <a:pt x="270" y="108"/>
                  </a:lnTo>
                  <a:lnTo>
                    <a:pt x="276" y="108"/>
                  </a:lnTo>
                  <a:lnTo>
                    <a:pt x="282" y="108"/>
                  </a:lnTo>
                  <a:lnTo>
                    <a:pt x="288" y="114"/>
                  </a:lnTo>
                  <a:lnTo>
                    <a:pt x="306" y="108"/>
                  </a:lnTo>
                  <a:lnTo>
                    <a:pt x="312" y="108"/>
                  </a:lnTo>
                  <a:lnTo>
                    <a:pt x="324" y="108"/>
                  </a:lnTo>
                  <a:lnTo>
                    <a:pt x="342" y="108"/>
                  </a:lnTo>
                  <a:lnTo>
                    <a:pt x="348" y="96"/>
                  </a:lnTo>
                  <a:lnTo>
                    <a:pt x="354" y="102"/>
                  </a:lnTo>
                  <a:lnTo>
                    <a:pt x="354" y="108"/>
                  </a:lnTo>
                  <a:lnTo>
                    <a:pt x="360" y="114"/>
                  </a:lnTo>
                  <a:lnTo>
                    <a:pt x="360" y="126"/>
                  </a:lnTo>
                  <a:lnTo>
                    <a:pt x="366" y="126"/>
                  </a:lnTo>
                  <a:lnTo>
                    <a:pt x="366" y="132"/>
                  </a:lnTo>
                  <a:lnTo>
                    <a:pt x="372" y="132"/>
                  </a:lnTo>
                  <a:lnTo>
                    <a:pt x="378" y="132"/>
                  </a:lnTo>
                  <a:lnTo>
                    <a:pt x="378" y="126"/>
                  </a:lnTo>
                  <a:lnTo>
                    <a:pt x="384" y="126"/>
                  </a:lnTo>
                  <a:lnTo>
                    <a:pt x="384" y="132"/>
                  </a:lnTo>
                  <a:lnTo>
                    <a:pt x="390" y="132"/>
                  </a:lnTo>
                  <a:lnTo>
                    <a:pt x="390" y="126"/>
                  </a:lnTo>
                  <a:lnTo>
                    <a:pt x="390" y="120"/>
                  </a:lnTo>
                  <a:lnTo>
                    <a:pt x="396" y="114"/>
                  </a:lnTo>
                  <a:lnTo>
                    <a:pt x="396" y="108"/>
                  </a:lnTo>
                  <a:lnTo>
                    <a:pt x="396" y="102"/>
                  </a:lnTo>
                  <a:lnTo>
                    <a:pt x="396" y="108"/>
                  </a:lnTo>
                  <a:lnTo>
                    <a:pt x="402" y="108"/>
                  </a:lnTo>
                  <a:lnTo>
                    <a:pt x="402" y="114"/>
                  </a:lnTo>
                  <a:lnTo>
                    <a:pt x="402" y="120"/>
                  </a:lnTo>
                  <a:lnTo>
                    <a:pt x="408" y="120"/>
                  </a:lnTo>
                  <a:lnTo>
                    <a:pt x="408" y="126"/>
                  </a:lnTo>
                  <a:lnTo>
                    <a:pt x="408" y="132"/>
                  </a:lnTo>
                  <a:lnTo>
                    <a:pt x="414" y="132"/>
                  </a:lnTo>
                  <a:lnTo>
                    <a:pt x="414" y="138"/>
                  </a:lnTo>
                  <a:lnTo>
                    <a:pt x="414" y="144"/>
                  </a:lnTo>
                  <a:lnTo>
                    <a:pt x="414" y="138"/>
                  </a:lnTo>
                  <a:lnTo>
                    <a:pt x="414" y="144"/>
                  </a:lnTo>
                  <a:lnTo>
                    <a:pt x="414" y="150"/>
                  </a:lnTo>
                  <a:lnTo>
                    <a:pt x="414" y="156"/>
                  </a:lnTo>
                  <a:lnTo>
                    <a:pt x="414" y="162"/>
                  </a:lnTo>
                  <a:lnTo>
                    <a:pt x="414" y="168"/>
                  </a:lnTo>
                  <a:lnTo>
                    <a:pt x="420" y="168"/>
                  </a:lnTo>
                  <a:lnTo>
                    <a:pt x="426" y="168"/>
                  </a:lnTo>
                  <a:lnTo>
                    <a:pt x="432" y="168"/>
                  </a:lnTo>
                  <a:lnTo>
                    <a:pt x="432" y="174"/>
                  </a:lnTo>
                  <a:lnTo>
                    <a:pt x="438" y="174"/>
                  </a:lnTo>
                  <a:lnTo>
                    <a:pt x="432" y="180"/>
                  </a:lnTo>
                  <a:lnTo>
                    <a:pt x="432" y="186"/>
                  </a:lnTo>
                  <a:lnTo>
                    <a:pt x="432" y="192"/>
                  </a:lnTo>
                  <a:lnTo>
                    <a:pt x="432" y="198"/>
                  </a:lnTo>
                  <a:lnTo>
                    <a:pt x="432" y="204"/>
                  </a:lnTo>
                  <a:lnTo>
                    <a:pt x="432" y="210"/>
                  </a:lnTo>
                  <a:lnTo>
                    <a:pt x="426" y="210"/>
                  </a:lnTo>
                  <a:lnTo>
                    <a:pt x="426" y="216"/>
                  </a:lnTo>
                  <a:lnTo>
                    <a:pt x="420" y="222"/>
                  </a:lnTo>
                  <a:lnTo>
                    <a:pt x="420" y="228"/>
                  </a:lnTo>
                  <a:lnTo>
                    <a:pt x="414" y="234"/>
                  </a:lnTo>
                  <a:lnTo>
                    <a:pt x="414" y="240"/>
                  </a:lnTo>
                  <a:lnTo>
                    <a:pt x="414" y="246"/>
                  </a:lnTo>
                  <a:lnTo>
                    <a:pt x="414" y="252"/>
                  </a:lnTo>
                  <a:lnTo>
                    <a:pt x="408" y="258"/>
                  </a:lnTo>
                  <a:lnTo>
                    <a:pt x="408" y="264"/>
                  </a:lnTo>
                  <a:lnTo>
                    <a:pt x="408" y="270"/>
                  </a:lnTo>
                  <a:lnTo>
                    <a:pt x="402" y="276"/>
                  </a:lnTo>
                  <a:lnTo>
                    <a:pt x="402" y="282"/>
                  </a:lnTo>
                  <a:lnTo>
                    <a:pt x="408" y="282"/>
                  </a:lnTo>
                  <a:lnTo>
                    <a:pt x="408" y="288"/>
                  </a:lnTo>
                  <a:lnTo>
                    <a:pt x="408" y="294"/>
                  </a:lnTo>
                  <a:lnTo>
                    <a:pt x="402" y="294"/>
                  </a:lnTo>
                  <a:lnTo>
                    <a:pt x="396" y="294"/>
                  </a:lnTo>
                  <a:lnTo>
                    <a:pt x="396" y="288"/>
                  </a:lnTo>
                  <a:lnTo>
                    <a:pt x="390" y="282"/>
                  </a:lnTo>
                  <a:lnTo>
                    <a:pt x="384" y="282"/>
                  </a:lnTo>
                  <a:lnTo>
                    <a:pt x="378" y="282"/>
                  </a:lnTo>
                  <a:lnTo>
                    <a:pt x="378" y="288"/>
                  </a:lnTo>
                  <a:lnTo>
                    <a:pt x="372" y="288"/>
                  </a:lnTo>
                  <a:lnTo>
                    <a:pt x="366" y="288"/>
                  </a:lnTo>
                  <a:lnTo>
                    <a:pt x="360" y="288"/>
                  </a:lnTo>
                  <a:lnTo>
                    <a:pt x="348" y="282"/>
                  </a:lnTo>
                  <a:lnTo>
                    <a:pt x="348" y="276"/>
                  </a:lnTo>
                  <a:lnTo>
                    <a:pt x="354" y="276"/>
                  </a:lnTo>
                  <a:lnTo>
                    <a:pt x="354" y="270"/>
                  </a:lnTo>
                  <a:lnTo>
                    <a:pt x="360" y="264"/>
                  </a:lnTo>
                  <a:lnTo>
                    <a:pt x="366" y="258"/>
                  </a:lnTo>
                  <a:lnTo>
                    <a:pt x="372" y="258"/>
                  </a:lnTo>
                  <a:lnTo>
                    <a:pt x="372" y="252"/>
                  </a:lnTo>
                  <a:lnTo>
                    <a:pt x="342" y="252"/>
                  </a:lnTo>
                  <a:lnTo>
                    <a:pt x="342" y="246"/>
                  </a:lnTo>
                  <a:lnTo>
                    <a:pt x="336" y="246"/>
                  </a:lnTo>
                  <a:lnTo>
                    <a:pt x="330" y="246"/>
                  </a:lnTo>
                  <a:lnTo>
                    <a:pt x="330" y="240"/>
                  </a:lnTo>
                  <a:lnTo>
                    <a:pt x="342" y="240"/>
                  </a:lnTo>
                  <a:lnTo>
                    <a:pt x="342" y="216"/>
                  </a:lnTo>
                  <a:lnTo>
                    <a:pt x="336" y="216"/>
                  </a:lnTo>
                  <a:lnTo>
                    <a:pt x="330" y="216"/>
                  </a:lnTo>
                  <a:lnTo>
                    <a:pt x="312" y="216"/>
                  </a:lnTo>
                  <a:lnTo>
                    <a:pt x="306" y="216"/>
                  </a:lnTo>
                  <a:lnTo>
                    <a:pt x="300" y="216"/>
                  </a:lnTo>
                  <a:lnTo>
                    <a:pt x="294" y="216"/>
                  </a:lnTo>
                  <a:lnTo>
                    <a:pt x="288" y="216"/>
                  </a:lnTo>
                  <a:lnTo>
                    <a:pt x="282" y="216"/>
                  </a:lnTo>
                  <a:lnTo>
                    <a:pt x="276" y="210"/>
                  </a:lnTo>
                  <a:lnTo>
                    <a:pt x="270" y="204"/>
                  </a:lnTo>
                  <a:lnTo>
                    <a:pt x="258" y="210"/>
                  </a:lnTo>
                  <a:lnTo>
                    <a:pt x="252" y="204"/>
                  </a:lnTo>
                  <a:lnTo>
                    <a:pt x="246" y="204"/>
                  </a:lnTo>
                  <a:lnTo>
                    <a:pt x="240" y="204"/>
                  </a:lnTo>
                  <a:lnTo>
                    <a:pt x="240" y="210"/>
                  </a:lnTo>
                  <a:lnTo>
                    <a:pt x="240" y="216"/>
                  </a:lnTo>
                  <a:lnTo>
                    <a:pt x="240" y="222"/>
                  </a:lnTo>
                  <a:lnTo>
                    <a:pt x="240" y="228"/>
                  </a:lnTo>
                  <a:lnTo>
                    <a:pt x="240" y="234"/>
                  </a:lnTo>
                  <a:lnTo>
                    <a:pt x="240" y="240"/>
                  </a:lnTo>
                  <a:lnTo>
                    <a:pt x="234" y="240"/>
                  </a:lnTo>
                  <a:lnTo>
                    <a:pt x="234" y="246"/>
                  </a:lnTo>
                  <a:lnTo>
                    <a:pt x="228" y="258"/>
                  </a:lnTo>
                  <a:lnTo>
                    <a:pt x="234" y="258"/>
                  </a:lnTo>
                  <a:lnTo>
                    <a:pt x="234" y="252"/>
                  </a:lnTo>
                  <a:lnTo>
                    <a:pt x="240" y="252"/>
                  </a:lnTo>
                  <a:lnTo>
                    <a:pt x="246" y="252"/>
                  </a:lnTo>
                  <a:lnTo>
                    <a:pt x="246" y="246"/>
                  </a:lnTo>
                  <a:lnTo>
                    <a:pt x="252" y="252"/>
                  </a:lnTo>
                  <a:lnTo>
                    <a:pt x="246" y="252"/>
                  </a:lnTo>
                  <a:lnTo>
                    <a:pt x="246" y="258"/>
                  </a:lnTo>
                  <a:lnTo>
                    <a:pt x="240" y="258"/>
                  </a:lnTo>
                  <a:lnTo>
                    <a:pt x="240" y="264"/>
                  </a:lnTo>
                  <a:lnTo>
                    <a:pt x="234" y="264"/>
                  </a:lnTo>
                  <a:lnTo>
                    <a:pt x="234" y="270"/>
                  </a:lnTo>
                  <a:lnTo>
                    <a:pt x="228" y="270"/>
                  </a:lnTo>
                  <a:lnTo>
                    <a:pt x="228" y="276"/>
                  </a:lnTo>
                  <a:lnTo>
                    <a:pt x="234" y="276"/>
                  </a:lnTo>
                  <a:lnTo>
                    <a:pt x="234" y="282"/>
                  </a:lnTo>
                  <a:lnTo>
                    <a:pt x="234" y="288"/>
                  </a:lnTo>
                  <a:lnTo>
                    <a:pt x="240" y="288"/>
                  </a:lnTo>
                  <a:lnTo>
                    <a:pt x="240" y="294"/>
                  </a:lnTo>
                  <a:lnTo>
                    <a:pt x="246" y="294"/>
                  </a:lnTo>
                  <a:lnTo>
                    <a:pt x="246" y="288"/>
                  </a:lnTo>
                  <a:lnTo>
                    <a:pt x="246" y="294"/>
                  </a:lnTo>
                  <a:lnTo>
                    <a:pt x="240" y="300"/>
                  </a:lnTo>
                  <a:lnTo>
                    <a:pt x="234" y="300"/>
                  </a:lnTo>
                  <a:lnTo>
                    <a:pt x="234" y="294"/>
                  </a:lnTo>
                  <a:lnTo>
                    <a:pt x="228" y="294"/>
                  </a:lnTo>
                  <a:lnTo>
                    <a:pt x="222" y="294"/>
                  </a:lnTo>
                  <a:lnTo>
                    <a:pt x="222" y="300"/>
                  </a:lnTo>
                  <a:lnTo>
                    <a:pt x="222" y="294"/>
                  </a:lnTo>
                  <a:lnTo>
                    <a:pt x="216" y="294"/>
                  </a:lnTo>
                  <a:lnTo>
                    <a:pt x="216" y="288"/>
                  </a:lnTo>
                  <a:lnTo>
                    <a:pt x="216" y="282"/>
                  </a:lnTo>
                  <a:lnTo>
                    <a:pt x="210" y="258"/>
                  </a:lnTo>
                  <a:lnTo>
                    <a:pt x="210" y="252"/>
                  </a:lnTo>
                  <a:lnTo>
                    <a:pt x="210" y="246"/>
                  </a:lnTo>
                  <a:lnTo>
                    <a:pt x="216" y="246"/>
                  </a:lnTo>
                  <a:lnTo>
                    <a:pt x="216" y="240"/>
                  </a:lnTo>
                  <a:lnTo>
                    <a:pt x="210" y="240"/>
                  </a:lnTo>
                  <a:lnTo>
                    <a:pt x="204" y="240"/>
                  </a:lnTo>
                  <a:lnTo>
                    <a:pt x="210" y="240"/>
                  </a:lnTo>
                  <a:lnTo>
                    <a:pt x="216" y="240"/>
                  </a:lnTo>
                  <a:lnTo>
                    <a:pt x="210" y="216"/>
                  </a:lnTo>
                  <a:lnTo>
                    <a:pt x="210" y="222"/>
                  </a:lnTo>
                  <a:lnTo>
                    <a:pt x="204" y="222"/>
                  </a:lnTo>
                  <a:lnTo>
                    <a:pt x="198" y="222"/>
                  </a:lnTo>
                  <a:lnTo>
                    <a:pt x="192" y="222"/>
                  </a:lnTo>
                  <a:lnTo>
                    <a:pt x="180" y="222"/>
                  </a:lnTo>
                  <a:lnTo>
                    <a:pt x="174" y="222"/>
                  </a:lnTo>
                  <a:lnTo>
                    <a:pt x="168" y="222"/>
                  </a:lnTo>
                  <a:lnTo>
                    <a:pt x="168" y="228"/>
                  </a:lnTo>
                  <a:lnTo>
                    <a:pt x="168" y="234"/>
                  </a:lnTo>
                  <a:lnTo>
                    <a:pt x="162" y="234"/>
                  </a:lnTo>
                  <a:lnTo>
                    <a:pt x="162" y="240"/>
                  </a:lnTo>
                  <a:lnTo>
                    <a:pt x="168" y="240"/>
                  </a:lnTo>
                  <a:lnTo>
                    <a:pt x="156" y="252"/>
                  </a:lnTo>
                  <a:close/>
                </a:path>
              </a:pathLst>
            </a:custGeom>
            <a:solidFill>
              <a:srgbClr val="3366FF"/>
            </a:solidFill>
            <a:ln w="0">
              <a:solidFill>
                <a:srgbClr val="000000"/>
              </a:solidFill>
              <a:prstDash val="solid"/>
              <a:round/>
              <a:headEnd/>
              <a:tailEnd/>
            </a:ln>
          </p:spPr>
          <p:txBody>
            <a:bodyPr/>
            <a:lstStyle/>
            <a:p>
              <a:endParaRPr lang="es-MX"/>
            </a:p>
          </p:txBody>
        </p:sp>
        <p:sp>
          <p:nvSpPr>
            <p:cNvPr id="130" name="Freeform 132"/>
            <p:cNvSpPr>
              <a:spLocks/>
            </p:cNvSpPr>
            <p:nvPr/>
          </p:nvSpPr>
          <p:spPr bwMode="auto">
            <a:xfrm>
              <a:off x="2028" y="1914"/>
              <a:ext cx="330" cy="282"/>
            </a:xfrm>
            <a:custGeom>
              <a:avLst/>
              <a:gdLst>
                <a:gd name="T0" fmla="*/ 60 w 330"/>
                <a:gd name="T1" fmla="*/ 174 h 282"/>
                <a:gd name="T2" fmla="*/ 48 w 330"/>
                <a:gd name="T3" fmla="*/ 180 h 282"/>
                <a:gd name="T4" fmla="*/ 42 w 330"/>
                <a:gd name="T5" fmla="*/ 180 h 282"/>
                <a:gd name="T6" fmla="*/ 36 w 330"/>
                <a:gd name="T7" fmla="*/ 192 h 282"/>
                <a:gd name="T8" fmla="*/ 24 w 330"/>
                <a:gd name="T9" fmla="*/ 186 h 282"/>
                <a:gd name="T10" fmla="*/ 6 w 330"/>
                <a:gd name="T11" fmla="*/ 186 h 282"/>
                <a:gd name="T12" fmla="*/ 6 w 330"/>
                <a:gd name="T13" fmla="*/ 180 h 282"/>
                <a:gd name="T14" fmla="*/ 18 w 330"/>
                <a:gd name="T15" fmla="*/ 174 h 282"/>
                <a:gd name="T16" fmla="*/ 24 w 330"/>
                <a:gd name="T17" fmla="*/ 168 h 282"/>
                <a:gd name="T18" fmla="*/ 36 w 330"/>
                <a:gd name="T19" fmla="*/ 174 h 282"/>
                <a:gd name="T20" fmla="*/ 30 w 330"/>
                <a:gd name="T21" fmla="*/ 162 h 282"/>
                <a:gd name="T22" fmla="*/ 36 w 330"/>
                <a:gd name="T23" fmla="*/ 144 h 282"/>
                <a:gd name="T24" fmla="*/ 42 w 330"/>
                <a:gd name="T25" fmla="*/ 126 h 282"/>
                <a:gd name="T26" fmla="*/ 48 w 330"/>
                <a:gd name="T27" fmla="*/ 108 h 282"/>
                <a:gd name="T28" fmla="*/ 54 w 330"/>
                <a:gd name="T29" fmla="*/ 90 h 282"/>
                <a:gd name="T30" fmla="*/ 60 w 330"/>
                <a:gd name="T31" fmla="*/ 78 h 282"/>
                <a:gd name="T32" fmla="*/ 60 w 330"/>
                <a:gd name="T33" fmla="*/ 60 h 282"/>
                <a:gd name="T34" fmla="*/ 66 w 330"/>
                <a:gd name="T35" fmla="*/ 42 h 282"/>
                <a:gd name="T36" fmla="*/ 72 w 330"/>
                <a:gd name="T37" fmla="*/ 24 h 282"/>
                <a:gd name="T38" fmla="*/ 90 w 330"/>
                <a:gd name="T39" fmla="*/ 30 h 282"/>
                <a:gd name="T40" fmla="*/ 102 w 330"/>
                <a:gd name="T41" fmla="*/ 36 h 282"/>
                <a:gd name="T42" fmla="*/ 114 w 330"/>
                <a:gd name="T43" fmla="*/ 48 h 282"/>
                <a:gd name="T44" fmla="*/ 126 w 330"/>
                <a:gd name="T45" fmla="*/ 60 h 282"/>
                <a:gd name="T46" fmla="*/ 138 w 330"/>
                <a:gd name="T47" fmla="*/ 66 h 282"/>
                <a:gd name="T48" fmla="*/ 144 w 330"/>
                <a:gd name="T49" fmla="*/ 54 h 282"/>
                <a:gd name="T50" fmla="*/ 150 w 330"/>
                <a:gd name="T51" fmla="*/ 36 h 282"/>
                <a:gd name="T52" fmla="*/ 162 w 330"/>
                <a:gd name="T53" fmla="*/ 24 h 282"/>
                <a:gd name="T54" fmla="*/ 174 w 330"/>
                <a:gd name="T55" fmla="*/ 18 h 282"/>
                <a:gd name="T56" fmla="*/ 180 w 330"/>
                <a:gd name="T57" fmla="*/ 6 h 282"/>
                <a:gd name="T58" fmla="*/ 192 w 330"/>
                <a:gd name="T59" fmla="*/ 6 h 282"/>
                <a:gd name="T60" fmla="*/ 204 w 330"/>
                <a:gd name="T61" fmla="*/ 24 h 282"/>
                <a:gd name="T62" fmla="*/ 222 w 330"/>
                <a:gd name="T63" fmla="*/ 36 h 282"/>
                <a:gd name="T64" fmla="*/ 246 w 330"/>
                <a:gd name="T65" fmla="*/ 42 h 282"/>
                <a:gd name="T66" fmla="*/ 258 w 330"/>
                <a:gd name="T67" fmla="*/ 48 h 282"/>
                <a:gd name="T68" fmla="*/ 276 w 330"/>
                <a:gd name="T69" fmla="*/ 54 h 282"/>
                <a:gd name="T70" fmla="*/ 288 w 330"/>
                <a:gd name="T71" fmla="*/ 66 h 282"/>
                <a:gd name="T72" fmla="*/ 300 w 330"/>
                <a:gd name="T73" fmla="*/ 78 h 282"/>
                <a:gd name="T74" fmla="*/ 306 w 330"/>
                <a:gd name="T75" fmla="*/ 90 h 282"/>
                <a:gd name="T76" fmla="*/ 318 w 330"/>
                <a:gd name="T77" fmla="*/ 102 h 282"/>
                <a:gd name="T78" fmla="*/ 330 w 330"/>
                <a:gd name="T79" fmla="*/ 120 h 282"/>
                <a:gd name="T80" fmla="*/ 324 w 330"/>
                <a:gd name="T81" fmla="*/ 132 h 282"/>
                <a:gd name="T82" fmla="*/ 324 w 330"/>
                <a:gd name="T83" fmla="*/ 180 h 282"/>
                <a:gd name="T84" fmla="*/ 306 w 330"/>
                <a:gd name="T85" fmla="*/ 234 h 282"/>
                <a:gd name="T86" fmla="*/ 234 w 330"/>
                <a:gd name="T87" fmla="*/ 258 h 282"/>
                <a:gd name="T88" fmla="*/ 216 w 330"/>
                <a:gd name="T89" fmla="*/ 258 h 282"/>
                <a:gd name="T90" fmla="*/ 186 w 330"/>
                <a:gd name="T91" fmla="*/ 264 h 282"/>
                <a:gd name="T92" fmla="*/ 168 w 330"/>
                <a:gd name="T93" fmla="*/ 258 h 282"/>
                <a:gd name="T94" fmla="*/ 144 w 330"/>
                <a:gd name="T95" fmla="*/ 252 h 282"/>
                <a:gd name="T96" fmla="*/ 126 w 330"/>
                <a:gd name="T97" fmla="*/ 258 h 282"/>
                <a:gd name="T98" fmla="*/ 114 w 330"/>
                <a:gd name="T99" fmla="*/ 264 h 282"/>
                <a:gd name="T100" fmla="*/ 102 w 330"/>
                <a:gd name="T101" fmla="*/ 270 h 282"/>
                <a:gd name="T102" fmla="*/ 90 w 330"/>
                <a:gd name="T103" fmla="*/ 282 h 282"/>
                <a:gd name="T104" fmla="*/ 72 w 330"/>
                <a:gd name="T105" fmla="*/ 276 h 282"/>
                <a:gd name="T106" fmla="*/ 66 w 330"/>
                <a:gd name="T107" fmla="*/ 264 h 282"/>
                <a:gd name="T108" fmla="*/ 66 w 330"/>
                <a:gd name="T109" fmla="*/ 240 h 282"/>
                <a:gd name="T110" fmla="*/ 60 w 330"/>
                <a:gd name="T111" fmla="*/ 222 h 282"/>
                <a:gd name="T112" fmla="*/ 54 w 330"/>
                <a:gd name="T113" fmla="*/ 210 h 282"/>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330"/>
                <a:gd name="T172" fmla="*/ 0 h 282"/>
                <a:gd name="T173" fmla="*/ 330 w 330"/>
                <a:gd name="T174" fmla="*/ 282 h 282"/>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330" h="282">
                  <a:moveTo>
                    <a:pt x="66" y="180"/>
                  </a:moveTo>
                  <a:lnTo>
                    <a:pt x="66" y="174"/>
                  </a:lnTo>
                  <a:lnTo>
                    <a:pt x="60" y="174"/>
                  </a:lnTo>
                  <a:lnTo>
                    <a:pt x="60" y="180"/>
                  </a:lnTo>
                  <a:lnTo>
                    <a:pt x="54" y="180"/>
                  </a:lnTo>
                  <a:lnTo>
                    <a:pt x="48" y="180"/>
                  </a:lnTo>
                  <a:lnTo>
                    <a:pt x="48" y="186"/>
                  </a:lnTo>
                  <a:lnTo>
                    <a:pt x="48" y="180"/>
                  </a:lnTo>
                  <a:lnTo>
                    <a:pt x="42" y="180"/>
                  </a:lnTo>
                  <a:lnTo>
                    <a:pt x="36" y="180"/>
                  </a:lnTo>
                  <a:lnTo>
                    <a:pt x="36" y="186"/>
                  </a:lnTo>
                  <a:lnTo>
                    <a:pt x="36" y="192"/>
                  </a:lnTo>
                  <a:lnTo>
                    <a:pt x="30" y="192"/>
                  </a:lnTo>
                  <a:lnTo>
                    <a:pt x="24" y="192"/>
                  </a:lnTo>
                  <a:lnTo>
                    <a:pt x="24" y="186"/>
                  </a:lnTo>
                  <a:lnTo>
                    <a:pt x="18" y="186"/>
                  </a:lnTo>
                  <a:lnTo>
                    <a:pt x="12" y="186"/>
                  </a:lnTo>
                  <a:lnTo>
                    <a:pt x="6" y="186"/>
                  </a:lnTo>
                  <a:lnTo>
                    <a:pt x="6" y="180"/>
                  </a:lnTo>
                  <a:lnTo>
                    <a:pt x="0" y="180"/>
                  </a:lnTo>
                  <a:lnTo>
                    <a:pt x="6" y="180"/>
                  </a:lnTo>
                  <a:lnTo>
                    <a:pt x="12" y="180"/>
                  </a:lnTo>
                  <a:lnTo>
                    <a:pt x="12" y="174"/>
                  </a:lnTo>
                  <a:lnTo>
                    <a:pt x="18" y="174"/>
                  </a:lnTo>
                  <a:lnTo>
                    <a:pt x="18" y="168"/>
                  </a:lnTo>
                  <a:lnTo>
                    <a:pt x="18" y="174"/>
                  </a:lnTo>
                  <a:lnTo>
                    <a:pt x="24" y="168"/>
                  </a:lnTo>
                  <a:lnTo>
                    <a:pt x="24" y="174"/>
                  </a:lnTo>
                  <a:lnTo>
                    <a:pt x="30" y="174"/>
                  </a:lnTo>
                  <a:lnTo>
                    <a:pt x="36" y="174"/>
                  </a:lnTo>
                  <a:lnTo>
                    <a:pt x="36" y="168"/>
                  </a:lnTo>
                  <a:lnTo>
                    <a:pt x="36" y="162"/>
                  </a:lnTo>
                  <a:lnTo>
                    <a:pt x="30" y="162"/>
                  </a:lnTo>
                  <a:lnTo>
                    <a:pt x="30" y="156"/>
                  </a:lnTo>
                  <a:lnTo>
                    <a:pt x="36" y="150"/>
                  </a:lnTo>
                  <a:lnTo>
                    <a:pt x="36" y="144"/>
                  </a:lnTo>
                  <a:lnTo>
                    <a:pt x="36" y="138"/>
                  </a:lnTo>
                  <a:lnTo>
                    <a:pt x="42" y="132"/>
                  </a:lnTo>
                  <a:lnTo>
                    <a:pt x="42" y="126"/>
                  </a:lnTo>
                  <a:lnTo>
                    <a:pt x="42" y="120"/>
                  </a:lnTo>
                  <a:lnTo>
                    <a:pt x="42" y="114"/>
                  </a:lnTo>
                  <a:lnTo>
                    <a:pt x="48" y="108"/>
                  </a:lnTo>
                  <a:lnTo>
                    <a:pt x="48" y="102"/>
                  </a:lnTo>
                  <a:lnTo>
                    <a:pt x="54" y="96"/>
                  </a:lnTo>
                  <a:lnTo>
                    <a:pt x="54" y="90"/>
                  </a:lnTo>
                  <a:lnTo>
                    <a:pt x="60" y="90"/>
                  </a:lnTo>
                  <a:lnTo>
                    <a:pt x="60" y="84"/>
                  </a:lnTo>
                  <a:lnTo>
                    <a:pt x="60" y="78"/>
                  </a:lnTo>
                  <a:lnTo>
                    <a:pt x="60" y="72"/>
                  </a:lnTo>
                  <a:lnTo>
                    <a:pt x="60" y="66"/>
                  </a:lnTo>
                  <a:lnTo>
                    <a:pt x="60" y="60"/>
                  </a:lnTo>
                  <a:lnTo>
                    <a:pt x="66" y="54"/>
                  </a:lnTo>
                  <a:lnTo>
                    <a:pt x="66" y="48"/>
                  </a:lnTo>
                  <a:lnTo>
                    <a:pt x="66" y="42"/>
                  </a:lnTo>
                  <a:lnTo>
                    <a:pt x="66" y="36"/>
                  </a:lnTo>
                  <a:lnTo>
                    <a:pt x="66" y="30"/>
                  </a:lnTo>
                  <a:lnTo>
                    <a:pt x="72" y="24"/>
                  </a:lnTo>
                  <a:lnTo>
                    <a:pt x="78" y="24"/>
                  </a:lnTo>
                  <a:lnTo>
                    <a:pt x="84" y="24"/>
                  </a:lnTo>
                  <a:lnTo>
                    <a:pt x="90" y="30"/>
                  </a:lnTo>
                  <a:lnTo>
                    <a:pt x="96" y="30"/>
                  </a:lnTo>
                  <a:lnTo>
                    <a:pt x="102" y="30"/>
                  </a:lnTo>
                  <a:lnTo>
                    <a:pt x="102" y="36"/>
                  </a:lnTo>
                  <a:lnTo>
                    <a:pt x="102" y="42"/>
                  </a:lnTo>
                  <a:lnTo>
                    <a:pt x="108" y="42"/>
                  </a:lnTo>
                  <a:lnTo>
                    <a:pt x="114" y="48"/>
                  </a:lnTo>
                  <a:lnTo>
                    <a:pt x="120" y="54"/>
                  </a:lnTo>
                  <a:lnTo>
                    <a:pt x="120" y="60"/>
                  </a:lnTo>
                  <a:lnTo>
                    <a:pt x="126" y="60"/>
                  </a:lnTo>
                  <a:lnTo>
                    <a:pt x="132" y="60"/>
                  </a:lnTo>
                  <a:lnTo>
                    <a:pt x="132" y="66"/>
                  </a:lnTo>
                  <a:lnTo>
                    <a:pt x="138" y="66"/>
                  </a:lnTo>
                  <a:lnTo>
                    <a:pt x="138" y="60"/>
                  </a:lnTo>
                  <a:lnTo>
                    <a:pt x="138" y="54"/>
                  </a:lnTo>
                  <a:lnTo>
                    <a:pt x="144" y="54"/>
                  </a:lnTo>
                  <a:lnTo>
                    <a:pt x="144" y="48"/>
                  </a:lnTo>
                  <a:lnTo>
                    <a:pt x="144" y="42"/>
                  </a:lnTo>
                  <a:lnTo>
                    <a:pt x="150" y="36"/>
                  </a:lnTo>
                  <a:lnTo>
                    <a:pt x="156" y="30"/>
                  </a:lnTo>
                  <a:lnTo>
                    <a:pt x="162" y="30"/>
                  </a:lnTo>
                  <a:lnTo>
                    <a:pt x="162" y="24"/>
                  </a:lnTo>
                  <a:lnTo>
                    <a:pt x="168" y="24"/>
                  </a:lnTo>
                  <a:lnTo>
                    <a:pt x="168" y="18"/>
                  </a:lnTo>
                  <a:lnTo>
                    <a:pt x="174" y="18"/>
                  </a:lnTo>
                  <a:lnTo>
                    <a:pt x="174" y="12"/>
                  </a:lnTo>
                  <a:lnTo>
                    <a:pt x="180" y="12"/>
                  </a:lnTo>
                  <a:lnTo>
                    <a:pt x="180" y="6"/>
                  </a:lnTo>
                  <a:lnTo>
                    <a:pt x="186" y="0"/>
                  </a:lnTo>
                  <a:lnTo>
                    <a:pt x="186" y="6"/>
                  </a:lnTo>
                  <a:lnTo>
                    <a:pt x="192" y="6"/>
                  </a:lnTo>
                  <a:lnTo>
                    <a:pt x="192" y="12"/>
                  </a:lnTo>
                  <a:lnTo>
                    <a:pt x="198" y="18"/>
                  </a:lnTo>
                  <a:lnTo>
                    <a:pt x="204" y="24"/>
                  </a:lnTo>
                  <a:lnTo>
                    <a:pt x="210" y="30"/>
                  </a:lnTo>
                  <a:lnTo>
                    <a:pt x="216" y="30"/>
                  </a:lnTo>
                  <a:lnTo>
                    <a:pt x="222" y="36"/>
                  </a:lnTo>
                  <a:lnTo>
                    <a:pt x="228" y="36"/>
                  </a:lnTo>
                  <a:lnTo>
                    <a:pt x="240" y="42"/>
                  </a:lnTo>
                  <a:lnTo>
                    <a:pt x="246" y="42"/>
                  </a:lnTo>
                  <a:lnTo>
                    <a:pt x="252" y="42"/>
                  </a:lnTo>
                  <a:lnTo>
                    <a:pt x="252" y="48"/>
                  </a:lnTo>
                  <a:lnTo>
                    <a:pt x="258" y="48"/>
                  </a:lnTo>
                  <a:lnTo>
                    <a:pt x="264" y="48"/>
                  </a:lnTo>
                  <a:lnTo>
                    <a:pt x="270" y="48"/>
                  </a:lnTo>
                  <a:lnTo>
                    <a:pt x="276" y="54"/>
                  </a:lnTo>
                  <a:lnTo>
                    <a:pt x="282" y="60"/>
                  </a:lnTo>
                  <a:lnTo>
                    <a:pt x="282" y="66"/>
                  </a:lnTo>
                  <a:lnTo>
                    <a:pt x="288" y="66"/>
                  </a:lnTo>
                  <a:lnTo>
                    <a:pt x="288" y="72"/>
                  </a:lnTo>
                  <a:lnTo>
                    <a:pt x="294" y="72"/>
                  </a:lnTo>
                  <a:lnTo>
                    <a:pt x="300" y="78"/>
                  </a:lnTo>
                  <a:lnTo>
                    <a:pt x="300" y="84"/>
                  </a:lnTo>
                  <a:lnTo>
                    <a:pt x="306" y="84"/>
                  </a:lnTo>
                  <a:lnTo>
                    <a:pt x="306" y="90"/>
                  </a:lnTo>
                  <a:lnTo>
                    <a:pt x="306" y="96"/>
                  </a:lnTo>
                  <a:lnTo>
                    <a:pt x="312" y="96"/>
                  </a:lnTo>
                  <a:lnTo>
                    <a:pt x="318" y="102"/>
                  </a:lnTo>
                  <a:lnTo>
                    <a:pt x="324" y="108"/>
                  </a:lnTo>
                  <a:lnTo>
                    <a:pt x="330" y="114"/>
                  </a:lnTo>
                  <a:lnTo>
                    <a:pt x="330" y="120"/>
                  </a:lnTo>
                  <a:lnTo>
                    <a:pt x="324" y="120"/>
                  </a:lnTo>
                  <a:lnTo>
                    <a:pt x="324" y="126"/>
                  </a:lnTo>
                  <a:lnTo>
                    <a:pt x="324" y="132"/>
                  </a:lnTo>
                  <a:lnTo>
                    <a:pt x="324" y="150"/>
                  </a:lnTo>
                  <a:lnTo>
                    <a:pt x="324" y="168"/>
                  </a:lnTo>
                  <a:lnTo>
                    <a:pt x="324" y="180"/>
                  </a:lnTo>
                  <a:lnTo>
                    <a:pt x="318" y="180"/>
                  </a:lnTo>
                  <a:lnTo>
                    <a:pt x="306" y="222"/>
                  </a:lnTo>
                  <a:lnTo>
                    <a:pt x="306" y="234"/>
                  </a:lnTo>
                  <a:lnTo>
                    <a:pt x="282" y="246"/>
                  </a:lnTo>
                  <a:lnTo>
                    <a:pt x="264" y="252"/>
                  </a:lnTo>
                  <a:lnTo>
                    <a:pt x="234" y="258"/>
                  </a:lnTo>
                  <a:lnTo>
                    <a:pt x="228" y="258"/>
                  </a:lnTo>
                  <a:lnTo>
                    <a:pt x="222" y="258"/>
                  </a:lnTo>
                  <a:lnTo>
                    <a:pt x="216" y="258"/>
                  </a:lnTo>
                  <a:lnTo>
                    <a:pt x="210" y="264"/>
                  </a:lnTo>
                  <a:lnTo>
                    <a:pt x="204" y="264"/>
                  </a:lnTo>
                  <a:lnTo>
                    <a:pt x="186" y="264"/>
                  </a:lnTo>
                  <a:lnTo>
                    <a:pt x="180" y="264"/>
                  </a:lnTo>
                  <a:lnTo>
                    <a:pt x="174" y="258"/>
                  </a:lnTo>
                  <a:lnTo>
                    <a:pt x="168" y="258"/>
                  </a:lnTo>
                  <a:lnTo>
                    <a:pt x="162" y="258"/>
                  </a:lnTo>
                  <a:lnTo>
                    <a:pt x="150" y="258"/>
                  </a:lnTo>
                  <a:lnTo>
                    <a:pt x="144" y="252"/>
                  </a:lnTo>
                  <a:lnTo>
                    <a:pt x="138" y="252"/>
                  </a:lnTo>
                  <a:lnTo>
                    <a:pt x="132" y="252"/>
                  </a:lnTo>
                  <a:lnTo>
                    <a:pt x="126" y="258"/>
                  </a:lnTo>
                  <a:lnTo>
                    <a:pt x="120" y="258"/>
                  </a:lnTo>
                  <a:lnTo>
                    <a:pt x="120" y="264"/>
                  </a:lnTo>
                  <a:lnTo>
                    <a:pt x="114" y="264"/>
                  </a:lnTo>
                  <a:lnTo>
                    <a:pt x="108" y="264"/>
                  </a:lnTo>
                  <a:lnTo>
                    <a:pt x="108" y="270"/>
                  </a:lnTo>
                  <a:lnTo>
                    <a:pt x="102" y="270"/>
                  </a:lnTo>
                  <a:lnTo>
                    <a:pt x="96" y="276"/>
                  </a:lnTo>
                  <a:lnTo>
                    <a:pt x="90" y="276"/>
                  </a:lnTo>
                  <a:lnTo>
                    <a:pt x="90" y="282"/>
                  </a:lnTo>
                  <a:lnTo>
                    <a:pt x="84" y="276"/>
                  </a:lnTo>
                  <a:lnTo>
                    <a:pt x="78" y="276"/>
                  </a:lnTo>
                  <a:lnTo>
                    <a:pt x="72" y="276"/>
                  </a:lnTo>
                  <a:lnTo>
                    <a:pt x="66" y="276"/>
                  </a:lnTo>
                  <a:lnTo>
                    <a:pt x="66" y="270"/>
                  </a:lnTo>
                  <a:lnTo>
                    <a:pt x="66" y="264"/>
                  </a:lnTo>
                  <a:lnTo>
                    <a:pt x="66" y="252"/>
                  </a:lnTo>
                  <a:lnTo>
                    <a:pt x="66" y="246"/>
                  </a:lnTo>
                  <a:lnTo>
                    <a:pt x="66" y="240"/>
                  </a:lnTo>
                  <a:lnTo>
                    <a:pt x="66" y="234"/>
                  </a:lnTo>
                  <a:lnTo>
                    <a:pt x="60" y="228"/>
                  </a:lnTo>
                  <a:lnTo>
                    <a:pt x="60" y="222"/>
                  </a:lnTo>
                  <a:lnTo>
                    <a:pt x="54" y="216"/>
                  </a:lnTo>
                  <a:lnTo>
                    <a:pt x="48" y="210"/>
                  </a:lnTo>
                  <a:lnTo>
                    <a:pt x="54" y="210"/>
                  </a:lnTo>
                  <a:lnTo>
                    <a:pt x="54" y="198"/>
                  </a:lnTo>
                  <a:lnTo>
                    <a:pt x="66" y="180"/>
                  </a:lnTo>
                  <a:close/>
                </a:path>
              </a:pathLst>
            </a:custGeom>
            <a:solidFill>
              <a:srgbClr val="3366FF"/>
            </a:solidFill>
            <a:ln w="0">
              <a:solidFill>
                <a:srgbClr val="000000"/>
              </a:solidFill>
              <a:prstDash val="solid"/>
              <a:round/>
              <a:headEnd/>
              <a:tailEnd/>
            </a:ln>
          </p:spPr>
          <p:txBody>
            <a:bodyPr/>
            <a:lstStyle/>
            <a:p>
              <a:endParaRPr lang="es-MX"/>
            </a:p>
          </p:txBody>
        </p:sp>
        <p:sp>
          <p:nvSpPr>
            <p:cNvPr id="131" name="Freeform 133"/>
            <p:cNvSpPr>
              <a:spLocks/>
            </p:cNvSpPr>
            <p:nvPr/>
          </p:nvSpPr>
          <p:spPr bwMode="auto">
            <a:xfrm>
              <a:off x="1998" y="2448"/>
              <a:ext cx="282" cy="228"/>
            </a:xfrm>
            <a:custGeom>
              <a:avLst/>
              <a:gdLst>
                <a:gd name="T0" fmla="*/ 90 w 282"/>
                <a:gd name="T1" fmla="*/ 36 h 228"/>
                <a:gd name="T2" fmla="*/ 108 w 282"/>
                <a:gd name="T3" fmla="*/ 24 h 228"/>
                <a:gd name="T4" fmla="*/ 120 w 282"/>
                <a:gd name="T5" fmla="*/ 18 h 228"/>
                <a:gd name="T6" fmla="*/ 126 w 282"/>
                <a:gd name="T7" fmla="*/ 6 h 228"/>
                <a:gd name="T8" fmla="*/ 144 w 282"/>
                <a:gd name="T9" fmla="*/ 6 h 228"/>
                <a:gd name="T10" fmla="*/ 162 w 282"/>
                <a:gd name="T11" fmla="*/ 6 h 228"/>
                <a:gd name="T12" fmla="*/ 174 w 282"/>
                <a:gd name="T13" fmla="*/ 0 h 228"/>
                <a:gd name="T14" fmla="*/ 192 w 282"/>
                <a:gd name="T15" fmla="*/ 6 h 228"/>
                <a:gd name="T16" fmla="*/ 204 w 282"/>
                <a:gd name="T17" fmla="*/ 18 h 228"/>
                <a:gd name="T18" fmla="*/ 216 w 282"/>
                <a:gd name="T19" fmla="*/ 24 h 228"/>
                <a:gd name="T20" fmla="*/ 228 w 282"/>
                <a:gd name="T21" fmla="*/ 30 h 228"/>
                <a:gd name="T22" fmla="*/ 246 w 282"/>
                <a:gd name="T23" fmla="*/ 30 h 228"/>
                <a:gd name="T24" fmla="*/ 264 w 282"/>
                <a:gd name="T25" fmla="*/ 30 h 228"/>
                <a:gd name="T26" fmla="*/ 276 w 282"/>
                <a:gd name="T27" fmla="*/ 36 h 228"/>
                <a:gd name="T28" fmla="*/ 282 w 282"/>
                <a:gd name="T29" fmla="*/ 48 h 228"/>
                <a:gd name="T30" fmla="*/ 276 w 282"/>
                <a:gd name="T31" fmla="*/ 60 h 228"/>
                <a:gd name="T32" fmla="*/ 252 w 282"/>
                <a:gd name="T33" fmla="*/ 66 h 228"/>
                <a:gd name="T34" fmla="*/ 252 w 282"/>
                <a:gd name="T35" fmla="*/ 78 h 228"/>
                <a:gd name="T36" fmla="*/ 246 w 282"/>
                <a:gd name="T37" fmla="*/ 90 h 228"/>
                <a:gd name="T38" fmla="*/ 234 w 282"/>
                <a:gd name="T39" fmla="*/ 96 h 228"/>
                <a:gd name="T40" fmla="*/ 228 w 282"/>
                <a:gd name="T41" fmla="*/ 108 h 228"/>
                <a:gd name="T42" fmla="*/ 216 w 282"/>
                <a:gd name="T43" fmla="*/ 114 h 228"/>
                <a:gd name="T44" fmla="*/ 216 w 282"/>
                <a:gd name="T45" fmla="*/ 120 h 228"/>
                <a:gd name="T46" fmla="*/ 186 w 282"/>
                <a:gd name="T47" fmla="*/ 156 h 228"/>
                <a:gd name="T48" fmla="*/ 168 w 282"/>
                <a:gd name="T49" fmla="*/ 174 h 228"/>
                <a:gd name="T50" fmla="*/ 144 w 282"/>
                <a:gd name="T51" fmla="*/ 174 h 228"/>
                <a:gd name="T52" fmla="*/ 114 w 282"/>
                <a:gd name="T53" fmla="*/ 186 h 228"/>
                <a:gd name="T54" fmla="*/ 96 w 282"/>
                <a:gd name="T55" fmla="*/ 186 h 228"/>
                <a:gd name="T56" fmla="*/ 78 w 282"/>
                <a:gd name="T57" fmla="*/ 198 h 228"/>
                <a:gd name="T58" fmla="*/ 72 w 282"/>
                <a:gd name="T59" fmla="*/ 210 h 228"/>
                <a:gd name="T60" fmla="*/ 66 w 282"/>
                <a:gd name="T61" fmla="*/ 222 h 228"/>
                <a:gd name="T62" fmla="*/ 54 w 282"/>
                <a:gd name="T63" fmla="*/ 216 h 228"/>
                <a:gd name="T64" fmla="*/ 30 w 282"/>
                <a:gd name="T65" fmla="*/ 204 h 228"/>
                <a:gd name="T66" fmla="*/ 12 w 282"/>
                <a:gd name="T67" fmla="*/ 192 h 228"/>
                <a:gd name="T68" fmla="*/ 0 w 282"/>
                <a:gd name="T69" fmla="*/ 168 h 228"/>
                <a:gd name="T70" fmla="*/ 18 w 282"/>
                <a:gd name="T71" fmla="*/ 150 h 228"/>
                <a:gd name="T72" fmla="*/ 36 w 282"/>
                <a:gd name="T73" fmla="*/ 144 h 228"/>
                <a:gd name="T74" fmla="*/ 54 w 282"/>
                <a:gd name="T75" fmla="*/ 144 h 228"/>
                <a:gd name="T76" fmla="*/ 48 w 282"/>
                <a:gd name="T77" fmla="*/ 132 h 228"/>
                <a:gd name="T78" fmla="*/ 60 w 282"/>
                <a:gd name="T79" fmla="*/ 120 h 228"/>
                <a:gd name="T80" fmla="*/ 54 w 282"/>
                <a:gd name="T81" fmla="*/ 96 h 228"/>
                <a:gd name="T82" fmla="*/ 36 w 282"/>
                <a:gd name="T83" fmla="*/ 78 h 228"/>
                <a:gd name="T84" fmla="*/ 24 w 282"/>
                <a:gd name="T85" fmla="*/ 54 h 228"/>
                <a:gd name="T86" fmla="*/ 48 w 282"/>
                <a:gd name="T87" fmla="*/ 30 h 228"/>
                <a:gd name="T88" fmla="*/ 78 w 282"/>
                <a:gd name="T89" fmla="*/ 36 h 228"/>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282"/>
                <a:gd name="T136" fmla="*/ 0 h 228"/>
                <a:gd name="T137" fmla="*/ 282 w 282"/>
                <a:gd name="T138" fmla="*/ 228 h 228"/>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282" h="228">
                  <a:moveTo>
                    <a:pt x="78" y="36"/>
                  </a:moveTo>
                  <a:lnTo>
                    <a:pt x="84" y="36"/>
                  </a:lnTo>
                  <a:lnTo>
                    <a:pt x="90" y="36"/>
                  </a:lnTo>
                  <a:lnTo>
                    <a:pt x="96" y="36"/>
                  </a:lnTo>
                  <a:lnTo>
                    <a:pt x="102" y="30"/>
                  </a:lnTo>
                  <a:lnTo>
                    <a:pt x="108" y="24"/>
                  </a:lnTo>
                  <a:lnTo>
                    <a:pt x="114" y="24"/>
                  </a:lnTo>
                  <a:lnTo>
                    <a:pt x="114" y="18"/>
                  </a:lnTo>
                  <a:lnTo>
                    <a:pt x="120" y="18"/>
                  </a:lnTo>
                  <a:lnTo>
                    <a:pt x="120" y="12"/>
                  </a:lnTo>
                  <a:lnTo>
                    <a:pt x="126" y="12"/>
                  </a:lnTo>
                  <a:lnTo>
                    <a:pt x="126" y="6"/>
                  </a:lnTo>
                  <a:lnTo>
                    <a:pt x="132" y="6"/>
                  </a:lnTo>
                  <a:lnTo>
                    <a:pt x="138" y="6"/>
                  </a:lnTo>
                  <a:lnTo>
                    <a:pt x="144" y="6"/>
                  </a:lnTo>
                  <a:lnTo>
                    <a:pt x="150" y="6"/>
                  </a:lnTo>
                  <a:lnTo>
                    <a:pt x="156" y="6"/>
                  </a:lnTo>
                  <a:lnTo>
                    <a:pt x="162" y="6"/>
                  </a:lnTo>
                  <a:lnTo>
                    <a:pt x="168" y="6"/>
                  </a:lnTo>
                  <a:lnTo>
                    <a:pt x="168" y="0"/>
                  </a:lnTo>
                  <a:lnTo>
                    <a:pt x="174" y="0"/>
                  </a:lnTo>
                  <a:lnTo>
                    <a:pt x="180" y="0"/>
                  </a:lnTo>
                  <a:lnTo>
                    <a:pt x="186" y="6"/>
                  </a:lnTo>
                  <a:lnTo>
                    <a:pt x="192" y="6"/>
                  </a:lnTo>
                  <a:lnTo>
                    <a:pt x="198" y="12"/>
                  </a:lnTo>
                  <a:lnTo>
                    <a:pt x="204" y="12"/>
                  </a:lnTo>
                  <a:lnTo>
                    <a:pt x="204" y="18"/>
                  </a:lnTo>
                  <a:lnTo>
                    <a:pt x="210" y="18"/>
                  </a:lnTo>
                  <a:lnTo>
                    <a:pt x="216" y="18"/>
                  </a:lnTo>
                  <a:lnTo>
                    <a:pt x="216" y="24"/>
                  </a:lnTo>
                  <a:lnTo>
                    <a:pt x="222" y="24"/>
                  </a:lnTo>
                  <a:lnTo>
                    <a:pt x="228" y="24"/>
                  </a:lnTo>
                  <a:lnTo>
                    <a:pt x="228" y="30"/>
                  </a:lnTo>
                  <a:lnTo>
                    <a:pt x="234" y="30"/>
                  </a:lnTo>
                  <a:lnTo>
                    <a:pt x="240" y="30"/>
                  </a:lnTo>
                  <a:lnTo>
                    <a:pt x="246" y="30"/>
                  </a:lnTo>
                  <a:lnTo>
                    <a:pt x="252" y="30"/>
                  </a:lnTo>
                  <a:lnTo>
                    <a:pt x="258" y="30"/>
                  </a:lnTo>
                  <a:lnTo>
                    <a:pt x="264" y="30"/>
                  </a:lnTo>
                  <a:lnTo>
                    <a:pt x="264" y="36"/>
                  </a:lnTo>
                  <a:lnTo>
                    <a:pt x="270" y="36"/>
                  </a:lnTo>
                  <a:lnTo>
                    <a:pt x="276" y="36"/>
                  </a:lnTo>
                  <a:lnTo>
                    <a:pt x="276" y="42"/>
                  </a:lnTo>
                  <a:lnTo>
                    <a:pt x="282" y="42"/>
                  </a:lnTo>
                  <a:lnTo>
                    <a:pt x="282" y="48"/>
                  </a:lnTo>
                  <a:lnTo>
                    <a:pt x="282" y="54"/>
                  </a:lnTo>
                  <a:lnTo>
                    <a:pt x="276" y="54"/>
                  </a:lnTo>
                  <a:lnTo>
                    <a:pt x="276" y="60"/>
                  </a:lnTo>
                  <a:lnTo>
                    <a:pt x="264" y="66"/>
                  </a:lnTo>
                  <a:lnTo>
                    <a:pt x="258" y="66"/>
                  </a:lnTo>
                  <a:lnTo>
                    <a:pt x="252" y="66"/>
                  </a:lnTo>
                  <a:lnTo>
                    <a:pt x="258" y="72"/>
                  </a:lnTo>
                  <a:lnTo>
                    <a:pt x="252" y="72"/>
                  </a:lnTo>
                  <a:lnTo>
                    <a:pt x="252" y="78"/>
                  </a:lnTo>
                  <a:lnTo>
                    <a:pt x="246" y="78"/>
                  </a:lnTo>
                  <a:lnTo>
                    <a:pt x="246" y="84"/>
                  </a:lnTo>
                  <a:lnTo>
                    <a:pt x="246" y="90"/>
                  </a:lnTo>
                  <a:lnTo>
                    <a:pt x="240" y="90"/>
                  </a:lnTo>
                  <a:lnTo>
                    <a:pt x="240" y="96"/>
                  </a:lnTo>
                  <a:lnTo>
                    <a:pt x="234" y="96"/>
                  </a:lnTo>
                  <a:lnTo>
                    <a:pt x="234" y="102"/>
                  </a:lnTo>
                  <a:lnTo>
                    <a:pt x="228" y="102"/>
                  </a:lnTo>
                  <a:lnTo>
                    <a:pt x="228" y="108"/>
                  </a:lnTo>
                  <a:lnTo>
                    <a:pt x="222" y="108"/>
                  </a:lnTo>
                  <a:lnTo>
                    <a:pt x="216" y="108"/>
                  </a:lnTo>
                  <a:lnTo>
                    <a:pt x="216" y="114"/>
                  </a:lnTo>
                  <a:lnTo>
                    <a:pt x="210" y="114"/>
                  </a:lnTo>
                  <a:lnTo>
                    <a:pt x="216" y="114"/>
                  </a:lnTo>
                  <a:lnTo>
                    <a:pt x="216" y="120"/>
                  </a:lnTo>
                  <a:lnTo>
                    <a:pt x="210" y="120"/>
                  </a:lnTo>
                  <a:lnTo>
                    <a:pt x="204" y="144"/>
                  </a:lnTo>
                  <a:lnTo>
                    <a:pt x="186" y="156"/>
                  </a:lnTo>
                  <a:lnTo>
                    <a:pt x="180" y="156"/>
                  </a:lnTo>
                  <a:lnTo>
                    <a:pt x="174" y="168"/>
                  </a:lnTo>
                  <a:lnTo>
                    <a:pt x="168" y="174"/>
                  </a:lnTo>
                  <a:lnTo>
                    <a:pt x="162" y="174"/>
                  </a:lnTo>
                  <a:lnTo>
                    <a:pt x="156" y="168"/>
                  </a:lnTo>
                  <a:lnTo>
                    <a:pt x="144" y="174"/>
                  </a:lnTo>
                  <a:lnTo>
                    <a:pt x="138" y="180"/>
                  </a:lnTo>
                  <a:lnTo>
                    <a:pt x="132" y="186"/>
                  </a:lnTo>
                  <a:lnTo>
                    <a:pt x="114" y="186"/>
                  </a:lnTo>
                  <a:lnTo>
                    <a:pt x="108" y="186"/>
                  </a:lnTo>
                  <a:lnTo>
                    <a:pt x="102" y="186"/>
                  </a:lnTo>
                  <a:lnTo>
                    <a:pt x="96" y="186"/>
                  </a:lnTo>
                  <a:lnTo>
                    <a:pt x="90" y="192"/>
                  </a:lnTo>
                  <a:lnTo>
                    <a:pt x="84" y="198"/>
                  </a:lnTo>
                  <a:lnTo>
                    <a:pt x="78" y="198"/>
                  </a:lnTo>
                  <a:lnTo>
                    <a:pt x="78" y="204"/>
                  </a:lnTo>
                  <a:lnTo>
                    <a:pt x="72" y="204"/>
                  </a:lnTo>
                  <a:lnTo>
                    <a:pt x="72" y="210"/>
                  </a:lnTo>
                  <a:lnTo>
                    <a:pt x="66" y="210"/>
                  </a:lnTo>
                  <a:lnTo>
                    <a:pt x="66" y="216"/>
                  </a:lnTo>
                  <a:lnTo>
                    <a:pt x="66" y="222"/>
                  </a:lnTo>
                  <a:lnTo>
                    <a:pt x="60" y="222"/>
                  </a:lnTo>
                  <a:lnTo>
                    <a:pt x="60" y="228"/>
                  </a:lnTo>
                  <a:lnTo>
                    <a:pt x="54" y="216"/>
                  </a:lnTo>
                  <a:lnTo>
                    <a:pt x="42" y="216"/>
                  </a:lnTo>
                  <a:lnTo>
                    <a:pt x="42" y="210"/>
                  </a:lnTo>
                  <a:lnTo>
                    <a:pt x="30" y="204"/>
                  </a:lnTo>
                  <a:lnTo>
                    <a:pt x="24" y="210"/>
                  </a:lnTo>
                  <a:lnTo>
                    <a:pt x="18" y="204"/>
                  </a:lnTo>
                  <a:lnTo>
                    <a:pt x="12" y="192"/>
                  </a:lnTo>
                  <a:lnTo>
                    <a:pt x="0" y="180"/>
                  </a:lnTo>
                  <a:lnTo>
                    <a:pt x="0" y="174"/>
                  </a:lnTo>
                  <a:lnTo>
                    <a:pt x="0" y="168"/>
                  </a:lnTo>
                  <a:lnTo>
                    <a:pt x="0" y="162"/>
                  </a:lnTo>
                  <a:lnTo>
                    <a:pt x="12" y="150"/>
                  </a:lnTo>
                  <a:lnTo>
                    <a:pt x="18" y="150"/>
                  </a:lnTo>
                  <a:lnTo>
                    <a:pt x="24" y="144"/>
                  </a:lnTo>
                  <a:lnTo>
                    <a:pt x="30" y="138"/>
                  </a:lnTo>
                  <a:lnTo>
                    <a:pt x="36" y="144"/>
                  </a:lnTo>
                  <a:lnTo>
                    <a:pt x="48" y="150"/>
                  </a:lnTo>
                  <a:lnTo>
                    <a:pt x="48" y="144"/>
                  </a:lnTo>
                  <a:lnTo>
                    <a:pt x="54" y="144"/>
                  </a:lnTo>
                  <a:lnTo>
                    <a:pt x="54" y="138"/>
                  </a:lnTo>
                  <a:lnTo>
                    <a:pt x="48" y="138"/>
                  </a:lnTo>
                  <a:lnTo>
                    <a:pt x="48" y="132"/>
                  </a:lnTo>
                  <a:lnTo>
                    <a:pt x="48" y="126"/>
                  </a:lnTo>
                  <a:lnTo>
                    <a:pt x="54" y="126"/>
                  </a:lnTo>
                  <a:lnTo>
                    <a:pt x="60" y="120"/>
                  </a:lnTo>
                  <a:lnTo>
                    <a:pt x="66" y="114"/>
                  </a:lnTo>
                  <a:lnTo>
                    <a:pt x="66" y="108"/>
                  </a:lnTo>
                  <a:lnTo>
                    <a:pt x="54" y="96"/>
                  </a:lnTo>
                  <a:lnTo>
                    <a:pt x="48" y="90"/>
                  </a:lnTo>
                  <a:lnTo>
                    <a:pt x="42" y="84"/>
                  </a:lnTo>
                  <a:lnTo>
                    <a:pt x="36" y="78"/>
                  </a:lnTo>
                  <a:lnTo>
                    <a:pt x="24" y="72"/>
                  </a:lnTo>
                  <a:lnTo>
                    <a:pt x="18" y="60"/>
                  </a:lnTo>
                  <a:lnTo>
                    <a:pt x="24" y="54"/>
                  </a:lnTo>
                  <a:lnTo>
                    <a:pt x="30" y="42"/>
                  </a:lnTo>
                  <a:lnTo>
                    <a:pt x="36" y="36"/>
                  </a:lnTo>
                  <a:lnTo>
                    <a:pt x="48" y="30"/>
                  </a:lnTo>
                  <a:lnTo>
                    <a:pt x="60" y="36"/>
                  </a:lnTo>
                  <a:lnTo>
                    <a:pt x="66" y="30"/>
                  </a:lnTo>
                  <a:lnTo>
                    <a:pt x="78" y="36"/>
                  </a:lnTo>
                  <a:close/>
                </a:path>
              </a:pathLst>
            </a:custGeom>
            <a:solidFill>
              <a:srgbClr val="3366FF"/>
            </a:solidFill>
            <a:ln w="0">
              <a:solidFill>
                <a:srgbClr val="000000"/>
              </a:solidFill>
              <a:prstDash val="solid"/>
              <a:round/>
              <a:headEnd/>
              <a:tailEnd/>
            </a:ln>
          </p:spPr>
          <p:txBody>
            <a:bodyPr/>
            <a:lstStyle/>
            <a:p>
              <a:endParaRPr lang="es-MX"/>
            </a:p>
          </p:txBody>
        </p:sp>
        <p:sp>
          <p:nvSpPr>
            <p:cNvPr id="132" name="Freeform 134"/>
            <p:cNvSpPr>
              <a:spLocks/>
            </p:cNvSpPr>
            <p:nvPr/>
          </p:nvSpPr>
          <p:spPr bwMode="auto">
            <a:xfrm>
              <a:off x="1152" y="2382"/>
              <a:ext cx="648" cy="468"/>
            </a:xfrm>
            <a:custGeom>
              <a:avLst/>
              <a:gdLst>
                <a:gd name="T0" fmla="*/ 540 w 648"/>
                <a:gd name="T1" fmla="*/ 78 h 468"/>
                <a:gd name="T2" fmla="*/ 552 w 648"/>
                <a:gd name="T3" fmla="*/ 96 h 468"/>
                <a:gd name="T4" fmla="*/ 558 w 648"/>
                <a:gd name="T5" fmla="*/ 120 h 468"/>
                <a:gd name="T6" fmla="*/ 600 w 648"/>
                <a:gd name="T7" fmla="*/ 132 h 468"/>
                <a:gd name="T8" fmla="*/ 612 w 648"/>
                <a:gd name="T9" fmla="*/ 162 h 468"/>
                <a:gd name="T10" fmla="*/ 630 w 648"/>
                <a:gd name="T11" fmla="*/ 186 h 468"/>
                <a:gd name="T12" fmla="*/ 642 w 648"/>
                <a:gd name="T13" fmla="*/ 204 h 468"/>
                <a:gd name="T14" fmla="*/ 624 w 648"/>
                <a:gd name="T15" fmla="*/ 216 h 468"/>
                <a:gd name="T16" fmla="*/ 642 w 648"/>
                <a:gd name="T17" fmla="*/ 252 h 468"/>
                <a:gd name="T18" fmla="*/ 618 w 648"/>
                <a:gd name="T19" fmla="*/ 282 h 468"/>
                <a:gd name="T20" fmla="*/ 624 w 648"/>
                <a:gd name="T21" fmla="*/ 318 h 468"/>
                <a:gd name="T22" fmla="*/ 612 w 648"/>
                <a:gd name="T23" fmla="*/ 360 h 468"/>
                <a:gd name="T24" fmla="*/ 612 w 648"/>
                <a:gd name="T25" fmla="*/ 384 h 468"/>
                <a:gd name="T26" fmla="*/ 582 w 648"/>
                <a:gd name="T27" fmla="*/ 396 h 468"/>
                <a:gd name="T28" fmla="*/ 558 w 648"/>
                <a:gd name="T29" fmla="*/ 420 h 468"/>
                <a:gd name="T30" fmla="*/ 522 w 648"/>
                <a:gd name="T31" fmla="*/ 414 h 468"/>
                <a:gd name="T32" fmla="*/ 468 w 648"/>
                <a:gd name="T33" fmla="*/ 372 h 468"/>
                <a:gd name="T34" fmla="*/ 420 w 648"/>
                <a:gd name="T35" fmla="*/ 366 h 468"/>
                <a:gd name="T36" fmla="*/ 390 w 648"/>
                <a:gd name="T37" fmla="*/ 378 h 468"/>
                <a:gd name="T38" fmla="*/ 366 w 648"/>
                <a:gd name="T39" fmla="*/ 408 h 468"/>
                <a:gd name="T40" fmla="*/ 372 w 648"/>
                <a:gd name="T41" fmla="*/ 450 h 468"/>
                <a:gd name="T42" fmla="*/ 330 w 648"/>
                <a:gd name="T43" fmla="*/ 468 h 468"/>
                <a:gd name="T44" fmla="*/ 312 w 648"/>
                <a:gd name="T45" fmla="*/ 456 h 468"/>
                <a:gd name="T46" fmla="*/ 282 w 648"/>
                <a:gd name="T47" fmla="*/ 432 h 468"/>
                <a:gd name="T48" fmla="*/ 246 w 648"/>
                <a:gd name="T49" fmla="*/ 414 h 468"/>
                <a:gd name="T50" fmla="*/ 198 w 648"/>
                <a:gd name="T51" fmla="*/ 408 h 468"/>
                <a:gd name="T52" fmla="*/ 162 w 648"/>
                <a:gd name="T53" fmla="*/ 414 h 468"/>
                <a:gd name="T54" fmla="*/ 126 w 648"/>
                <a:gd name="T55" fmla="*/ 420 h 468"/>
                <a:gd name="T56" fmla="*/ 78 w 648"/>
                <a:gd name="T57" fmla="*/ 414 h 468"/>
                <a:gd name="T58" fmla="*/ 48 w 648"/>
                <a:gd name="T59" fmla="*/ 390 h 468"/>
                <a:gd name="T60" fmla="*/ 24 w 648"/>
                <a:gd name="T61" fmla="*/ 360 h 468"/>
                <a:gd name="T62" fmla="*/ 0 w 648"/>
                <a:gd name="T63" fmla="*/ 342 h 468"/>
                <a:gd name="T64" fmla="*/ 18 w 648"/>
                <a:gd name="T65" fmla="*/ 330 h 468"/>
                <a:gd name="T66" fmla="*/ 36 w 648"/>
                <a:gd name="T67" fmla="*/ 306 h 468"/>
                <a:gd name="T68" fmla="*/ 60 w 648"/>
                <a:gd name="T69" fmla="*/ 294 h 468"/>
                <a:gd name="T70" fmla="*/ 72 w 648"/>
                <a:gd name="T71" fmla="*/ 282 h 468"/>
                <a:gd name="T72" fmla="*/ 84 w 648"/>
                <a:gd name="T73" fmla="*/ 264 h 468"/>
                <a:gd name="T74" fmla="*/ 108 w 648"/>
                <a:gd name="T75" fmla="*/ 246 h 468"/>
                <a:gd name="T76" fmla="*/ 114 w 648"/>
                <a:gd name="T77" fmla="*/ 210 h 468"/>
                <a:gd name="T78" fmla="*/ 132 w 648"/>
                <a:gd name="T79" fmla="*/ 198 h 468"/>
                <a:gd name="T80" fmla="*/ 132 w 648"/>
                <a:gd name="T81" fmla="*/ 168 h 468"/>
                <a:gd name="T82" fmla="*/ 150 w 648"/>
                <a:gd name="T83" fmla="*/ 156 h 468"/>
                <a:gd name="T84" fmla="*/ 144 w 648"/>
                <a:gd name="T85" fmla="*/ 120 h 468"/>
                <a:gd name="T86" fmla="*/ 180 w 648"/>
                <a:gd name="T87" fmla="*/ 114 h 468"/>
                <a:gd name="T88" fmla="*/ 210 w 648"/>
                <a:gd name="T89" fmla="*/ 102 h 468"/>
                <a:gd name="T90" fmla="*/ 228 w 648"/>
                <a:gd name="T91" fmla="*/ 78 h 468"/>
                <a:gd name="T92" fmla="*/ 258 w 648"/>
                <a:gd name="T93" fmla="*/ 72 h 468"/>
                <a:gd name="T94" fmla="*/ 276 w 648"/>
                <a:gd name="T95" fmla="*/ 54 h 468"/>
                <a:gd name="T96" fmla="*/ 306 w 648"/>
                <a:gd name="T97" fmla="*/ 42 h 468"/>
                <a:gd name="T98" fmla="*/ 330 w 648"/>
                <a:gd name="T99" fmla="*/ 24 h 468"/>
                <a:gd name="T100" fmla="*/ 354 w 648"/>
                <a:gd name="T101" fmla="*/ 12 h 468"/>
                <a:gd name="T102" fmla="*/ 378 w 648"/>
                <a:gd name="T103" fmla="*/ 12 h 468"/>
                <a:gd name="T104" fmla="*/ 402 w 648"/>
                <a:gd name="T105" fmla="*/ 6 h 468"/>
                <a:gd name="T106" fmla="*/ 438 w 648"/>
                <a:gd name="T107" fmla="*/ 12 h 468"/>
                <a:gd name="T108" fmla="*/ 462 w 648"/>
                <a:gd name="T109" fmla="*/ 30 h 468"/>
                <a:gd name="T110" fmla="*/ 486 w 648"/>
                <a:gd name="T111" fmla="*/ 48 h 468"/>
                <a:gd name="T112" fmla="*/ 510 w 648"/>
                <a:gd name="T113" fmla="*/ 66 h 468"/>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48"/>
                <a:gd name="T172" fmla="*/ 0 h 468"/>
                <a:gd name="T173" fmla="*/ 648 w 648"/>
                <a:gd name="T174" fmla="*/ 468 h 468"/>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48" h="468">
                  <a:moveTo>
                    <a:pt x="522" y="60"/>
                  </a:moveTo>
                  <a:lnTo>
                    <a:pt x="522" y="66"/>
                  </a:lnTo>
                  <a:lnTo>
                    <a:pt x="522" y="72"/>
                  </a:lnTo>
                  <a:lnTo>
                    <a:pt x="528" y="72"/>
                  </a:lnTo>
                  <a:lnTo>
                    <a:pt x="528" y="78"/>
                  </a:lnTo>
                  <a:lnTo>
                    <a:pt x="534" y="78"/>
                  </a:lnTo>
                  <a:lnTo>
                    <a:pt x="534" y="72"/>
                  </a:lnTo>
                  <a:lnTo>
                    <a:pt x="534" y="78"/>
                  </a:lnTo>
                  <a:lnTo>
                    <a:pt x="540" y="78"/>
                  </a:lnTo>
                  <a:lnTo>
                    <a:pt x="540" y="72"/>
                  </a:lnTo>
                  <a:lnTo>
                    <a:pt x="546" y="72"/>
                  </a:lnTo>
                  <a:lnTo>
                    <a:pt x="546" y="78"/>
                  </a:lnTo>
                  <a:lnTo>
                    <a:pt x="546" y="84"/>
                  </a:lnTo>
                  <a:lnTo>
                    <a:pt x="552" y="84"/>
                  </a:lnTo>
                  <a:lnTo>
                    <a:pt x="552" y="90"/>
                  </a:lnTo>
                  <a:lnTo>
                    <a:pt x="546" y="90"/>
                  </a:lnTo>
                  <a:lnTo>
                    <a:pt x="552" y="90"/>
                  </a:lnTo>
                  <a:lnTo>
                    <a:pt x="552" y="96"/>
                  </a:lnTo>
                  <a:lnTo>
                    <a:pt x="546" y="96"/>
                  </a:lnTo>
                  <a:lnTo>
                    <a:pt x="546" y="102"/>
                  </a:lnTo>
                  <a:lnTo>
                    <a:pt x="552" y="102"/>
                  </a:lnTo>
                  <a:lnTo>
                    <a:pt x="552" y="108"/>
                  </a:lnTo>
                  <a:lnTo>
                    <a:pt x="552" y="114"/>
                  </a:lnTo>
                  <a:lnTo>
                    <a:pt x="558" y="114"/>
                  </a:lnTo>
                  <a:lnTo>
                    <a:pt x="558" y="120"/>
                  </a:lnTo>
                  <a:lnTo>
                    <a:pt x="564" y="120"/>
                  </a:lnTo>
                  <a:lnTo>
                    <a:pt x="558" y="120"/>
                  </a:lnTo>
                  <a:lnTo>
                    <a:pt x="564" y="120"/>
                  </a:lnTo>
                  <a:lnTo>
                    <a:pt x="564" y="126"/>
                  </a:lnTo>
                  <a:lnTo>
                    <a:pt x="570" y="126"/>
                  </a:lnTo>
                  <a:lnTo>
                    <a:pt x="576" y="126"/>
                  </a:lnTo>
                  <a:lnTo>
                    <a:pt x="576" y="132"/>
                  </a:lnTo>
                  <a:lnTo>
                    <a:pt x="582" y="132"/>
                  </a:lnTo>
                  <a:lnTo>
                    <a:pt x="588" y="132"/>
                  </a:lnTo>
                  <a:lnTo>
                    <a:pt x="594" y="132"/>
                  </a:lnTo>
                  <a:lnTo>
                    <a:pt x="600" y="132"/>
                  </a:lnTo>
                  <a:lnTo>
                    <a:pt x="600" y="138"/>
                  </a:lnTo>
                  <a:lnTo>
                    <a:pt x="600" y="144"/>
                  </a:lnTo>
                  <a:lnTo>
                    <a:pt x="606" y="144"/>
                  </a:lnTo>
                  <a:lnTo>
                    <a:pt x="606" y="150"/>
                  </a:lnTo>
                  <a:lnTo>
                    <a:pt x="606" y="156"/>
                  </a:lnTo>
                  <a:lnTo>
                    <a:pt x="606" y="162"/>
                  </a:lnTo>
                  <a:lnTo>
                    <a:pt x="612" y="162"/>
                  </a:lnTo>
                  <a:lnTo>
                    <a:pt x="612" y="156"/>
                  </a:lnTo>
                  <a:lnTo>
                    <a:pt x="612" y="162"/>
                  </a:lnTo>
                  <a:lnTo>
                    <a:pt x="612" y="168"/>
                  </a:lnTo>
                  <a:lnTo>
                    <a:pt x="618" y="168"/>
                  </a:lnTo>
                  <a:lnTo>
                    <a:pt x="618" y="174"/>
                  </a:lnTo>
                  <a:lnTo>
                    <a:pt x="624" y="174"/>
                  </a:lnTo>
                  <a:lnTo>
                    <a:pt x="630" y="174"/>
                  </a:lnTo>
                  <a:lnTo>
                    <a:pt x="630" y="180"/>
                  </a:lnTo>
                  <a:lnTo>
                    <a:pt x="624" y="180"/>
                  </a:lnTo>
                  <a:lnTo>
                    <a:pt x="630" y="180"/>
                  </a:lnTo>
                  <a:lnTo>
                    <a:pt x="630" y="186"/>
                  </a:lnTo>
                  <a:lnTo>
                    <a:pt x="636" y="186"/>
                  </a:lnTo>
                  <a:lnTo>
                    <a:pt x="636" y="192"/>
                  </a:lnTo>
                  <a:lnTo>
                    <a:pt x="636" y="186"/>
                  </a:lnTo>
                  <a:lnTo>
                    <a:pt x="642" y="186"/>
                  </a:lnTo>
                  <a:lnTo>
                    <a:pt x="642" y="192"/>
                  </a:lnTo>
                  <a:lnTo>
                    <a:pt x="642" y="198"/>
                  </a:lnTo>
                  <a:lnTo>
                    <a:pt x="648" y="198"/>
                  </a:lnTo>
                  <a:lnTo>
                    <a:pt x="648" y="204"/>
                  </a:lnTo>
                  <a:lnTo>
                    <a:pt x="642" y="204"/>
                  </a:lnTo>
                  <a:lnTo>
                    <a:pt x="636" y="204"/>
                  </a:lnTo>
                  <a:lnTo>
                    <a:pt x="630" y="204"/>
                  </a:lnTo>
                  <a:lnTo>
                    <a:pt x="630" y="210"/>
                  </a:lnTo>
                  <a:lnTo>
                    <a:pt x="624" y="210"/>
                  </a:lnTo>
                  <a:lnTo>
                    <a:pt x="624" y="204"/>
                  </a:lnTo>
                  <a:lnTo>
                    <a:pt x="618" y="204"/>
                  </a:lnTo>
                  <a:lnTo>
                    <a:pt x="618" y="210"/>
                  </a:lnTo>
                  <a:lnTo>
                    <a:pt x="624" y="210"/>
                  </a:lnTo>
                  <a:lnTo>
                    <a:pt x="624" y="216"/>
                  </a:lnTo>
                  <a:lnTo>
                    <a:pt x="630" y="216"/>
                  </a:lnTo>
                  <a:lnTo>
                    <a:pt x="630" y="222"/>
                  </a:lnTo>
                  <a:lnTo>
                    <a:pt x="636" y="222"/>
                  </a:lnTo>
                  <a:lnTo>
                    <a:pt x="636" y="228"/>
                  </a:lnTo>
                  <a:lnTo>
                    <a:pt x="642" y="228"/>
                  </a:lnTo>
                  <a:lnTo>
                    <a:pt x="642" y="234"/>
                  </a:lnTo>
                  <a:lnTo>
                    <a:pt x="642" y="240"/>
                  </a:lnTo>
                  <a:lnTo>
                    <a:pt x="642" y="246"/>
                  </a:lnTo>
                  <a:lnTo>
                    <a:pt x="642" y="252"/>
                  </a:lnTo>
                  <a:lnTo>
                    <a:pt x="642" y="258"/>
                  </a:lnTo>
                  <a:lnTo>
                    <a:pt x="636" y="258"/>
                  </a:lnTo>
                  <a:lnTo>
                    <a:pt x="636" y="264"/>
                  </a:lnTo>
                  <a:lnTo>
                    <a:pt x="630" y="264"/>
                  </a:lnTo>
                  <a:lnTo>
                    <a:pt x="630" y="270"/>
                  </a:lnTo>
                  <a:lnTo>
                    <a:pt x="624" y="270"/>
                  </a:lnTo>
                  <a:lnTo>
                    <a:pt x="618" y="270"/>
                  </a:lnTo>
                  <a:lnTo>
                    <a:pt x="618" y="276"/>
                  </a:lnTo>
                  <a:lnTo>
                    <a:pt x="618" y="282"/>
                  </a:lnTo>
                  <a:lnTo>
                    <a:pt x="624" y="282"/>
                  </a:lnTo>
                  <a:lnTo>
                    <a:pt x="624" y="288"/>
                  </a:lnTo>
                  <a:lnTo>
                    <a:pt x="624" y="294"/>
                  </a:lnTo>
                  <a:lnTo>
                    <a:pt x="630" y="294"/>
                  </a:lnTo>
                  <a:lnTo>
                    <a:pt x="630" y="300"/>
                  </a:lnTo>
                  <a:lnTo>
                    <a:pt x="630" y="306"/>
                  </a:lnTo>
                  <a:lnTo>
                    <a:pt x="630" y="312"/>
                  </a:lnTo>
                  <a:lnTo>
                    <a:pt x="630" y="318"/>
                  </a:lnTo>
                  <a:lnTo>
                    <a:pt x="624" y="318"/>
                  </a:lnTo>
                  <a:lnTo>
                    <a:pt x="624" y="324"/>
                  </a:lnTo>
                  <a:lnTo>
                    <a:pt x="624" y="330"/>
                  </a:lnTo>
                  <a:lnTo>
                    <a:pt x="618" y="330"/>
                  </a:lnTo>
                  <a:lnTo>
                    <a:pt x="618" y="336"/>
                  </a:lnTo>
                  <a:lnTo>
                    <a:pt x="618" y="342"/>
                  </a:lnTo>
                  <a:lnTo>
                    <a:pt x="618" y="348"/>
                  </a:lnTo>
                  <a:lnTo>
                    <a:pt x="612" y="348"/>
                  </a:lnTo>
                  <a:lnTo>
                    <a:pt x="612" y="354"/>
                  </a:lnTo>
                  <a:lnTo>
                    <a:pt x="612" y="360"/>
                  </a:lnTo>
                  <a:lnTo>
                    <a:pt x="606" y="360"/>
                  </a:lnTo>
                  <a:lnTo>
                    <a:pt x="612" y="366"/>
                  </a:lnTo>
                  <a:lnTo>
                    <a:pt x="612" y="372"/>
                  </a:lnTo>
                  <a:lnTo>
                    <a:pt x="618" y="372"/>
                  </a:lnTo>
                  <a:lnTo>
                    <a:pt x="612" y="372"/>
                  </a:lnTo>
                  <a:lnTo>
                    <a:pt x="612" y="378"/>
                  </a:lnTo>
                  <a:lnTo>
                    <a:pt x="618" y="378"/>
                  </a:lnTo>
                  <a:lnTo>
                    <a:pt x="612" y="378"/>
                  </a:lnTo>
                  <a:lnTo>
                    <a:pt x="612" y="384"/>
                  </a:lnTo>
                  <a:lnTo>
                    <a:pt x="606" y="384"/>
                  </a:lnTo>
                  <a:lnTo>
                    <a:pt x="600" y="384"/>
                  </a:lnTo>
                  <a:lnTo>
                    <a:pt x="594" y="384"/>
                  </a:lnTo>
                  <a:lnTo>
                    <a:pt x="594" y="390"/>
                  </a:lnTo>
                  <a:lnTo>
                    <a:pt x="588" y="390"/>
                  </a:lnTo>
                  <a:lnTo>
                    <a:pt x="588" y="384"/>
                  </a:lnTo>
                  <a:lnTo>
                    <a:pt x="588" y="390"/>
                  </a:lnTo>
                  <a:lnTo>
                    <a:pt x="582" y="390"/>
                  </a:lnTo>
                  <a:lnTo>
                    <a:pt x="582" y="396"/>
                  </a:lnTo>
                  <a:lnTo>
                    <a:pt x="582" y="402"/>
                  </a:lnTo>
                  <a:lnTo>
                    <a:pt x="576" y="402"/>
                  </a:lnTo>
                  <a:lnTo>
                    <a:pt x="576" y="408"/>
                  </a:lnTo>
                  <a:lnTo>
                    <a:pt x="582" y="408"/>
                  </a:lnTo>
                  <a:lnTo>
                    <a:pt x="576" y="408"/>
                  </a:lnTo>
                  <a:lnTo>
                    <a:pt x="570" y="408"/>
                  </a:lnTo>
                  <a:lnTo>
                    <a:pt x="570" y="414"/>
                  </a:lnTo>
                  <a:lnTo>
                    <a:pt x="564" y="420"/>
                  </a:lnTo>
                  <a:lnTo>
                    <a:pt x="558" y="420"/>
                  </a:lnTo>
                  <a:lnTo>
                    <a:pt x="552" y="420"/>
                  </a:lnTo>
                  <a:lnTo>
                    <a:pt x="546" y="420"/>
                  </a:lnTo>
                  <a:lnTo>
                    <a:pt x="546" y="426"/>
                  </a:lnTo>
                  <a:lnTo>
                    <a:pt x="540" y="426"/>
                  </a:lnTo>
                  <a:lnTo>
                    <a:pt x="540" y="420"/>
                  </a:lnTo>
                  <a:lnTo>
                    <a:pt x="534" y="420"/>
                  </a:lnTo>
                  <a:lnTo>
                    <a:pt x="528" y="420"/>
                  </a:lnTo>
                  <a:lnTo>
                    <a:pt x="528" y="414"/>
                  </a:lnTo>
                  <a:lnTo>
                    <a:pt x="522" y="414"/>
                  </a:lnTo>
                  <a:lnTo>
                    <a:pt x="510" y="408"/>
                  </a:lnTo>
                  <a:lnTo>
                    <a:pt x="504" y="402"/>
                  </a:lnTo>
                  <a:lnTo>
                    <a:pt x="504" y="396"/>
                  </a:lnTo>
                  <a:lnTo>
                    <a:pt x="504" y="390"/>
                  </a:lnTo>
                  <a:lnTo>
                    <a:pt x="498" y="384"/>
                  </a:lnTo>
                  <a:lnTo>
                    <a:pt x="492" y="384"/>
                  </a:lnTo>
                  <a:lnTo>
                    <a:pt x="480" y="378"/>
                  </a:lnTo>
                  <a:lnTo>
                    <a:pt x="474" y="378"/>
                  </a:lnTo>
                  <a:lnTo>
                    <a:pt x="468" y="372"/>
                  </a:lnTo>
                  <a:lnTo>
                    <a:pt x="456" y="366"/>
                  </a:lnTo>
                  <a:lnTo>
                    <a:pt x="456" y="372"/>
                  </a:lnTo>
                  <a:lnTo>
                    <a:pt x="444" y="372"/>
                  </a:lnTo>
                  <a:lnTo>
                    <a:pt x="438" y="366"/>
                  </a:lnTo>
                  <a:lnTo>
                    <a:pt x="432" y="366"/>
                  </a:lnTo>
                  <a:lnTo>
                    <a:pt x="426" y="366"/>
                  </a:lnTo>
                  <a:lnTo>
                    <a:pt x="426" y="360"/>
                  </a:lnTo>
                  <a:lnTo>
                    <a:pt x="420" y="360"/>
                  </a:lnTo>
                  <a:lnTo>
                    <a:pt x="420" y="366"/>
                  </a:lnTo>
                  <a:lnTo>
                    <a:pt x="414" y="366"/>
                  </a:lnTo>
                  <a:lnTo>
                    <a:pt x="414" y="360"/>
                  </a:lnTo>
                  <a:lnTo>
                    <a:pt x="414" y="366"/>
                  </a:lnTo>
                  <a:lnTo>
                    <a:pt x="408" y="366"/>
                  </a:lnTo>
                  <a:lnTo>
                    <a:pt x="402" y="360"/>
                  </a:lnTo>
                  <a:lnTo>
                    <a:pt x="396" y="366"/>
                  </a:lnTo>
                  <a:lnTo>
                    <a:pt x="390" y="366"/>
                  </a:lnTo>
                  <a:lnTo>
                    <a:pt x="390" y="372"/>
                  </a:lnTo>
                  <a:lnTo>
                    <a:pt x="390" y="378"/>
                  </a:lnTo>
                  <a:lnTo>
                    <a:pt x="384" y="378"/>
                  </a:lnTo>
                  <a:lnTo>
                    <a:pt x="384" y="384"/>
                  </a:lnTo>
                  <a:lnTo>
                    <a:pt x="384" y="390"/>
                  </a:lnTo>
                  <a:lnTo>
                    <a:pt x="384" y="396"/>
                  </a:lnTo>
                  <a:lnTo>
                    <a:pt x="378" y="396"/>
                  </a:lnTo>
                  <a:lnTo>
                    <a:pt x="378" y="402"/>
                  </a:lnTo>
                  <a:lnTo>
                    <a:pt x="372" y="402"/>
                  </a:lnTo>
                  <a:lnTo>
                    <a:pt x="372" y="408"/>
                  </a:lnTo>
                  <a:lnTo>
                    <a:pt x="366" y="408"/>
                  </a:lnTo>
                  <a:lnTo>
                    <a:pt x="366" y="414"/>
                  </a:lnTo>
                  <a:lnTo>
                    <a:pt x="372" y="420"/>
                  </a:lnTo>
                  <a:lnTo>
                    <a:pt x="372" y="426"/>
                  </a:lnTo>
                  <a:lnTo>
                    <a:pt x="378" y="426"/>
                  </a:lnTo>
                  <a:lnTo>
                    <a:pt x="378" y="432"/>
                  </a:lnTo>
                  <a:lnTo>
                    <a:pt x="372" y="432"/>
                  </a:lnTo>
                  <a:lnTo>
                    <a:pt x="372" y="438"/>
                  </a:lnTo>
                  <a:lnTo>
                    <a:pt x="372" y="444"/>
                  </a:lnTo>
                  <a:lnTo>
                    <a:pt x="372" y="450"/>
                  </a:lnTo>
                  <a:lnTo>
                    <a:pt x="366" y="450"/>
                  </a:lnTo>
                  <a:lnTo>
                    <a:pt x="360" y="450"/>
                  </a:lnTo>
                  <a:lnTo>
                    <a:pt x="348" y="450"/>
                  </a:lnTo>
                  <a:lnTo>
                    <a:pt x="342" y="450"/>
                  </a:lnTo>
                  <a:lnTo>
                    <a:pt x="342" y="456"/>
                  </a:lnTo>
                  <a:lnTo>
                    <a:pt x="342" y="462"/>
                  </a:lnTo>
                  <a:lnTo>
                    <a:pt x="342" y="468"/>
                  </a:lnTo>
                  <a:lnTo>
                    <a:pt x="336" y="468"/>
                  </a:lnTo>
                  <a:lnTo>
                    <a:pt x="330" y="468"/>
                  </a:lnTo>
                  <a:lnTo>
                    <a:pt x="330" y="462"/>
                  </a:lnTo>
                  <a:lnTo>
                    <a:pt x="330" y="456"/>
                  </a:lnTo>
                  <a:lnTo>
                    <a:pt x="330" y="450"/>
                  </a:lnTo>
                  <a:lnTo>
                    <a:pt x="324" y="450"/>
                  </a:lnTo>
                  <a:lnTo>
                    <a:pt x="324" y="456"/>
                  </a:lnTo>
                  <a:lnTo>
                    <a:pt x="318" y="456"/>
                  </a:lnTo>
                  <a:lnTo>
                    <a:pt x="318" y="450"/>
                  </a:lnTo>
                  <a:lnTo>
                    <a:pt x="312" y="450"/>
                  </a:lnTo>
                  <a:lnTo>
                    <a:pt x="312" y="456"/>
                  </a:lnTo>
                  <a:lnTo>
                    <a:pt x="306" y="456"/>
                  </a:lnTo>
                  <a:lnTo>
                    <a:pt x="306" y="450"/>
                  </a:lnTo>
                  <a:lnTo>
                    <a:pt x="300" y="450"/>
                  </a:lnTo>
                  <a:lnTo>
                    <a:pt x="300" y="444"/>
                  </a:lnTo>
                  <a:lnTo>
                    <a:pt x="294" y="444"/>
                  </a:lnTo>
                  <a:lnTo>
                    <a:pt x="294" y="438"/>
                  </a:lnTo>
                  <a:lnTo>
                    <a:pt x="288" y="438"/>
                  </a:lnTo>
                  <a:lnTo>
                    <a:pt x="282" y="438"/>
                  </a:lnTo>
                  <a:lnTo>
                    <a:pt x="282" y="432"/>
                  </a:lnTo>
                  <a:lnTo>
                    <a:pt x="276" y="432"/>
                  </a:lnTo>
                  <a:lnTo>
                    <a:pt x="270" y="432"/>
                  </a:lnTo>
                  <a:lnTo>
                    <a:pt x="270" y="426"/>
                  </a:lnTo>
                  <a:lnTo>
                    <a:pt x="264" y="426"/>
                  </a:lnTo>
                  <a:lnTo>
                    <a:pt x="258" y="426"/>
                  </a:lnTo>
                  <a:lnTo>
                    <a:pt x="258" y="420"/>
                  </a:lnTo>
                  <a:lnTo>
                    <a:pt x="252" y="420"/>
                  </a:lnTo>
                  <a:lnTo>
                    <a:pt x="252" y="414"/>
                  </a:lnTo>
                  <a:lnTo>
                    <a:pt x="246" y="414"/>
                  </a:lnTo>
                  <a:lnTo>
                    <a:pt x="240" y="414"/>
                  </a:lnTo>
                  <a:lnTo>
                    <a:pt x="234" y="414"/>
                  </a:lnTo>
                  <a:lnTo>
                    <a:pt x="234" y="408"/>
                  </a:lnTo>
                  <a:lnTo>
                    <a:pt x="228" y="408"/>
                  </a:lnTo>
                  <a:lnTo>
                    <a:pt x="222" y="408"/>
                  </a:lnTo>
                  <a:lnTo>
                    <a:pt x="216" y="408"/>
                  </a:lnTo>
                  <a:lnTo>
                    <a:pt x="210" y="408"/>
                  </a:lnTo>
                  <a:lnTo>
                    <a:pt x="204" y="408"/>
                  </a:lnTo>
                  <a:lnTo>
                    <a:pt x="198" y="408"/>
                  </a:lnTo>
                  <a:lnTo>
                    <a:pt x="192" y="408"/>
                  </a:lnTo>
                  <a:lnTo>
                    <a:pt x="186" y="408"/>
                  </a:lnTo>
                  <a:lnTo>
                    <a:pt x="180" y="408"/>
                  </a:lnTo>
                  <a:lnTo>
                    <a:pt x="174" y="408"/>
                  </a:lnTo>
                  <a:lnTo>
                    <a:pt x="168" y="408"/>
                  </a:lnTo>
                  <a:lnTo>
                    <a:pt x="168" y="402"/>
                  </a:lnTo>
                  <a:lnTo>
                    <a:pt x="168" y="408"/>
                  </a:lnTo>
                  <a:lnTo>
                    <a:pt x="168" y="414"/>
                  </a:lnTo>
                  <a:lnTo>
                    <a:pt x="162" y="414"/>
                  </a:lnTo>
                  <a:lnTo>
                    <a:pt x="156" y="414"/>
                  </a:lnTo>
                  <a:lnTo>
                    <a:pt x="150" y="414"/>
                  </a:lnTo>
                  <a:lnTo>
                    <a:pt x="150" y="408"/>
                  </a:lnTo>
                  <a:lnTo>
                    <a:pt x="144" y="408"/>
                  </a:lnTo>
                  <a:lnTo>
                    <a:pt x="144" y="414"/>
                  </a:lnTo>
                  <a:lnTo>
                    <a:pt x="138" y="414"/>
                  </a:lnTo>
                  <a:lnTo>
                    <a:pt x="132" y="414"/>
                  </a:lnTo>
                  <a:lnTo>
                    <a:pt x="126" y="414"/>
                  </a:lnTo>
                  <a:lnTo>
                    <a:pt x="126" y="420"/>
                  </a:lnTo>
                  <a:lnTo>
                    <a:pt x="126" y="432"/>
                  </a:lnTo>
                  <a:lnTo>
                    <a:pt x="120" y="432"/>
                  </a:lnTo>
                  <a:lnTo>
                    <a:pt x="114" y="426"/>
                  </a:lnTo>
                  <a:lnTo>
                    <a:pt x="108" y="420"/>
                  </a:lnTo>
                  <a:lnTo>
                    <a:pt x="102" y="414"/>
                  </a:lnTo>
                  <a:lnTo>
                    <a:pt x="96" y="414"/>
                  </a:lnTo>
                  <a:lnTo>
                    <a:pt x="90" y="414"/>
                  </a:lnTo>
                  <a:lnTo>
                    <a:pt x="84" y="414"/>
                  </a:lnTo>
                  <a:lnTo>
                    <a:pt x="78" y="414"/>
                  </a:lnTo>
                  <a:lnTo>
                    <a:pt x="78" y="408"/>
                  </a:lnTo>
                  <a:lnTo>
                    <a:pt x="72" y="408"/>
                  </a:lnTo>
                  <a:lnTo>
                    <a:pt x="72" y="402"/>
                  </a:lnTo>
                  <a:lnTo>
                    <a:pt x="66" y="402"/>
                  </a:lnTo>
                  <a:lnTo>
                    <a:pt x="60" y="402"/>
                  </a:lnTo>
                  <a:lnTo>
                    <a:pt x="60" y="396"/>
                  </a:lnTo>
                  <a:lnTo>
                    <a:pt x="54" y="396"/>
                  </a:lnTo>
                  <a:lnTo>
                    <a:pt x="48" y="396"/>
                  </a:lnTo>
                  <a:lnTo>
                    <a:pt x="48" y="390"/>
                  </a:lnTo>
                  <a:lnTo>
                    <a:pt x="42" y="390"/>
                  </a:lnTo>
                  <a:lnTo>
                    <a:pt x="42" y="384"/>
                  </a:lnTo>
                  <a:lnTo>
                    <a:pt x="36" y="384"/>
                  </a:lnTo>
                  <a:lnTo>
                    <a:pt x="36" y="378"/>
                  </a:lnTo>
                  <a:lnTo>
                    <a:pt x="36" y="372"/>
                  </a:lnTo>
                  <a:lnTo>
                    <a:pt x="30" y="372"/>
                  </a:lnTo>
                  <a:lnTo>
                    <a:pt x="30" y="366"/>
                  </a:lnTo>
                  <a:lnTo>
                    <a:pt x="24" y="366"/>
                  </a:lnTo>
                  <a:lnTo>
                    <a:pt x="24" y="360"/>
                  </a:lnTo>
                  <a:lnTo>
                    <a:pt x="24" y="366"/>
                  </a:lnTo>
                  <a:lnTo>
                    <a:pt x="18" y="366"/>
                  </a:lnTo>
                  <a:lnTo>
                    <a:pt x="12" y="366"/>
                  </a:lnTo>
                  <a:lnTo>
                    <a:pt x="12" y="360"/>
                  </a:lnTo>
                  <a:lnTo>
                    <a:pt x="12" y="354"/>
                  </a:lnTo>
                  <a:lnTo>
                    <a:pt x="12" y="348"/>
                  </a:lnTo>
                  <a:lnTo>
                    <a:pt x="6" y="348"/>
                  </a:lnTo>
                  <a:lnTo>
                    <a:pt x="6" y="342"/>
                  </a:lnTo>
                  <a:lnTo>
                    <a:pt x="0" y="342"/>
                  </a:lnTo>
                  <a:lnTo>
                    <a:pt x="6" y="342"/>
                  </a:lnTo>
                  <a:lnTo>
                    <a:pt x="6" y="336"/>
                  </a:lnTo>
                  <a:lnTo>
                    <a:pt x="0" y="336"/>
                  </a:lnTo>
                  <a:lnTo>
                    <a:pt x="0" y="330"/>
                  </a:lnTo>
                  <a:lnTo>
                    <a:pt x="6" y="330"/>
                  </a:lnTo>
                  <a:lnTo>
                    <a:pt x="12" y="330"/>
                  </a:lnTo>
                  <a:lnTo>
                    <a:pt x="12" y="336"/>
                  </a:lnTo>
                  <a:lnTo>
                    <a:pt x="12" y="330"/>
                  </a:lnTo>
                  <a:lnTo>
                    <a:pt x="18" y="330"/>
                  </a:lnTo>
                  <a:lnTo>
                    <a:pt x="18" y="336"/>
                  </a:lnTo>
                  <a:lnTo>
                    <a:pt x="24" y="330"/>
                  </a:lnTo>
                  <a:lnTo>
                    <a:pt x="18" y="330"/>
                  </a:lnTo>
                  <a:lnTo>
                    <a:pt x="18" y="324"/>
                  </a:lnTo>
                  <a:lnTo>
                    <a:pt x="18" y="318"/>
                  </a:lnTo>
                  <a:lnTo>
                    <a:pt x="24" y="318"/>
                  </a:lnTo>
                  <a:lnTo>
                    <a:pt x="30" y="312"/>
                  </a:lnTo>
                  <a:lnTo>
                    <a:pt x="30" y="306"/>
                  </a:lnTo>
                  <a:lnTo>
                    <a:pt x="36" y="306"/>
                  </a:lnTo>
                  <a:lnTo>
                    <a:pt x="42" y="306"/>
                  </a:lnTo>
                  <a:lnTo>
                    <a:pt x="36" y="300"/>
                  </a:lnTo>
                  <a:lnTo>
                    <a:pt x="36" y="294"/>
                  </a:lnTo>
                  <a:lnTo>
                    <a:pt x="42" y="294"/>
                  </a:lnTo>
                  <a:lnTo>
                    <a:pt x="42" y="300"/>
                  </a:lnTo>
                  <a:lnTo>
                    <a:pt x="48" y="300"/>
                  </a:lnTo>
                  <a:lnTo>
                    <a:pt x="48" y="294"/>
                  </a:lnTo>
                  <a:lnTo>
                    <a:pt x="54" y="294"/>
                  </a:lnTo>
                  <a:lnTo>
                    <a:pt x="60" y="294"/>
                  </a:lnTo>
                  <a:lnTo>
                    <a:pt x="66" y="294"/>
                  </a:lnTo>
                  <a:lnTo>
                    <a:pt x="66" y="288"/>
                  </a:lnTo>
                  <a:lnTo>
                    <a:pt x="60" y="288"/>
                  </a:lnTo>
                  <a:lnTo>
                    <a:pt x="60" y="282"/>
                  </a:lnTo>
                  <a:lnTo>
                    <a:pt x="66" y="282"/>
                  </a:lnTo>
                  <a:lnTo>
                    <a:pt x="72" y="282"/>
                  </a:lnTo>
                  <a:lnTo>
                    <a:pt x="78" y="288"/>
                  </a:lnTo>
                  <a:lnTo>
                    <a:pt x="78" y="282"/>
                  </a:lnTo>
                  <a:lnTo>
                    <a:pt x="72" y="282"/>
                  </a:lnTo>
                  <a:lnTo>
                    <a:pt x="78" y="282"/>
                  </a:lnTo>
                  <a:lnTo>
                    <a:pt x="78" y="276"/>
                  </a:lnTo>
                  <a:lnTo>
                    <a:pt x="84" y="276"/>
                  </a:lnTo>
                  <a:lnTo>
                    <a:pt x="84" y="270"/>
                  </a:lnTo>
                  <a:lnTo>
                    <a:pt x="78" y="270"/>
                  </a:lnTo>
                  <a:lnTo>
                    <a:pt x="84" y="270"/>
                  </a:lnTo>
                  <a:lnTo>
                    <a:pt x="84" y="264"/>
                  </a:lnTo>
                  <a:lnTo>
                    <a:pt x="84" y="270"/>
                  </a:lnTo>
                  <a:lnTo>
                    <a:pt x="84" y="264"/>
                  </a:lnTo>
                  <a:lnTo>
                    <a:pt x="84" y="258"/>
                  </a:lnTo>
                  <a:lnTo>
                    <a:pt x="90" y="258"/>
                  </a:lnTo>
                  <a:lnTo>
                    <a:pt x="96" y="258"/>
                  </a:lnTo>
                  <a:lnTo>
                    <a:pt x="102" y="258"/>
                  </a:lnTo>
                  <a:lnTo>
                    <a:pt x="108" y="258"/>
                  </a:lnTo>
                  <a:lnTo>
                    <a:pt x="114" y="258"/>
                  </a:lnTo>
                  <a:lnTo>
                    <a:pt x="114" y="252"/>
                  </a:lnTo>
                  <a:lnTo>
                    <a:pt x="114" y="246"/>
                  </a:lnTo>
                  <a:lnTo>
                    <a:pt x="108" y="246"/>
                  </a:lnTo>
                  <a:lnTo>
                    <a:pt x="108" y="240"/>
                  </a:lnTo>
                  <a:lnTo>
                    <a:pt x="108" y="234"/>
                  </a:lnTo>
                  <a:lnTo>
                    <a:pt x="114" y="234"/>
                  </a:lnTo>
                  <a:lnTo>
                    <a:pt x="114" y="228"/>
                  </a:lnTo>
                  <a:lnTo>
                    <a:pt x="108" y="228"/>
                  </a:lnTo>
                  <a:lnTo>
                    <a:pt x="108" y="222"/>
                  </a:lnTo>
                  <a:lnTo>
                    <a:pt x="108" y="216"/>
                  </a:lnTo>
                  <a:lnTo>
                    <a:pt x="114" y="216"/>
                  </a:lnTo>
                  <a:lnTo>
                    <a:pt x="114" y="210"/>
                  </a:lnTo>
                  <a:lnTo>
                    <a:pt x="108" y="210"/>
                  </a:lnTo>
                  <a:lnTo>
                    <a:pt x="108" y="204"/>
                  </a:lnTo>
                  <a:lnTo>
                    <a:pt x="114" y="204"/>
                  </a:lnTo>
                  <a:lnTo>
                    <a:pt x="120" y="204"/>
                  </a:lnTo>
                  <a:lnTo>
                    <a:pt x="120" y="210"/>
                  </a:lnTo>
                  <a:lnTo>
                    <a:pt x="126" y="210"/>
                  </a:lnTo>
                  <a:lnTo>
                    <a:pt x="126" y="204"/>
                  </a:lnTo>
                  <a:lnTo>
                    <a:pt x="132" y="204"/>
                  </a:lnTo>
                  <a:lnTo>
                    <a:pt x="132" y="198"/>
                  </a:lnTo>
                  <a:lnTo>
                    <a:pt x="132" y="192"/>
                  </a:lnTo>
                  <a:lnTo>
                    <a:pt x="126" y="192"/>
                  </a:lnTo>
                  <a:lnTo>
                    <a:pt x="126" y="186"/>
                  </a:lnTo>
                  <a:lnTo>
                    <a:pt x="132" y="180"/>
                  </a:lnTo>
                  <a:lnTo>
                    <a:pt x="132" y="174"/>
                  </a:lnTo>
                  <a:lnTo>
                    <a:pt x="126" y="174"/>
                  </a:lnTo>
                  <a:lnTo>
                    <a:pt x="126" y="168"/>
                  </a:lnTo>
                  <a:lnTo>
                    <a:pt x="132" y="162"/>
                  </a:lnTo>
                  <a:lnTo>
                    <a:pt x="132" y="168"/>
                  </a:lnTo>
                  <a:lnTo>
                    <a:pt x="138" y="168"/>
                  </a:lnTo>
                  <a:lnTo>
                    <a:pt x="138" y="162"/>
                  </a:lnTo>
                  <a:lnTo>
                    <a:pt x="138" y="156"/>
                  </a:lnTo>
                  <a:lnTo>
                    <a:pt x="132" y="156"/>
                  </a:lnTo>
                  <a:lnTo>
                    <a:pt x="138" y="156"/>
                  </a:lnTo>
                  <a:lnTo>
                    <a:pt x="138" y="150"/>
                  </a:lnTo>
                  <a:lnTo>
                    <a:pt x="144" y="150"/>
                  </a:lnTo>
                  <a:lnTo>
                    <a:pt x="144" y="156"/>
                  </a:lnTo>
                  <a:lnTo>
                    <a:pt x="150" y="156"/>
                  </a:lnTo>
                  <a:lnTo>
                    <a:pt x="150" y="150"/>
                  </a:lnTo>
                  <a:lnTo>
                    <a:pt x="150" y="144"/>
                  </a:lnTo>
                  <a:lnTo>
                    <a:pt x="150" y="138"/>
                  </a:lnTo>
                  <a:lnTo>
                    <a:pt x="144" y="138"/>
                  </a:lnTo>
                  <a:lnTo>
                    <a:pt x="144" y="132"/>
                  </a:lnTo>
                  <a:lnTo>
                    <a:pt x="138" y="132"/>
                  </a:lnTo>
                  <a:lnTo>
                    <a:pt x="138" y="126"/>
                  </a:lnTo>
                  <a:lnTo>
                    <a:pt x="138" y="120"/>
                  </a:lnTo>
                  <a:lnTo>
                    <a:pt x="144" y="120"/>
                  </a:lnTo>
                  <a:lnTo>
                    <a:pt x="150" y="120"/>
                  </a:lnTo>
                  <a:lnTo>
                    <a:pt x="156" y="120"/>
                  </a:lnTo>
                  <a:lnTo>
                    <a:pt x="162" y="120"/>
                  </a:lnTo>
                  <a:lnTo>
                    <a:pt x="162" y="126"/>
                  </a:lnTo>
                  <a:lnTo>
                    <a:pt x="168" y="126"/>
                  </a:lnTo>
                  <a:lnTo>
                    <a:pt x="168" y="120"/>
                  </a:lnTo>
                  <a:lnTo>
                    <a:pt x="174" y="120"/>
                  </a:lnTo>
                  <a:lnTo>
                    <a:pt x="174" y="114"/>
                  </a:lnTo>
                  <a:lnTo>
                    <a:pt x="180" y="114"/>
                  </a:lnTo>
                  <a:lnTo>
                    <a:pt x="186" y="114"/>
                  </a:lnTo>
                  <a:lnTo>
                    <a:pt x="186" y="108"/>
                  </a:lnTo>
                  <a:lnTo>
                    <a:pt x="192" y="108"/>
                  </a:lnTo>
                  <a:lnTo>
                    <a:pt x="198" y="108"/>
                  </a:lnTo>
                  <a:lnTo>
                    <a:pt x="198" y="102"/>
                  </a:lnTo>
                  <a:lnTo>
                    <a:pt x="204" y="102"/>
                  </a:lnTo>
                  <a:lnTo>
                    <a:pt x="204" y="96"/>
                  </a:lnTo>
                  <a:lnTo>
                    <a:pt x="210" y="96"/>
                  </a:lnTo>
                  <a:lnTo>
                    <a:pt x="210" y="102"/>
                  </a:lnTo>
                  <a:lnTo>
                    <a:pt x="216" y="102"/>
                  </a:lnTo>
                  <a:lnTo>
                    <a:pt x="216" y="96"/>
                  </a:lnTo>
                  <a:lnTo>
                    <a:pt x="216" y="90"/>
                  </a:lnTo>
                  <a:lnTo>
                    <a:pt x="222" y="90"/>
                  </a:lnTo>
                  <a:lnTo>
                    <a:pt x="222" y="96"/>
                  </a:lnTo>
                  <a:lnTo>
                    <a:pt x="222" y="90"/>
                  </a:lnTo>
                  <a:lnTo>
                    <a:pt x="222" y="84"/>
                  </a:lnTo>
                  <a:lnTo>
                    <a:pt x="222" y="78"/>
                  </a:lnTo>
                  <a:lnTo>
                    <a:pt x="228" y="78"/>
                  </a:lnTo>
                  <a:lnTo>
                    <a:pt x="234" y="78"/>
                  </a:lnTo>
                  <a:lnTo>
                    <a:pt x="234" y="84"/>
                  </a:lnTo>
                  <a:lnTo>
                    <a:pt x="240" y="84"/>
                  </a:lnTo>
                  <a:lnTo>
                    <a:pt x="240" y="90"/>
                  </a:lnTo>
                  <a:lnTo>
                    <a:pt x="246" y="84"/>
                  </a:lnTo>
                  <a:lnTo>
                    <a:pt x="252" y="84"/>
                  </a:lnTo>
                  <a:lnTo>
                    <a:pt x="258" y="84"/>
                  </a:lnTo>
                  <a:lnTo>
                    <a:pt x="258" y="78"/>
                  </a:lnTo>
                  <a:lnTo>
                    <a:pt x="258" y="72"/>
                  </a:lnTo>
                  <a:lnTo>
                    <a:pt x="258" y="66"/>
                  </a:lnTo>
                  <a:lnTo>
                    <a:pt x="264" y="66"/>
                  </a:lnTo>
                  <a:lnTo>
                    <a:pt x="270" y="60"/>
                  </a:lnTo>
                  <a:lnTo>
                    <a:pt x="270" y="54"/>
                  </a:lnTo>
                  <a:lnTo>
                    <a:pt x="276" y="54"/>
                  </a:lnTo>
                  <a:lnTo>
                    <a:pt x="276" y="60"/>
                  </a:lnTo>
                  <a:lnTo>
                    <a:pt x="282" y="60"/>
                  </a:lnTo>
                  <a:lnTo>
                    <a:pt x="282" y="54"/>
                  </a:lnTo>
                  <a:lnTo>
                    <a:pt x="276" y="54"/>
                  </a:lnTo>
                  <a:lnTo>
                    <a:pt x="276" y="48"/>
                  </a:lnTo>
                  <a:lnTo>
                    <a:pt x="282" y="48"/>
                  </a:lnTo>
                  <a:lnTo>
                    <a:pt x="282" y="42"/>
                  </a:lnTo>
                  <a:lnTo>
                    <a:pt x="288" y="42"/>
                  </a:lnTo>
                  <a:lnTo>
                    <a:pt x="294" y="42"/>
                  </a:lnTo>
                  <a:lnTo>
                    <a:pt x="294" y="36"/>
                  </a:lnTo>
                  <a:lnTo>
                    <a:pt x="300" y="36"/>
                  </a:lnTo>
                  <a:lnTo>
                    <a:pt x="300" y="42"/>
                  </a:lnTo>
                  <a:lnTo>
                    <a:pt x="306" y="42"/>
                  </a:lnTo>
                  <a:lnTo>
                    <a:pt x="306" y="36"/>
                  </a:lnTo>
                  <a:lnTo>
                    <a:pt x="306" y="30"/>
                  </a:lnTo>
                  <a:lnTo>
                    <a:pt x="312" y="30"/>
                  </a:lnTo>
                  <a:lnTo>
                    <a:pt x="318" y="30"/>
                  </a:lnTo>
                  <a:lnTo>
                    <a:pt x="324" y="30"/>
                  </a:lnTo>
                  <a:lnTo>
                    <a:pt x="324" y="24"/>
                  </a:lnTo>
                  <a:lnTo>
                    <a:pt x="324" y="18"/>
                  </a:lnTo>
                  <a:lnTo>
                    <a:pt x="330" y="18"/>
                  </a:lnTo>
                  <a:lnTo>
                    <a:pt x="330" y="24"/>
                  </a:lnTo>
                  <a:lnTo>
                    <a:pt x="336" y="24"/>
                  </a:lnTo>
                  <a:lnTo>
                    <a:pt x="342" y="24"/>
                  </a:lnTo>
                  <a:lnTo>
                    <a:pt x="336" y="18"/>
                  </a:lnTo>
                  <a:lnTo>
                    <a:pt x="336" y="12"/>
                  </a:lnTo>
                  <a:lnTo>
                    <a:pt x="336" y="6"/>
                  </a:lnTo>
                  <a:lnTo>
                    <a:pt x="342" y="6"/>
                  </a:lnTo>
                  <a:lnTo>
                    <a:pt x="348" y="6"/>
                  </a:lnTo>
                  <a:lnTo>
                    <a:pt x="348" y="12"/>
                  </a:lnTo>
                  <a:lnTo>
                    <a:pt x="354" y="12"/>
                  </a:lnTo>
                  <a:lnTo>
                    <a:pt x="354" y="18"/>
                  </a:lnTo>
                  <a:lnTo>
                    <a:pt x="360" y="12"/>
                  </a:lnTo>
                  <a:lnTo>
                    <a:pt x="360" y="6"/>
                  </a:lnTo>
                  <a:lnTo>
                    <a:pt x="360" y="12"/>
                  </a:lnTo>
                  <a:lnTo>
                    <a:pt x="366" y="12"/>
                  </a:lnTo>
                  <a:lnTo>
                    <a:pt x="366" y="6"/>
                  </a:lnTo>
                  <a:lnTo>
                    <a:pt x="372" y="6"/>
                  </a:lnTo>
                  <a:lnTo>
                    <a:pt x="372" y="12"/>
                  </a:lnTo>
                  <a:lnTo>
                    <a:pt x="378" y="12"/>
                  </a:lnTo>
                  <a:lnTo>
                    <a:pt x="378" y="6"/>
                  </a:lnTo>
                  <a:lnTo>
                    <a:pt x="384" y="6"/>
                  </a:lnTo>
                  <a:lnTo>
                    <a:pt x="390" y="6"/>
                  </a:lnTo>
                  <a:lnTo>
                    <a:pt x="390" y="0"/>
                  </a:lnTo>
                  <a:lnTo>
                    <a:pt x="396" y="0"/>
                  </a:lnTo>
                  <a:lnTo>
                    <a:pt x="396" y="6"/>
                  </a:lnTo>
                  <a:lnTo>
                    <a:pt x="396" y="12"/>
                  </a:lnTo>
                  <a:lnTo>
                    <a:pt x="402" y="12"/>
                  </a:lnTo>
                  <a:lnTo>
                    <a:pt x="402" y="6"/>
                  </a:lnTo>
                  <a:lnTo>
                    <a:pt x="408" y="6"/>
                  </a:lnTo>
                  <a:lnTo>
                    <a:pt x="408" y="0"/>
                  </a:lnTo>
                  <a:lnTo>
                    <a:pt x="414" y="0"/>
                  </a:lnTo>
                  <a:lnTo>
                    <a:pt x="414" y="6"/>
                  </a:lnTo>
                  <a:lnTo>
                    <a:pt x="420" y="6"/>
                  </a:lnTo>
                  <a:lnTo>
                    <a:pt x="426" y="6"/>
                  </a:lnTo>
                  <a:lnTo>
                    <a:pt x="432" y="6"/>
                  </a:lnTo>
                  <a:lnTo>
                    <a:pt x="432" y="12"/>
                  </a:lnTo>
                  <a:lnTo>
                    <a:pt x="438" y="12"/>
                  </a:lnTo>
                  <a:lnTo>
                    <a:pt x="438" y="18"/>
                  </a:lnTo>
                  <a:lnTo>
                    <a:pt x="444" y="18"/>
                  </a:lnTo>
                  <a:lnTo>
                    <a:pt x="444" y="24"/>
                  </a:lnTo>
                  <a:lnTo>
                    <a:pt x="450" y="24"/>
                  </a:lnTo>
                  <a:lnTo>
                    <a:pt x="456" y="24"/>
                  </a:lnTo>
                  <a:lnTo>
                    <a:pt x="456" y="30"/>
                  </a:lnTo>
                  <a:lnTo>
                    <a:pt x="462" y="30"/>
                  </a:lnTo>
                  <a:lnTo>
                    <a:pt x="462" y="24"/>
                  </a:lnTo>
                  <a:lnTo>
                    <a:pt x="462" y="30"/>
                  </a:lnTo>
                  <a:lnTo>
                    <a:pt x="462" y="36"/>
                  </a:lnTo>
                  <a:lnTo>
                    <a:pt x="468" y="36"/>
                  </a:lnTo>
                  <a:lnTo>
                    <a:pt x="468" y="42"/>
                  </a:lnTo>
                  <a:lnTo>
                    <a:pt x="474" y="42"/>
                  </a:lnTo>
                  <a:lnTo>
                    <a:pt x="480" y="42"/>
                  </a:lnTo>
                  <a:lnTo>
                    <a:pt x="480" y="48"/>
                  </a:lnTo>
                  <a:lnTo>
                    <a:pt x="480" y="42"/>
                  </a:lnTo>
                  <a:lnTo>
                    <a:pt x="486" y="42"/>
                  </a:lnTo>
                  <a:lnTo>
                    <a:pt x="486" y="48"/>
                  </a:lnTo>
                  <a:lnTo>
                    <a:pt x="486" y="54"/>
                  </a:lnTo>
                  <a:lnTo>
                    <a:pt x="480" y="54"/>
                  </a:lnTo>
                  <a:lnTo>
                    <a:pt x="480" y="60"/>
                  </a:lnTo>
                  <a:lnTo>
                    <a:pt x="480" y="66"/>
                  </a:lnTo>
                  <a:lnTo>
                    <a:pt x="486" y="66"/>
                  </a:lnTo>
                  <a:lnTo>
                    <a:pt x="492" y="66"/>
                  </a:lnTo>
                  <a:lnTo>
                    <a:pt x="498" y="66"/>
                  </a:lnTo>
                  <a:lnTo>
                    <a:pt x="504" y="66"/>
                  </a:lnTo>
                  <a:lnTo>
                    <a:pt x="510" y="66"/>
                  </a:lnTo>
                  <a:lnTo>
                    <a:pt x="510" y="60"/>
                  </a:lnTo>
                  <a:lnTo>
                    <a:pt x="516" y="60"/>
                  </a:lnTo>
                  <a:lnTo>
                    <a:pt x="522" y="60"/>
                  </a:lnTo>
                  <a:close/>
                </a:path>
              </a:pathLst>
            </a:custGeom>
            <a:solidFill>
              <a:srgbClr val="3366FF"/>
            </a:solidFill>
            <a:ln w="0">
              <a:solidFill>
                <a:srgbClr val="000000"/>
              </a:solidFill>
              <a:prstDash val="solid"/>
              <a:round/>
              <a:headEnd/>
              <a:tailEnd/>
            </a:ln>
          </p:spPr>
          <p:txBody>
            <a:bodyPr/>
            <a:lstStyle/>
            <a:p>
              <a:endParaRPr lang="es-MX"/>
            </a:p>
          </p:txBody>
        </p:sp>
        <p:sp>
          <p:nvSpPr>
            <p:cNvPr id="133" name="Freeform 135"/>
            <p:cNvSpPr>
              <a:spLocks/>
            </p:cNvSpPr>
            <p:nvPr/>
          </p:nvSpPr>
          <p:spPr bwMode="auto">
            <a:xfrm>
              <a:off x="1674" y="2304"/>
              <a:ext cx="156" cy="198"/>
            </a:xfrm>
            <a:custGeom>
              <a:avLst/>
              <a:gdLst>
                <a:gd name="T0" fmla="*/ 24 w 156"/>
                <a:gd name="T1" fmla="*/ 180 h 198"/>
                <a:gd name="T2" fmla="*/ 30 w 156"/>
                <a:gd name="T3" fmla="*/ 168 h 198"/>
                <a:gd name="T4" fmla="*/ 30 w 156"/>
                <a:gd name="T5" fmla="*/ 162 h 198"/>
                <a:gd name="T6" fmla="*/ 24 w 156"/>
                <a:gd name="T7" fmla="*/ 150 h 198"/>
                <a:gd name="T8" fmla="*/ 12 w 156"/>
                <a:gd name="T9" fmla="*/ 156 h 198"/>
                <a:gd name="T10" fmla="*/ 6 w 156"/>
                <a:gd name="T11" fmla="*/ 156 h 198"/>
                <a:gd name="T12" fmla="*/ 0 w 156"/>
                <a:gd name="T13" fmla="*/ 144 h 198"/>
                <a:gd name="T14" fmla="*/ 6 w 156"/>
                <a:gd name="T15" fmla="*/ 132 h 198"/>
                <a:gd name="T16" fmla="*/ 24 w 156"/>
                <a:gd name="T17" fmla="*/ 126 h 198"/>
                <a:gd name="T18" fmla="*/ 30 w 156"/>
                <a:gd name="T19" fmla="*/ 114 h 198"/>
                <a:gd name="T20" fmla="*/ 30 w 156"/>
                <a:gd name="T21" fmla="*/ 96 h 198"/>
                <a:gd name="T22" fmla="*/ 24 w 156"/>
                <a:gd name="T23" fmla="*/ 84 h 198"/>
                <a:gd name="T24" fmla="*/ 30 w 156"/>
                <a:gd name="T25" fmla="*/ 72 h 198"/>
                <a:gd name="T26" fmla="*/ 36 w 156"/>
                <a:gd name="T27" fmla="*/ 60 h 198"/>
                <a:gd name="T28" fmla="*/ 42 w 156"/>
                <a:gd name="T29" fmla="*/ 48 h 198"/>
                <a:gd name="T30" fmla="*/ 54 w 156"/>
                <a:gd name="T31" fmla="*/ 42 h 198"/>
                <a:gd name="T32" fmla="*/ 66 w 156"/>
                <a:gd name="T33" fmla="*/ 36 h 198"/>
                <a:gd name="T34" fmla="*/ 78 w 156"/>
                <a:gd name="T35" fmla="*/ 30 h 198"/>
                <a:gd name="T36" fmla="*/ 84 w 156"/>
                <a:gd name="T37" fmla="*/ 18 h 198"/>
                <a:gd name="T38" fmla="*/ 96 w 156"/>
                <a:gd name="T39" fmla="*/ 12 h 198"/>
                <a:gd name="T40" fmla="*/ 102 w 156"/>
                <a:gd name="T41" fmla="*/ 12 h 198"/>
                <a:gd name="T42" fmla="*/ 114 w 156"/>
                <a:gd name="T43" fmla="*/ 12 h 198"/>
                <a:gd name="T44" fmla="*/ 138 w 156"/>
                <a:gd name="T45" fmla="*/ 12 h 198"/>
                <a:gd name="T46" fmla="*/ 150 w 156"/>
                <a:gd name="T47" fmla="*/ 6 h 198"/>
                <a:gd name="T48" fmla="*/ 156 w 156"/>
                <a:gd name="T49" fmla="*/ 18 h 198"/>
                <a:gd name="T50" fmla="*/ 150 w 156"/>
                <a:gd name="T51" fmla="*/ 30 h 198"/>
                <a:gd name="T52" fmla="*/ 144 w 156"/>
                <a:gd name="T53" fmla="*/ 36 h 198"/>
                <a:gd name="T54" fmla="*/ 144 w 156"/>
                <a:gd name="T55" fmla="*/ 42 h 198"/>
                <a:gd name="T56" fmla="*/ 144 w 156"/>
                <a:gd name="T57" fmla="*/ 48 h 198"/>
                <a:gd name="T58" fmla="*/ 138 w 156"/>
                <a:gd name="T59" fmla="*/ 60 h 198"/>
                <a:gd name="T60" fmla="*/ 138 w 156"/>
                <a:gd name="T61" fmla="*/ 66 h 198"/>
                <a:gd name="T62" fmla="*/ 138 w 156"/>
                <a:gd name="T63" fmla="*/ 84 h 198"/>
                <a:gd name="T64" fmla="*/ 126 w 156"/>
                <a:gd name="T65" fmla="*/ 90 h 198"/>
                <a:gd name="T66" fmla="*/ 114 w 156"/>
                <a:gd name="T67" fmla="*/ 96 h 198"/>
                <a:gd name="T68" fmla="*/ 114 w 156"/>
                <a:gd name="T69" fmla="*/ 114 h 198"/>
                <a:gd name="T70" fmla="*/ 120 w 156"/>
                <a:gd name="T71" fmla="*/ 126 h 198"/>
                <a:gd name="T72" fmla="*/ 126 w 156"/>
                <a:gd name="T73" fmla="*/ 138 h 198"/>
                <a:gd name="T74" fmla="*/ 126 w 156"/>
                <a:gd name="T75" fmla="*/ 156 h 198"/>
                <a:gd name="T76" fmla="*/ 120 w 156"/>
                <a:gd name="T77" fmla="*/ 168 h 198"/>
                <a:gd name="T78" fmla="*/ 120 w 156"/>
                <a:gd name="T79" fmla="*/ 180 h 198"/>
                <a:gd name="T80" fmla="*/ 108 w 156"/>
                <a:gd name="T81" fmla="*/ 186 h 198"/>
                <a:gd name="T82" fmla="*/ 102 w 156"/>
                <a:gd name="T83" fmla="*/ 186 h 198"/>
                <a:gd name="T84" fmla="*/ 96 w 156"/>
                <a:gd name="T85" fmla="*/ 186 h 198"/>
                <a:gd name="T86" fmla="*/ 90 w 156"/>
                <a:gd name="T87" fmla="*/ 198 h 198"/>
                <a:gd name="T88" fmla="*/ 84 w 156"/>
                <a:gd name="T89" fmla="*/ 198 h 198"/>
                <a:gd name="T90" fmla="*/ 78 w 156"/>
                <a:gd name="T91" fmla="*/ 198 h 198"/>
                <a:gd name="T92" fmla="*/ 60 w 156"/>
                <a:gd name="T93" fmla="*/ 198 h 198"/>
                <a:gd name="T94" fmla="*/ 48 w 156"/>
                <a:gd name="T95" fmla="*/ 192 h 198"/>
                <a:gd name="T96" fmla="*/ 48 w 156"/>
                <a:gd name="T97" fmla="*/ 186 h 198"/>
                <a:gd name="T98" fmla="*/ 30 w 156"/>
                <a:gd name="T99" fmla="*/ 186 h 198"/>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56"/>
                <a:gd name="T151" fmla="*/ 0 h 198"/>
                <a:gd name="T152" fmla="*/ 156 w 156"/>
                <a:gd name="T153" fmla="*/ 198 h 198"/>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56" h="198">
                  <a:moveTo>
                    <a:pt x="30" y="186"/>
                  </a:moveTo>
                  <a:lnTo>
                    <a:pt x="30" y="180"/>
                  </a:lnTo>
                  <a:lnTo>
                    <a:pt x="24" y="180"/>
                  </a:lnTo>
                  <a:lnTo>
                    <a:pt x="24" y="174"/>
                  </a:lnTo>
                  <a:lnTo>
                    <a:pt x="30" y="174"/>
                  </a:lnTo>
                  <a:lnTo>
                    <a:pt x="30" y="168"/>
                  </a:lnTo>
                  <a:lnTo>
                    <a:pt x="24" y="168"/>
                  </a:lnTo>
                  <a:lnTo>
                    <a:pt x="30" y="168"/>
                  </a:lnTo>
                  <a:lnTo>
                    <a:pt x="30" y="162"/>
                  </a:lnTo>
                  <a:lnTo>
                    <a:pt x="24" y="162"/>
                  </a:lnTo>
                  <a:lnTo>
                    <a:pt x="24" y="156"/>
                  </a:lnTo>
                  <a:lnTo>
                    <a:pt x="24" y="150"/>
                  </a:lnTo>
                  <a:lnTo>
                    <a:pt x="18" y="150"/>
                  </a:lnTo>
                  <a:lnTo>
                    <a:pt x="18" y="156"/>
                  </a:lnTo>
                  <a:lnTo>
                    <a:pt x="12" y="156"/>
                  </a:lnTo>
                  <a:lnTo>
                    <a:pt x="12" y="150"/>
                  </a:lnTo>
                  <a:lnTo>
                    <a:pt x="12" y="156"/>
                  </a:lnTo>
                  <a:lnTo>
                    <a:pt x="6" y="156"/>
                  </a:lnTo>
                  <a:lnTo>
                    <a:pt x="6" y="150"/>
                  </a:lnTo>
                  <a:lnTo>
                    <a:pt x="0" y="150"/>
                  </a:lnTo>
                  <a:lnTo>
                    <a:pt x="0" y="144"/>
                  </a:lnTo>
                  <a:lnTo>
                    <a:pt x="0" y="138"/>
                  </a:lnTo>
                  <a:lnTo>
                    <a:pt x="0" y="132"/>
                  </a:lnTo>
                  <a:lnTo>
                    <a:pt x="6" y="132"/>
                  </a:lnTo>
                  <a:lnTo>
                    <a:pt x="12" y="132"/>
                  </a:lnTo>
                  <a:lnTo>
                    <a:pt x="18" y="132"/>
                  </a:lnTo>
                  <a:lnTo>
                    <a:pt x="24" y="126"/>
                  </a:lnTo>
                  <a:lnTo>
                    <a:pt x="30" y="126"/>
                  </a:lnTo>
                  <a:lnTo>
                    <a:pt x="30" y="120"/>
                  </a:lnTo>
                  <a:lnTo>
                    <a:pt x="30" y="114"/>
                  </a:lnTo>
                  <a:lnTo>
                    <a:pt x="30" y="108"/>
                  </a:lnTo>
                  <a:lnTo>
                    <a:pt x="30" y="102"/>
                  </a:lnTo>
                  <a:lnTo>
                    <a:pt x="30" y="96"/>
                  </a:lnTo>
                  <a:lnTo>
                    <a:pt x="30" y="90"/>
                  </a:lnTo>
                  <a:lnTo>
                    <a:pt x="30" y="84"/>
                  </a:lnTo>
                  <a:lnTo>
                    <a:pt x="24" y="84"/>
                  </a:lnTo>
                  <a:lnTo>
                    <a:pt x="24" y="78"/>
                  </a:lnTo>
                  <a:lnTo>
                    <a:pt x="30" y="78"/>
                  </a:lnTo>
                  <a:lnTo>
                    <a:pt x="30" y="72"/>
                  </a:lnTo>
                  <a:lnTo>
                    <a:pt x="30" y="66"/>
                  </a:lnTo>
                  <a:lnTo>
                    <a:pt x="36" y="66"/>
                  </a:lnTo>
                  <a:lnTo>
                    <a:pt x="36" y="60"/>
                  </a:lnTo>
                  <a:lnTo>
                    <a:pt x="36" y="54"/>
                  </a:lnTo>
                  <a:lnTo>
                    <a:pt x="36" y="48"/>
                  </a:lnTo>
                  <a:lnTo>
                    <a:pt x="42" y="48"/>
                  </a:lnTo>
                  <a:lnTo>
                    <a:pt x="42" y="42"/>
                  </a:lnTo>
                  <a:lnTo>
                    <a:pt x="48" y="42"/>
                  </a:lnTo>
                  <a:lnTo>
                    <a:pt x="54" y="42"/>
                  </a:lnTo>
                  <a:lnTo>
                    <a:pt x="54" y="36"/>
                  </a:lnTo>
                  <a:lnTo>
                    <a:pt x="60" y="36"/>
                  </a:lnTo>
                  <a:lnTo>
                    <a:pt x="66" y="36"/>
                  </a:lnTo>
                  <a:lnTo>
                    <a:pt x="72" y="36"/>
                  </a:lnTo>
                  <a:lnTo>
                    <a:pt x="72" y="30"/>
                  </a:lnTo>
                  <a:lnTo>
                    <a:pt x="78" y="30"/>
                  </a:lnTo>
                  <a:lnTo>
                    <a:pt x="78" y="24"/>
                  </a:lnTo>
                  <a:lnTo>
                    <a:pt x="84" y="24"/>
                  </a:lnTo>
                  <a:lnTo>
                    <a:pt x="84" y="18"/>
                  </a:lnTo>
                  <a:lnTo>
                    <a:pt x="90" y="18"/>
                  </a:lnTo>
                  <a:lnTo>
                    <a:pt x="90" y="12"/>
                  </a:lnTo>
                  <a:lnTo>
                    <a:pt x="96" y="12"/>
                  </a:lnTo>
                  <a:lnTo>
                    <a:pt x="96" y="18"/>
                  </a:lnTo>
                  <a:lnTo>
                    <a:pt x="102" y="18"/>
                  </a:lnTo>
                  <a:lnTo>
                    <a:pt x="102" y="12"/>
                  </a:lnTo>
                  <a:lnTo>
                    <a:pt x="108" y="12"/>
                  </a:lnTo>
                  <a:lnTo>
                    <a:pt x="108" y="6"/>
                  </a:lnTo>
                  <a:lnTo>
                    <a:pt x="114" y="12"/>
                  </a:lnTo>
                  <a:lnTo>
                    <a:pt x="126" y="12"/>
                  </a:lnTo>
                  <a:lnTo>
                    <a:pt x="132" y="12"/>
                  </a:lnTo>
                  <a:lnTo>
                    <a:pt x="138" y="12"/>
                  </a:lnTo>
                  <a:lnTo>
                    <a:pt x="138" y="6"/>
                  </a:lnTo>
                  <a:lnTo>
                    <a:pt x="150" y="0"/>
                  </a:lnTo>
                  <a:lnTo>
                    <a:pt x="150" y="6"/>
                  </a:lnTo>
                  <a:lnTo>
                    <a:pt x="156" y="6"/>
                  </a:lnTo>
                  <a:lnTo>
                    <a:pt x="156" y="12"/>
                  </a:lnTo>
                  <a:lnTo>
                    <a:pt x="156" y="18"/>
                  </a:lnTo>
                  <a:lnTo>
                    <a:pt x="150" y="18"/>
                  </a:lnTo>
                  <a:lnTo>
                    <a:pt x="150" y="24"/>
                  </a:lnTo>
                  <a:lnTo>
                    <a:pt x="150" y="30"/>
                  </a:lnTo>
                  <a:lnTo>
                    <a:pt x="144" y="36"/>
                  </a:lnTo>
                  <a:lnTo>
                    <a:pt x="150" y="36"/>
                  </a:lnTo>
                  <a:lnTo>
                    <a:pt x="144" y="36"/>
                  </a:lnTo>
                  <a:lnTo>
                    <a:pt x="144" y="42"/>
                  </a:lnTo>
                  <a:lnTo>
                    <a:pt x="138" y="42"/>
                  </a:lnTo>
                  <a:lnTo>
                    <a:pt x="144" y="42"/>
                  </a:lnTo>
                  <a:lnTo>
                    <a:pt x="144" y="48"/>
                  </a:lnTo>
                  <a:lnTo>
                    <a:pt x="138" y="48"/>
                  </a:lnTo>
                  <a:lnTo>
                    <a:pt x="144" y="48"/>
                  </a:lnTo>
                  <a:lnTo>
                    <a:pt x="144" y="54"/>
                  </a:lnTo>
                  <a:lnTo>
                    <a:pt x="144" y="60"/>
                  </a:lnTo>
                  <a:lnTo>
                    <a:pt x="138" y="60"/>
                  </a:lnTo>
                  <a:lnTo>
                    <a:pt x="144" y="60"/>
                  </a:lnTo>
                  <a:lnTo>
                    <a:pt x="144" y="66"/>
                  </a:lnTo>
                  <a:lnTo>
                    <a:pt x="138" y="66"/>
                  </a:lnTo>
                  <a:lnTo>
                    <a:pt x="138" y="72"/>
                  </a:lnTo>
                  <a:lnTo>
                    <a:pt x="138" y="78"/>
                  </a:lnTo>
                  <a:lnTo>
                    <a:pt x="138" y="84"/>
                  </a:lnTo>
                  <a:lnTo>
                    <a:pt x="132" y="84"/>
                  </a:lnTo>
                  <a:lnTo>
                    <a:pt x="132" y="90"/>
                  </a:lnTo>
                  <a:lnTo>
                    <a:pt x="126" y="90"/>
                  </a:lnTo>
                  <a:lnTo>
                    <a:pt x="120" y="90"/>
                  </a:lnTo>
                  <a:lnTo>
                    <a:pt x="120" y="96"/>
                  </a:lnTo>
                  <a:lnTo>
                    <a:pt x="114" y="96"/>
                  </a:lnTo>
                  <a:lnTo>
                    <a:pt x="114" y="102"/>
                  </a:lnTo>
                  <a:lnTo>
                    <a:pt x="114" y="108"/>
                  </a:lnTo>
                  <a:lnTo>
                    <a:pt x="114" y="114"/>
                  </a:lnTo>
                  <a:lnTo>
                    <a:pt x="114" y="120"/>
                  </a:lnTo>
                  <a:lnTo>
                    <a:pt x="120" y="120"/>
                  </a:lnTo>
                  <a:lnTo>
                    <a:pt x="120" y="126"/>
                  </a:lnTo>
                  <a:lnTo>
                    <a:pt x="120" y="132"/>
                  </a:lnTo>
                  <a:lnTo>
                    <a:pt x="120" y="138"/>
                  </a:lnTo>
                  <a:lnTo>
                    <a:pt x="126" y="138"/>
                  </a:lnTo>
                  <a:lnTo>
                    <a:pt x="126" y="144"/>
                  </a:lnTo>
                  <a:lnTo>
                    <a:pt x="126" y="150"/>
                  </a:lnTo>
                  <a:lnTo>
                    <a:pt x="126" y="156"/>
                  </a:lnTo>
                  <a:lnTo>
                    <a:pt x="126" y="162"/>
                  </a:lnTo>
                  <a:lnTo>
                    <a:pt x="126" y="168"/>
                  </a:lnTo>
                  <a:lnTo>
                    <a:pt x="120" y="168"/>
                  </a:lnTo>
                  <a:lnTo>
                    <a:pt x="126" y="174"/>
                  </a:lnTo>
                  <a:lnTo>
                    <a:pt x="120" y="174"/>
                  </a:lnTo>
                  <a:lnTo>
                    <a:pt x="120" y="180"/>
                  </a:lnTo>
                  <a:lnTo>
                    <a:pt x="114" y="180"/>
                  </a:lnTo>
                  <a:lnTo>
                    <a:pt x="114" y="186"/>
                  </a:lnTo>
                  <a:lnTo>
                    <a:pt x="108" y="186"/>
                  </a:lnTo>
                  <a:lnTo>
                    <a:pt x="108" y="192"/>
                  </a:lnTo>
                  <a:lnTo>
                    <a:pt x="108" y="186"/>
                  </a:lnTo>
                  <a:lnTo>
                    <a:pt x="102" y="186"/>
                  </a:lnTo>
                  <a:lnTo>
                    <a:pt x="102" y="192"/>
                  </a:lnTo>
                  <a:lnTo>
                    <a:pt x="102" y="186"/>
                  </a:lnTo>
                  <a:lnTo>
                    <a:pt x="96" y="186"/>
                  </a:lnTo>
                  <a:lnTo>
                    <a:pt x="96" y="192"/>
                  </a:lnTo>
                  <a:lnTo>
                    <a:pt x="90" y="192"/>
                  </a:lnTo>
                  <a:lnTo>
                    <a:pt x="90" y="198"/>
                  </a:lnTo>
                  <a:lnTo>
                    <a:pt x="84" y="198"/>
                  </a:lnTo>
                  <a:lnTo>
                    <a:pt x="84" y="192"/>
                  </a:lnTo>
                  <a:lnTo>
                    <a:pt x="84" y="198"/>
                  </a:lnTo>
                  <a:lnTo>
                    <a:pt x="84" y="192"/>
                  </a:lnTo>
                  <a:lnTo>
                    <a:pt x="78" y="192"/>
                  </a:lnTo>
                  <a:lnTo>
                    <a:pt x="78" y="198"/>
                  </a:lnTo>
                  <a:lnTo>
                    <a:pt x="72" y="198"/>
                  </a:lnTo>
                  <a:lnTo>
                    <a:pt x="66" y="198"/>
                  </a:lnTo>
                  <a:lnTo>
                    <a:pt x="60" y="198"/>
                  </a:lnTo>
                  <a:lnTo>
                    <a:pt x="54" y="198"/>
                  </a:lnTo>
                  <a:lnTo>
                    <a:pt x="54" y="192"/>
                  </a:lnTo>
                  <a:lnTo>
                    <a:pt x="48" y="192"/>
                  </a:lnTo>
                  <a:lnTo>
                    <a:pt x="48" y="198"/>
                  </a:lnTo>
                  <a:lnTo>
                    <a:pt x="48" y="192"/>
                  </a:lnTo>
                  <a:lnTo>
                    <a:pt x="48" y="186"/>
                  </a:lnTo>
                  <a:lnTo>
                    <a:pt x="42" y="186"/>
                  </a:lnTo>
                  <a:lnTo>
                    <a:pt x="36" y="186"/>
                  </a:lnTo>
                  <a:lnTo>
                    <a:pt x="30" y="186"/>
                  </a:lnTo>
                  <a:close/>
                </a:path>
              </a:pathLst>
            </a:custGeom>
            <a:solidFill>
              <a:srgbClr val="0000A0"/>
            </a:solidFill>
            <a:ln w="0">
              <a:solidFill>
                <a:srgbClr val="000000"/>
              </a:solidFill>
              <a:prstDash val="solid"/>
              <a:round/>
              <a:headEnd/>
              <a:tailEnd/>
            </a:ln>
          </p:spPr>
          <p:txBody>
            <a:bodyPr/>
            <a:lstStyle/>
            <a:p>
              <a:endParaRPr lang="es-MX"/>
            </a:p>
          </p:txBody>
        </p:sp>
        <p:sp>
          <p:nvSpPr>
            <p:cNvPr id="134" name="Freeform 136"/>
            <p:cNvSpPr>
              <a:spLocks/>
            </p:cNvSpPr>
            <p:nvPr/>
          </p:nvSpPr>
          <p:spPr bwMode="auto">
            <a:xfrm>
              <a:off x="1782" y="2088"/>
              <a:ext cx="720" cy="462"/>
            </a:xfrm>
            <a:custGeom>
              <a:avLst/>
              <a:gdLst>
                <a:gd name="T0" fmla="*/ 78 w 720"/>
                <a:gd name="T1" fmla="*/ 252 h 462"/>
                <a:gd name="T2" fmla="*/ 114 w 720"/>
                <a:gd name="T3" fmla="*/ 270 h 462"/>
                <a:gd name="T4" fmla="*/ 132 w 720"/>
                <a:gd name="T5" fmla="*/ 294 h 462"/>
                <a:gd name="T6" fmla="*/ 168 w 720"/>
                <a:gd name="T7" fmla="*/ 336 h 462"/>
                <a:gd name="T8" fmla="*/ 192 w 720"/>
                <a:gd name="T9" fmla="*/ 324 h 462"/>
                <a:gd name="T10" fmla="*/ 210 w 720"/>
                <a:gd name="T11" fmla="*/ 324 h 462"/>
                <a:gd name="T12" fmla="*/ 246 w 720"/>
                <a:gd name="T13" fmla="*/ 300 h 462"/>
                <a:gd name="T14" fmla="*/ 240 w 720"/>
                <a:gd name="T15" fmla="*/ 276 h 462"/>
                <a:gd name="T16" fmla="*/ 264 w 720"/>
                <a:gd name="T17" fmla="*/ 258 h 462"/>
                <a:gd name="T18" fmla="*/ 282 w 720"/>
                <a:gd name="T19" fmla="*/ 282 h 462"/>
                <a:gd name="T20" fmla="*/ 306 w 720"/>
                <a:gd name="T21" fmla="*/ 276 h 462"/>
                <a:gd name="T22" fmla="*/ 306 w 720"/>
                <a:gd name="T23" fmla="*/ 246 h 462"/>
                <a:gd name="T24" fmla="*/ 306 w 720"/>
                <a:gd name="T25" fmla="*/ 216 h 462"/>
                <a:gd name="T26" fmla="*/ 324 w 720"/>
                <a:gd name="T27" fmla="*/ 210 h 462"/>
                <a:gd name="T28" fmla="*/ 348 w 720"/>
                <a:gd name="T29" fmla="*/ 210 h 462"/>
                <a:gd name="T30" fmla="*/ 384 w 720"/>
                <a:gd name="T31" fmla="*/ 222 h 462"/>
                <a:gd name="T32" fmla="*/ 408 w 720"/>
                <a:gd name="T33" fmla="*/ 228 h 462"/>
                <a:gd name="T34" fmla="*/ 420 w 720"/>
                <a:gd name="T35" fmla="*/ 198 h 462"/>
                <a:gd name="T36" fmla="*/ 414 w 720"/>
                <a:gd name="T37" fmla="*/ 168 h 462"/>
                <a:gd name="T38" fmla="*/ 444 w 720"/>
                <a:gd name="T39" fmla="*/ 174 h 462"/>
                <a:gd name="T40" fmla="*/ 462 w 720"/>
                <a:gd name="T41" fmla="*/ 138 h 462"/>
                <a:gd name="T42" fmla="*/ 456 w 720"/>
                <a:gd name="T43" fmla="*/ 90 h 462"/>
                <a:gd name="T44" fmla="*/ 552 w 720"/>
                <a:gd name="T45" fmla="*/ 60 h 462"/>
                <a:gd name="T46" fmla="*/ 606 w 720"/>
                <a:gd name="T47" fmla="*/ 0 h 462"/>
                <a:gd name="T48" fmla="*/ 642 w 720"/>
                <a:gd name="T49" fmla="*/ 78 h 462"/>
                <a:gd name="T50" fmla="*/ 666 w 720"/>
                <a:gd name="T51" fmla="*/ 120 h 462"/>
                <a:gd name="T52" fmla="*/ 630 w 720"/>
                <a:gd name="T53" fmla="*/ 132 h 462"/>
                <a:gd name="T54" fmla="*/ 630 w 720"/>
                <a:gd name="T55" fmla="*/ 144 h 462"/>
                <a:gd name="T56" fmla="*/ 672 w 720"/>
                <a:gd name="T57" fmla="*/ 144 h 462"/>
                <a:gd name="T58" fmla="*/ 690 w 720"/>
                <a:gd name="T59" fmla="*/ 222 h 462"/>
                <a:gd name="T60" fmla="*/ 678 w 720"/>
                <a:gd name="T61" fmla="*/ 282 h 462"/>
                <a:gd name="T62" fmla="*/ 684 w 720"/>
                <a:gd name="T63" fmla="*/ 312 h 462"/>
                <a:gd name="T64" fmla="*/ 684 w 720"/>
                <a:gd name="T65" fmla="*/ 354 h 462"/>
                <a:gd name="T66" fmla="*/ 660 w 720"/>
                <a:gd name="T67" fmla="*/ 390 h 462"/>
                <a:gd name="T68" fmla="*/ 606 w 720"/>
                <a:gd name="T69" fmla="*/ 396 h 462"/>
                <a:gd name="T70" fmla="*/ 552 w 720"/>
                <a:gd name="T71" fmla="*/ 444 h 462"/>
                <a:gd name="T72" fmla="*/ 492 w 720"/>
                <a:gd name="T73" fmla="*/ 420 h 462"/>
                <a:gd name="T74" fmla="*/ 486 w 720"/>
                <a:gd name="T75" fmla="*/ 396 h 462"/>
                <a:gd name="T76" fmla="*/ 450 w 720"/>
                <a:gd name="T77" fmla="*/ 390 h 462"/>
                <a:gd name="T78" fmla="*/ 420 w 720"/>
                <a:gd name="T79" fmla="*/ 378 h 462"/>
                <a:gd name="T80" fmla="*/ 384 w 720"/>
                <a:gd name="T81" fmla="*/ 360 h 462"/>
                <a:gd name="T82" fmla="*/ 348 w 720"/>
                <a:gd name="T83" fmla="*/ 366 h 462"/>
                <a:gd name="T84" fmla="*/ 324 w 720"/>
                <a:gd name="T85" fmla="*/ 384 h 462"/>
                <a:gd name="T86" fmla="*/ 276 w 720"/>
                <a:gd name="T87" fmla="*/ 396 h 462"/>
                <a:gd name="T88" fmla="*/ 234 w 720"/>
                <a:gd name="T89" fmla="*/ 402 h 462"/>
                <a:gd name="T90" fmla="*/ 198 w 720"/>
                <a:gd name="T91" fmla="*/ 390 h 462"/>
                <a:gd name="T92" fmla="*/ 180 w 720"/>
                <a:gd name="T93" fmla="*/ 390 h 462"/>
                <a:gd name="T94" fmla="*/ 156 w 720"/>
                <a:gd name="T95" fmla="*/ 402 h 462"/>
                <a:gd name="T96" fmla="*/ 144 w 720"/>
                <a:gd name="T97" fmla="*/ 420 h 462"/>
                <a:gd name="T98" fmla="*/ 138 w 720"/>
                <a:gd name="T99" fmla="*/ 444 h 462"/>
                <a:gd name="T100" fmla="*/ 114 w 720"/>
                <a:gd name="T101" fmla="*/ 462 h 462"/>
                <a:gd name="T102" fmla="*/ 96 w 720"/>
                <a:gd name="T103" fmla="*/ 444 h 462"/>
                <a:gd name="T104" fmla="*/ 84 w 720"/>
                <a:gd name="T105" fmla="*/ 438 h 462"/>
                <a:gd name="T106" fmla="*/ 66 w 720"/>
                <a:gd name="T107" fmla="*/ 426 h 462"/>
                <a:gd name="T108" fmla="*/ 36 w 720"/>
                <a:gd name="T109" fmla="*/ 414 h 462"/>
                <a:gd name="T110" fmla="*/ 18 w 720"/>
                <a:gd name="T111" fmla="*/ 402 h 462"/>
                <a:gd name="T112" fmla="*/ 6 w 720"/>
                <a:gd name="T113" fmla="*/ 396 h 462"/>
                <a:gd name="T114" fmla="*/ 18 w 720"/>
                <a:gd name="T115" fmla="*/ 372 h 462"/>
                <a:gd name="T116" fmla="*/ 12 w 720"/>
                <a:gd name="T117" fmla="*/ 336 h 462"/>
                <a:gd name="T118" fmla="*/ 12 w 720"/>
                <a:gd name="T119" fmla="*/ 306 h 462"/>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720"/>
                <a:gd name="T181" fmla="*/ 0 h 462"/>
                <a:gd name="T182" fmla="*/ 720 w 720"/>
                <a:gd name="T183" fmla="*/ 462 h 462"/>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720" h="462">
                  <a:moveTo>
                    <a:pt x="30" y="294"/>
                  </a:moveTo>
                  <a:lnTo>
                    <a:pt x="36" y="288"/>
                  </a:lnTo>
                  <a:lnTo>
                    <a:pt x="48" y="270"/>
                  </a:lnTo>
                  <a:lnTo>
                    <a:pt x="60" y="246"/>
                  </a:lnTo>
                  <a:lnTo>
                    <a:pt x="66" y="246"/>
                  </a:lnTo>
                  <a:lnTo>
                    <a:pt x="72" y="252"/>
                  </a:lnTo>
                  <a:lnTo>
                    <a:pt x="78" y="252"/>
                  </a:lnTo>
                  <a:lnTo>
                    <a:pt x="84" y="258"/>
                  </a:lnTo>
                  <a:lnTo>
                    <a:pt x="90" y="258"/>
                  </a:lnTo>
                  <a:lnTo>
                    <a:pt x="90" y="264"/>
                  </a:lnTo>
                  <a:lnTo>
                    <a:pt x="96" y="264"/>
                  </a:lnTo>
                  <a:lnTo>
                    <a:pt x="102" y="270"/>
                  </a:lnTo>
                  <a:lnTo>
                    <a:pt x="108" y="270"/>
                  </a:lnTo>
                  <a:lnTo>
                    <a:pt x="114" y="270"/>
                  </a:lnTo>
                  <a:lnTo>
                    <a:pt x="120" y="270"/>
                  </a:lnTo>
                  <a:lnTo>
                    <a:pt x="120" y="276"/>
                  </a:lnTo>
                  <a:lnTo>
                    <a:pt x="120" y="282"/>
                  </a:lnTo>
                  <a:lnTo>
                    <a:pt x="126" y="282"/>
                  </a:lnTo>
                  <a:lnTo>
                    <a:pt x="126" y="288"/>
                  </a:lnTo>
                  <a:lnTo>
                    <a:pt x="132" y="288"/>
                  </a:lnTo>
                  <a:lnTo>
                    <a:pt x="132" y="294"/>
                  </a:lnTo>
                  <a:lnTo>
                    <a:pt x="138" y="300"/>
                  </a:lnTo>
                  <a:lnTo>
                    <a:pt x="138" y="306"/>
                  </a:lnTo>
                  <a:lnTo>
                    <a:pt x="144" y="306"/>
                  </a:lnTo>
                  <a:lnTo>
                    <a:pt x="144" y="312"/>
                  </a:lnTo>
                  <a:lnTo>
                    <a:pt x="150" y="318"/>
                  </a:lnTo>
                  <a:lnTo>
                    <a:pt x="162" y="330"/>
                  </a:lnTo>
                  <a:lnTo>
                    <a:pt x="168" y="336"/>
                  </a:lnTo>
                  <a:lnTo>
                    <a:pt x="174" y="336"/>
                  </a:lnTo>
                  <a:lnTo>
                    <a:pt x="180" y="336"/>
                  </a:lnTo>
                  <a:lnTo>
                    <a:pt x="186" y="330"/>
                  </a:lnTo>
                  <a:lnTo>
                    <a:pt x="186" y="324"/>
                  </a:lnTo>
                  <a:lnTo>
                    <a:pt x="186" y="318"/>
                  </a:lnTo>
                  <a:lnTo>
                    <a:pt x="192" y="318"/>
                  </a:lnTo>
                  <a:lnTo>
                    <a:pt x="192" y="324"/>
                  </a:lnTo>
                  <a:lnTo>
                    <a:pt x="198" y="324"/>
                  </a:lnTo>
                  <a:lnTo>
                    <a:pt x="198" y="330"/>
                  </a:lnTo>
                  <a:lnTo>
                    <a:pt x="204" y="330"/>
                  </a:lnTo>
                  <a:lnTo>
                    <a:pt x="204" y="336"/>
                  </a:lnTo>
                  <a:lnTo>
                    <a:pt x="210" y="336"/>
                  </a:lnTo>
                  <a:lnTo>
                    <a:pt x="210" y="330"/>
                  </a:lnTo>
                  <a:lnTo>
                    <a:pt x="210" y="324"/>
                  </a:lnTo>
                  <a:lnTo>
                    <a:pt x="216" y="324"/>
                  </a:lnTo>
                  <a:lnTo>
                    <a:pt x="216" y="318"/>
                  </a:lnTo>
                  <a:lnTo>
                    <a:pt x="222" y="312"/>
                  </a:lnTo>
                  <a:lnTo>
                    <a:pt x="228" y="306"/>
                  </a:lnTo>
                  <a:lnTo>
                    <a:pt x="234" y="300"/>
                  </a:lnTo>
                  <a:lnTo>
                    <a:pt x="240" y="300"/>
                  </a:lnTo>
                  <a:lnTo>
                    <a:pt x="246" y="300"/>
                  </a:lnTo>
                  <a:lnTo>
                    <a:pt x="246" y="294"/>
                  </a:lnTo>
                  <a:lnTo>
                    <a:pt x="246" y="288"/>
                  </a:lnTo>
                  <a:lnTo>
                    <a:pt x="246" y="282"/>
                  </a:lnTo>
                  <a:lnTo>
                    <a:pt x="246" y="276"/>
                  </a:lnTo>
                  <a:lnTo>
                    <a:pt x="240" y="276"/>
                  </a:lnTo>
                  <a:lnTo>
                    <a:pt x="246" y="276"/>
                  </a:lnTo>
                  <a:lnTo>
                    <a:pt x="240" y="276"/>
                  </a:lnTo>
                  <a:lnTo>
                    <a:pt x="246" y="276"/>
                  </a:lnTo>
                  <a:lnTo>
                    <a:pt x="246" y="270"/>
                  </a:lnTo>
                  <a:lnTo>
                    <a:pt x="246" y="264"/>
                  </a:lnTo>
                  <a:lnTo>
                    <a:pt x="252" y="264"/>
                  </a:lnTo>
                  <a:lnTo>
                    <a:pt x="258" y="264"/>
                  </a:lnTo>
                  <a:lnTo>
                    <a:pt x="258" y="258"/>
                  </a:lnTo>
                  <a:lnTo>
                    <a:pt x="264" y="258"/>
                  </a:lnTo>
                  <a:lnTo>
                    <a:pt x="264" y="264"/>
                  </a:lnTo>
                  <a:lnTo>
                    <a:pt x="270" y="264"/>
                  </a:lnTo>
                  <a:lnTo>
                    <a:pt x="276" y="264"/>
                  </a:lnTo>
                  <a:lnTo>
                    <a:pt x="276" y="270"/>
                  </a:lnTo>
                  <a:lnTo>
                    <a:pt x="276" y="276"/>
                  </a:lnTo>
                  <a:lnTo>
                    <a:pt x="282" y="276"/>
                  </a:lnTo>
                  <a:lnTo>
                    <a:pt x="282" y="282"/>
                  </a:lnTo>
                  <a:lnTo>
                    <a:pt x="288" y="282"/>
                  </a:lnTo>
                  <a:lnTo>
                    <a:pt x="294" y="282"/>
                  </a:lnTo>
                  <a:lnTo>
                    <a:pt x="294" y="276"/>
                  </a:lnTo>
                  <a:lnTo>
                    <a:pt x="294" y="282"/>
                  </a:lnTo>
                  <a:lnTo>
                    <a:pt x="300" y="282"/>
                  </a:lnTo>
                  <a:lnTo>
                    <a:pt x="306" y="282"/>
                  </a:lnTo>
                  <a:lnTo>
                    <a:pt x="306" y="276"/>
                  </a:lnTo>
                  <a:lnTo>
                    <a:pt x="312" y="276"/>
                  </a:lnTo>
                  <a:lnTo>
                    <a:pt x="312" y="270"/>
                  </a:lnTo>
                  <a:lnTo>
                    <a:pt x="306" y="270"/>
                  </a:lnTo>
                  <a:lnTo>
                    <a:pt x="306" y="264"/>
                  </a:lnTo>
                  <a:lnTo>
                    <a:pt x="306" y="258"/>
                  </a:lnTo>
                  <a:lnTo>
                    <a:pt x="306" y="252"/>
                  </a:lnTo>
                  <a:lnTo>
                    <a:pt x="306" y="246"/>
                  </a:lnTo>
                  <a:lnTo>
                    <a:pt x="306" y="240"/>
                  </a:lnTo>
                  <a:lnTo>
                    <a:pt x="306" y="234"/>
                  </a:lnTo>
                  <a:lnTo>
                    <a:pt x="306" y="228"/>
                  </a:lnTo>
                  <a:lnTo>
                    <a:pt x="300" y="228"/>
                  </a:lnTo>
                  <a:lnTo>
                    <a:pt x="306" y="228"/>
                  </a:lnTo>
                  <a:lnTo>
                    <a:pt x="306" y="222"/>
                  </a:lnTo>
                  <a:lnTo>
                    <a:pt x="306" y="216"/>
                  </a:lnTo>
                  <a:lnTo>
                    <a:pt x="312" y="216"/>
                  </a:lnTo>
                  <a:lnTo>
                    <a:pt x="306" y="210"/>
                  </a:lnTo>
                  <a:lnTo>
                    <a:pt x="306" y="204"/>
                  </a:lnTo>
                  <a:lnTo>
                    <a:pt x="312" y="204"/>
                  </a:lnTo>
                  <a:lnTo>
                    <a:pt x="318" y="204"/>
                  </a:lnTo>
                  <a:lnTo>
                    <a:pt x="318" y="210"/>
                  </a:lnTo>
                  <a:lnTo>
                    <a:pt x="324" y="210"/>
                  </a:lnTo>
                  <a:lnTo>
                    <a:pt x="324" y="216"/>
                  </a:lnTo>
                  <a:lnTo>
                    <a:pt x="330" y="216"/>
                  </a:lnTo>
                  <a:lnTo>
                    <a:pt x="336" y="210"/>
                  </a:lnTo>
                  <a:lnTo>
                    <a:pt x="342" y="210"/>
                  </a:lnTo>
                  <a:lnTo>
                    <a:pt x="348" y="210"/>
                  </a:lnTo>
                  <a:lnTo>
                    <a:pt x="342" y="210"/>
                  </a:lnTo>
                  <a:lnTo>
                    <a:pt x="348" y="210"/>
                  </a:lnTo>
                  <a:lnTo>
                    <a:pt x="354" y="210"/>
                  </a:lnTo>
                  <a:lnTo>
                    <a:pt x="360" y="204"/>
                  </a:lnTo>
                  <a:lnTo>
                    <a:pt x="360" y="210"/>
                  </a:lnTo>
                  <a:lnTo>
                    <a:pt x="366" y="216"/>
                  </a:lnTo>
                  <a:lnTo>
                    <a:pt x="372" y="222"/>
                  </a:lnTo>
                  <a:lnTo>
                    <a:pt x="378" y="222"/>
                  </a:lnTo>
                  <a:lnTo>
                    <a:pt x="384" y="222"/>
                  </a:lnTo>
                  <a:lnTo>
                    <a:pt x="384" y="216"/>
                  </a:lnTo>
                  <a:lnTo>
                    <a:pt x="384" y="222"/>
                  </a:lnTo>
                  <a:lnTo>
                    <a:pt x="390" y="222"/>
                  </a:lnTo>
                  <a:lnTo>
                    <a:pt x="396" y="228"/>
                  </a:lnTo>
                  <a:lnTo>
                    <a:pt x="402" y="228"/>
                  </a:lnTo>
                  <a:lnTo>
                    <a:pt x="408" y="222"/>
                  </a:lnTo>
                  <a:lnTo>
                    <a:pt x="408" y="228"/>
                  </a:lnTo>
                  <a:lnTo>
                    <a:pt x="408" y="222"/>
                  </a:lnTo>
                  <a:lnTo>
                    <a:pt x="414" y="222"/>
                  </a:lnTo>
                  <a:lnTo>
                    <a:pt x="414" y="216"/>
                  </a:lnTo>
                  <a:lnTo>
                    <a:pt x="420" y="216"/>
                  </a:lnTo>
                  <a:lnTo>
                    <a:pt x="420" y="210"/>
                  </a:lnTo>
                  <a:lnTo>
                    <a:pt x="420" y="204"/>
                  </a:lnTo>
                  <a:lnTo>
                    <a:pt x="420" y="198"/>
                  </a:lnTo>
                  <a:lnTo>
                    <a:pt x="420" y="192"/>
                  </a:lnTo>
                  <a:lnTo>
                    <a:pt x="414" y="186"/>
                  </a:lnTo>
                  <a:lnTo>
                    <a:pt x="420" y="186"/>
                  </a:lnTo>
                  <a:lnTo>
                    <a:pt x="420" y="180"/>
                  </a:lnTo>
                  <a:lnTo>
                    <a:pt x="414" y="180"/>
                  </a:lnTo>
                  <a:lnTo>
                    <a:pt x="414" y="174"/>
                  </a:lnTo>
                  <a:lnTo>
                    <a:pt x="414" y="168"/>
                  </a:lnTo>
                  <a:lnTo>
                    <a:pt x="420" y="168"/>
                  </a:lnTo>
                  <a:lnTo>
                    <a:pt x="420" y="174"/>
                  </a:lnTo>
                  <a:lnTo>
                    <a:pt x="420" y="180"/>
                  </a:lnTo>
                  <a:lnTo>
                    <a:pt x="426" y="180"/>
                  </a:lnTo>
                  <a:lnTo>
                    <a:pt x="432" y="180"/>
                  </a:lnTo>
                  <a:lnTo>
                    <a:pt x="438" y="174"/>
                  </a:lnTo>
                  <a:lnTo>
                    <a:pt x="444" y="174"/>
                  </a:lnTo>
                  <a:lnTo>
                    <a:pt x="450" y="168"/>
                  </a:lnTo>
                  <a:lnTo>
                    <a:pt x="450" y="162"/>
                  </a:lnTo>
                  <a:lnTo>
                    <a:pt x="456" y="156"/>
                  </a:lnTo>
                  <a:lnTo>
                    <a:pt x="456" y="150"/>
                  </a:lnTo>
                  <a:lnTo>
                    <a:pt x="462" y="150"/>
                  </a:lnTo>
                  <a:lnTo>
                    <a:pt x="462" y="144"/>
                  </a:lnTo>
                  <a:lnTo>
                    <a:pt x="462" y="138"/>
                  </a:lnTo>
                  <a:lnTo>
                    <a:pt x="462" y="132"/>
                  </a:lnTo>
                  <a:lnTo>
                    <a:pt x="468" y="132"/>
                  </a:lnTo>
                  <a:lnTo>
                    <a:pt x="468" y="126"/>
                  </a:lnTo>
                  <a:lnTo>
                    <a:pt x="474" y="120"/>
                  </a:lnTo>
                  <a:lnTo>
                    <a:pt x="474" y="114"/>
                  </a:lnTo>
                  <a:lnTo>
                    <a:pt x="474" y="108"/>
                  </a:lnTo>
                  <a:lnTo>
                    <a:pt x="456" y="90"/>
                  </a:lnTo>
                  <a:lnTo>
                    <a:pt x="462" y="84"/>
                  </a:lnTo>
                  <a:lnTo>
                    <a:pt x="468" y="84"/>
                  </a:lnTo>
                  <a:lnTo>
                    <a:pt x="474" y="84"/>
                  </a:lnTo>
                  <a:lnTo>
                    <a:pt x="480" y="84"/>
                  </a:lnTo>
                  <a:lnTo>
                    <a:pt x="510" y="78"/>
                  </a:lnTo>
                  <a:lnTo>
                    <a:pt x="528" y="72"/>
                  </a:lnTo>
                  <a:lnTo>
                    <a:pt x="552" y="60"/>
                  </a:lnTo>
                  <a:lnTo>
                    <a:pt x="552" y="48"/>
                  </a:lnTo>
                  <a:lnTo>
                    <a:pt x="564" y="6"/>
                  </a:lnTo>
                  <a:lnTo>
                    <a:pt x="570" y="6"/>
                  </a:lnTo>
                  <a:lnTo>
                    <a:pt x="570" y="18"/>
                  </a:lnTo>
                  <a:lnTo>
                    <a:pt x="576" y="24"/>
                  </a:lnTo>
                  <a:lnTo>
                    <a:pt x="606" y="12"/>
                  </a:lnTo>
                  <a:lnTo>
                    <a:pt x="606" y="0"/>
                  </a:lnTo>
                  <a:lnTo>
                    <a:pt x="618" y="0"/>
                  </a:lnTo>
                  <a:lnTo>
                    <a:pt x="630" y="30"/>
                  </a:lnTo>
                  <a:lnTo>
                    <a:pt x="612" y="36"/>
                  </a:lnTo>
                  <a:lnTo>
                    <a:pt x="600" y="54"/>
                  </a:lnTo>
                  <a:lnTo>
                    <a:pt x="624" y="60"/>
                  </a:lnTo>
                  <a:lnTo>
                    <a:pt x="630" y="66"/>
                  </a:lnTo>
                  <a:lnTo>
                    <a:pt x="642" y="78"/>
                  </a:lnTo>
                  <a:lnTo>
                    <a:pt x="648" y="66"/>
                  </a:lnTo>
                  <a:lnTo>
                    <a:pt x="654" y="78"/>
                  </a:lnTo>
                  <a:lnTo>
                    <a:pt x="666" y="90"/>
                  </a:lnTo>
                  <a:lnTo>
                    <a:pt x="660" y="90"/>
                  </a:lnTo>
                  <a:lnTo>
                    <a:pt x="660" y="102"/>
                  </a:lnTo>
                  <a:lnTo>
                    <a:pt x="666" y="108"/>
                  </a:lnTo>
                  <a:lnTo>
                    <a:pt x="666" y="120"/>
                  </a:lnTo>
                  <a:lnTo>
                    <a:pt x="660" y="120"/>
                  </a:lnTo>
                  <a:lnTo>
                    <a:pt x="660" y="126"/>
                  </a:lnTo>
                  <a:lnTo>
                    <a:pt x="654" y="120"/>
                  </a:lnTo>
                  <a:lnTo>
                    <a:pt x="654" y="126"/>
                  </a:lnTo>
                  <a:lnTo>
                    <a:pt x="648" y="126"/>
                  </a:lnTo>
                  <a:lnTo>
                    <a:pt x="636" y="132"/>
                  </a:lnTo>
                  <a:lnTo>
                    <a:pt x="630" y="132"/>
                  </a:lnTo>
                  <a:lnTo>
                    <a:pt x="624" y="138"/>
                  </a:lnTo>
                  <a:lnTo>
                    <a:pt x="618" y="138"/>
                  </a:lnTo>
                  <a:lnTo>
                    <a:pt x="612" y="138"/>
                  </a:lnTo>
                  <a:lnTo>
                    <a:pt x="618" y="138"/>
                  </a:lnTo>
                  <a:lnTo>
                    <a:pt x="624" y="138"/>
                  </a:lnTo>
                  <a:lnTo>
                    <a:pt x="630" y="138"/>
                  </a:lnTo>
                  <a:lnTo>
                    <a:pt x="630" y="144"/>
                  </a:lnTo>
                  <a:lnTo>
                    <a:pt x="636" y="144"/>
                  </a:lnTo>
                  <a:lnTo>
                    <a:pt x="642" y="144"/>
                  </a:lnTo>
                  <a:lnTo>
                    <a:pt x="648" y="144"/>
                  </a:lnTo>
                  <a:lnTo>
                    <a:pt x="654" y="144"/>
                  </a:lnTo>
                  <a:lnTo>
                    <a:pt x="660" y="144"/>
                  </a:lnTo>
                  <a:lnTo>
                    <a:pt x="666" y="144"/>
                  </a:lnTo>
                  <a:lnTo>
                    <a:pt x="672" y="144"/>
                  </a:lnTo>
                  <a:lnTo>
                    <a:pt x="678" y="144"/>
                  </a:lnTo>
                  <a:lnTo>
                    <a:pt x="684" y="144"/>
                  </a:lnTo>
                  <a:lnTo>
                    <a:pt x="684" y="150"/>
                  </a:lnTo>
                  <a:lnTo>
                    <a:pt x="690" y="162"/>
                  </a:lnTo>
                  <a:lnTo>
                    <a:pt x="702" y="180"/>
                  </a:lnTo>
                  <a:lnTo>
                    <a:pt x="696" y="204"/>
                  </a:lnTo>
                  <a:lnTo>
                    <a:pt x="690" y="222"/>
                  </a:lnTo>
                  <a:lnTo>
                    <a:pt x="690" y="240"/>
                  </a:lnTo>
                  <a:lnTo>
                    <a:pt x="678" y="276"/>
                  </a:lnTo>
                  <a:lnTo>
                    <a:pt x="678" y="282"/>
                  </a:lnTo>
                  <a:lnTo>
                    <a:pt x="672" y="282"/>
                  </a:lnTo>
                  <a:lnTo>
                    <a:pt x="666" y="282"/>
                  </a:lnTo>
                  <a:lnTo>
                    <a:pt x="666" y="288"/>
                  </a:lnTo>
                  <a:lnTo>
                    <a:pt x="678" y="282"/>
                  </a:lnTo>
                  <a:lnTo>
                    <a:pt x="684" y="282"/>
                  </a:lnTo>
                  <a:lnTo>
                    <a:pt x="690" y="282"/>
                  </a:lnTo>
                  <a:lnTo>
                    <a:pt x="696" y="288"/>
                  </a:lnTo>
                  <a:lnTo>
                    <a:pt x="696" y="300"/>
                  </a:lnTo>
                  <a:lnTo>
                    <a:pt x="690" y="300"/>
                  </a:lnTo>
                  <a:lnTo>
                    <a:pt x="684" y="306"/>
                  </a:lnTo>
                  <a:lnTo>
                    <a:pt x="684" y="312"/>
                  </a:lnTo>
                  <a:lnTo>
                    <a:pt x="678" y="312"/>
                  </a:lnTo>
                  <a:lnTo>
                    <a:pt x="672" y="324"/>
                  </a:lnTo>
                  <a:lnTo>
                    <a:pt x="672" y="330"/>
                  </a:lnTo>
                  <a:lnTo>
                    <a:pt x="696" y="324"/>
                  </a:lnTo>
                  <a:lnTo>
                    <a:pt x="720" y="342"/>
                  </a:lnTo>
                  <a:lnTo>
                    <a:pt x="702" y="354"/>
                  </a:lnTo>
                  <a:lnTo>
                    <a:pt x="684" y="354"/>
                  </a:lnTo>
                  <a:lnTo>
                    <a:pt x="690" y="372"/>
                  </a:lnTo>
                  <a:lnTo>
                    <a:pt x="684" y="372"/>
                  </a:lnTo>
                  <a:lnTo>
                    <a:pt x="678" y="372"/>
                  </a:lnTo>
                  <a:lnTo>
                    <a:pt x="666" y="372"/>
                  </a:lnTo>
                  <a:lnTo>
                    <a:pt x="660" y="366"/>
                  </a:lnTo>
                  <a:lnTo>
                    <a:pt x="660" y="372"/>
                  </a:lnTo>
                  <a:lnTo>
                    <a:pt x="660" y="390"/>
                  </a:lnTo>
                  <a:lnTo>
                    <a:pt x="660" y="426"/>
                  </a:lnTo>
                  <a:lnTo>
                    <a:pt x="636" y="420"/>
                  </a:lnTo>
                  <a:lnTo>
                    <a:pt x="618" y="414"/>
                  </a:lnTo>
                  <a:lnTo>
                    <a:pt x="606" y="408"/>
                  </a:lnTo>
                  <a:lnTo>
                    <a:pt x="606" y="402"/>
                  </a:lnTo>
                  <a:lnTo>
                    <a:pt x="612" y="396"/>
                  </a:lnTo>
                  <a:lnTo>
                    <a:pt x="606" y="396"/>
                  </a:lnTo>
                  <a:lnTo>
                    <a:pt x="612" y="396"/>
                  </a:lnTo>
                  <a:lnTo>
                    <a:pt x="612" y="390"/>
                  </a:lnTo>
                  <a:lnTo>
                    <a:pt x="588" y="384"/>
                  </a:lnTo>
                  <a:lnTo>
                    <a:pt x="582" y="426"/>
                  </a:lnTo>
                  <a:lnTo>
                    <a:pt x="576" y="432"/>
                  </a:lnTo>
                  <a:lnTo>
                    <a:pt x="576" y="450"/>
                  </a:lnTo>
                  <a:lnTo>
                    <a:pt x="552" y="444"/>
                  </a:lnTo>
                  <a:lnTo>
                    <a:pt x="546" y="444"/>
                  </a:lnTo>
                  <a:lnTo>
                    <a:pt x="522" y="444"/>
                  </a:lnTo>
                  <a:lnTo>
                    <a:pt x="528" y="438"/>
                  </a:lnTo>
                  <a:lnTo>
                    <a:pt x="522" y="438"/>
                  </a:lnTo>
                  <a:lnTo>
                    <a:pt x="486" y="426"/>
                  </a:lnTo>
                  <a:lnTo>
                    <a:pt x="480" y="426"/>
                  </a:lnTo>
                  <a:lnTo>
                    <a:pt x="492" y="420"/>
                  </a:lnTo>
                  <a:lnTo>
                    <a:pt x="492" y="414"/>
                  </a:lnTo>
                  <a:lnTo>
                    <a:pt x="498" y="414"/>
                  </a:lnTo>
                  <a:lnTo>
                    <a:pt x="498" y="408"/>
                  </a:lnTo>
                  <a:lnTo>
                    <a:pt x="498" y="402"/>
                  </a:lnTo>
                  <a:lnTo>
                    <a:pt x="492" y="402"/>
                  </a:lnTo>
                  <a:lnTo>
                    <a:pt x="492" y="396"/>
                  </a:lnTo>
                  <a:lnTo>
                    <a:pt x="486" y="396"/>
                  </a:lnTo>
                  <a:lnTo>
                    <a:pt x="480" y="396"/>
                  </a:lnTo>
                  <a:lnTo>
                    <a:pt x="480" y="390"/>
                  </a:lnTo>
                  <a:lnTo>
                    <a:pt x="474" y="390"/>
                  </a:lnTo>
                  <a:lnTo>
                    <a:pt x="468" y="390"/>
                  </a:lnTo>
                  <a:lnTo>
                    <a:pt x="462" y="390"/>
                  </a:lnTo>
                  <a:lnTo>
                    <a:pt x="456" y="390"/>
                  </a:lnTo>
                  <a:lnTo>
                    <a:pt x="450" y="390"/>
                  </a:lnTo>
                  <a:lnTo>
                    <a:pt x="444" y="390"/>
                  </a:lnTo>
                  <a:lnTo>
                    <a:pt x="444" y="384"/>
                  </a:lnTo>
                  <a:lnTo>
                    <a:pt x="438" y="384"/>
                  </a:lnTo>
                  <a:lnTo>
                    <a:pt x="432" y="384"/>
                  </a:lnTo>
                  <a:lnTo>
                    <a:pt x="432" y="378"/>
                  </a:lnTo>
                  <a:lnTo>
                    <a:pt x="426" y="378"/>
                  </a:lnTo>
                  <a:lnTo>
                    <a:pt x="420" y="378"/>
                  </a:lnTo>
                  <a:lnTo>
                    <a:pt x="420" y="372"/>
                  </a:lnTo>
                  <a:lnTo>
                    <a:pt x="414" y="372"/>
                  </a:lnTo>
                  <a:lnTo>
                    <a:pt x="408" y="366"/>
                  </a:lnTo>
                  <a:lnTo>
                    <a:pt x="402" y="366"/>
                  </a:lnTo>
                  <a:lnTo>
                    <a:pt x="396" y="360"/>
                  </a:lnTo>
                  <a:lnTo>
                    <a:pt x="390" y="360"/>
                  </a:lnTo>
                  <a:lnTo>
                    <a:pt x="384" y="360"/>
                  </a:lnTo>
                  <a:lnTo>
                    <a:pt x="384" y="366"/>
                  </a:lnTo>
                  <a:lnTo>
                    <a:pt x="378" y="366"/>
                  </a:lnTo>
                  <a:lnTo>
                    <a:pt x="372" y="366"/>
                  </a:lnTo>
                  <a:lnTo>
                    <a:pt x="366" y="366"/>
                  </a:lnTo>
                  <a:lnTo>
                    <a:pt x="360" y="366"/>
                  </a:lnTo>
                  <a:lnTo>
                    <a:pt x="354" y="366"/>
                  </a:lnTo>
                  <a:lnTo>
                    <a:pt x="348" y="366"/>
                  </a:lnTo>
                  <a:lnTo>
                    <a:pt x="342" y="366"/>
                  </a:lnTo>
                  <a:lnTo>
                    <a:pt x="342" y="372"/>
                  </a:lnTo>
                  <a:lnTo>
                    <a:pt x="336" y="372"/>
                  </a:lnTo>
                  <a:lnTo>
                    <a:pt x="336" y="378"/>
                  </a:lnTo>
                  <a:lnTo>
                    <a:pt x="330" y="378"/>
                  </a:lnTo>
                  <a:lnTo>
                    <a:pt x="330" y="384"/>
                  </a:lnTo>
                  <a:lnTo>
                    <a:pt x="324" y="384"/>
                  </a:lnTo>
                  <a:lnTo>
                    <a:pt x="318" y="390"/>
                  </a:lnTo>
                  <a:lnTo>
                    <a:pt x="312" y="396"/>
                  </a:lnTo>
                  <a:lnTo>
                    <a:pt x="306" y="396"/>
                  </a:lnTo>
                  <a:lnTo>
                    <a:pt x="300" y="396"/>
                  </a:lnTo>
                  <a:lnTo>
                    <a:pt x="294" y="396"/>
                  </a:lnTo>
                  <a:lnTo>
                    <a:pt x="282" y="390"/>
                  </a:lnTo>
                  <a:lnTo>
                    <a:pt x="276" y="396"/>
                  </a:lnTo>
                  <a:lnTo>
                    <a:pt x="264" y="390"/>
                  </a:lnTo>
                  <a:lnTo>
                    <a:pt x="252" y="396"/>
                  </a:lnTo>
                  <a:lnTo>
                    <a:pt x="246" y="402"/>
                  </a:lnTo>
                  <a:lnTo>
                    <a:pt x="240" y="402"/>
                  </a:lnTo>
                  <a:lnTo>
                    <a:pt x="240" y="396"/>
                  </a:lnTo>
                  <a:lnTo>
                    <a:pt x="234" y="396"/>
                  </a:lnTo>
                  <a:lnTo>
                    <a:pt x="234" y="402"/>
                  </a:lnTo>
                  <a:lnTo>
                    <a:pt x="228" y="396"/>
                  </a:lnTo>
                  <a:lnTo>
                    <a:pt x="228" y="390"/>
                  </a:lnTo>
                  <a:lnTo>
                    <a:pt x="222" y="390"/>
                  </a:lnTo>
                  <a:lnTo>
                    <a:pt x="216" y="390"/>
                  </a:lnTo>
                  <a:lnTo>
                    <a:pt x="210" y="390"/>
                  </a:lnTo>
                  <a:lnTo>
                    <a:pt x="204" y="390"/>
                  </a:lnTo>
                  <a:lnTo>
                    <a:pt x="198" y="390"/>
                  </a:lnTo>
                  <a:lnTo>
                    <a:pt x="198" y="384"/>
                  </a:lnTo>
                  <a:lnTo>
                    <a:pt x="198" y="390"/>
                  </a:lnTo>
                  <a:lnTo>
                    <a:pt x="192" y="390"/>
                  </a:lnTo>
                  <a:lnTo>
                    <a:pt x="186" y="390"/>
                  </a:lnTo>
                  <a:lnTo>
                    <a:pt x="186" y="396"/>
                  </a:lnTo>
                  <a:lnTo>
                    <a:pt x="186" y="390"/>
                  </a:lnTo>
                  <a:lnTo>
                    <a:pt x="180" y="390"/>
                  </a:lnTo>
                  <a:lnTo>
                    <a:pt x="174" y="396"/>
                  </a:lnTo>
                  <a:lnTo>
                    <a:pt x="174" y="402"/>
                  </a:lnTo>
                  <a:lnTo>
                    <a:pt x="168" y="402"/>
                  </a:lnTo>
                  <a:lnTo>
                    <a:pt x="162" y="402"/>
                  </a:lnTo>
                  <a:lnTo>
                    <a:pt x="162" y="408"/>
                  </a:lnTo>
                  <a:lnTo>
                    <a:pt x="162" y="402"/>
                  </a:lnTo>
                  <a:lnTo>
                    <a:pt x="156" y="402"/>
                  </a:lnTo>
                  <a:lnTo>
                    <a:pt x="156" y="408"/>
                  </a:lnTo>
                  <a:lnTo>
                    <a:pt x="150" y="408"/>
                  </a:lnTo>
                  <a:lnTo>
                    <a:pt x="156" y="408"/>
                  </a:lnTo>
                  <a:lnTo>
                    <a:pt x="150" y="408"/>
                  </a:lnTo>
                  <a:lnTo>
                    <a:pt x="150" y="414"/>
                  </a:lnTo>
                  <a:lnTo>
                    <a:pt x="144" y="414"/>
                  </a:lnTo>
                  <a:lnTo>
                    <a:pt x="144" y="420"/>
                  </a:lnTo>
                  <a:lnTo>
                    <a:pt x="150" y="420"/>
                  </a:lnTo>
                  <a:lnTo>
                    <a:pt x="150" y="426"/>
                  </a:lnTo>
                  <a:lnTo>
                    <a:pt x="150" y="432"/>
                  </a:lnTo>
                  <a:lnTo>
                    <a:pt x="144" y="432"/>
                  </a:lnTo>
                  <a:lnTo>
                    <a:pt x="144" y="438"/>
                  </a:lnTo>
                  <a:lnTo>
                    <a:pt x="144" y="444"/>
                  </a:lnTo>
                  <a:lnTo>
                    <a:pt x="138" y="444"/>
                  </a:lnTo>
                  <a:lnTo>
                    <a:pt x="138" y="450"/>
                  </a:lnTo>
                  <a:lnTo>
                    <a:pt x="132" y="450"/>
                  </a:lnTo>
                  <a:lnTo>
                    <a:pt x="132" y="456"/>
                  </a:lnTo>
                  <a:lnTo>
                    <a:pt x="126" y="456"/>
                  </a:lnTo>
                  <a:lnTo>
                    <a:pt x="126" y="462"/>
                  </a:lnTo>
                  <a:lnTo>
                    <a:pt x="120" y="462"/>
                  </a:lnTo>
                  <a:lnTo>
                    <a:pt x="114" y="462"/>
                  </a:lnTo>
                  <a:lnTo>
                    <a:pt x="108" y="462"/>
                  </a:lnTo>
                  <a:lnTo>
                    <a:pt x="108" y="456"/>
                  </a:lnTo>
                  <a:lnTo>
                    <a:pt x="102" y="456"/>
                  </a:lnTo>
                  <a:lnTo>
                    <a:pt x="108" y="450"/>
                  </a:lnTo>
                  <a:lnTo>
                    <a:pt x="102" y="450"/>
                  </a:lnTo>
                  <a:lnTo>
                    <a:pt x="102" y="444"/>
                  </a:lnTo>
                  <a:lnTo>
                    <a:pt x="96" y="444"/>
                  </a:lnTo>
                  <a:lnTo>
                    <a:pt x="96" y="438"/>
                  </a:lnTo>
                  <a:lnTo>
                    <a:pt x="90" y="438"/>
                  </a:lnTo>
                  <a:lnTo>
                    <a:pt x="90" y="432"/>
                  </a:lnTo>
                  <a:lnTo>
                    <a:pt x="90" y="438"/>
                  </a:lnTo>
                  <a:lnTo>
                    <a:pt x="84" y="438"/>
                  </a:lnTo>
                  <a:lnTo>
                    <a:pt x="84" y="432"/>
                  </a:lnTo>
                  <a:lnTo>
                    <a:pt x="84" y="438"/>
                  </a:lnTo>
                  <a:lnTo>
                    <a:pt x="78" y="438"/>
                  </a:lnTo>
                  <a:lnTo>
                    <a:pt x="78" y="432"/>
                  </a:lnTo>
                  <a:lnTo>
                    <a:pt x="72" y="432"/>
                  </a:lnTo>
                  <a:lnTo>
                    <a:pt x="72" y="426"/>
                  </a:lnTo>
                  <a:lnTo>
                    <a:pt x="72" y="432"/>
                  </a:lnTo>
                  <a:lnTo>
                    <a:pt x="72" y="426"/>
                  </a:lnTo>
                  <a:lnTo>
                    <a:pt x="66" y="426"/>
                  </a:lnTo>
                  <a:lnTo>
                    <a:pt x="60" y="426"/>
                  </a:lnTo>
                  <a:lnTo>
                    <a:pt x="54" y="426"/>
                  </a:lnTo>
                  <a:lnTo>
                    <a:pt x="48" y="426"/>
                  </a:lnTo>
                  <a:lnTo>
                    <a:pt x="48" y="420"/>
                  </a:lnTo>
                  <a:lnTo>
                    <a:pt x="42" y="420"/>
                  </a:lnTo>
                  <a:lnTo>
                    <a:pt x="36" y="420"/>
                  </a:lnTo>
                  <a:lnTo>
                    <a:pt x="36" y="414"/>
                  </a:lnTo>
                  <a:lnTo>
                    <a:pt x="36" y="408"/>
                  </a:lnTo>
                  <a:lnTo>
                    <a:pt x="30" y="408"/>
                  </a:lnTo>
                  <a:lnTo>
                    <a:pt x="30" y="402"/>
                  </a:lnTo>
                  <a:lnTo>
                    <a:pt x="24" y="402"/>
                  </a:lnTo>
                  <a:lnTo>
                    <a:pt x="24" y="408"/>
                  </a:lnTo>
                  <a:lnTo>
                    <a:pt x="24" y="402"/>
                  </a:lnTo>
                  <a:lnTo>
                    <a:pt x="18" y="402"/>
                  </a:lnTo>
                  <a:lnTo>
                    <a:pt x="12" y="402"/>
                  </a:lnTo>
                  <a:lnTo>
                    <a:pt x="12" y="408"/>
                  </a:lnTo>
                  <a:lnTo>
                    <a:pt x="6" y="408"/>
                  </a:lnTo>
                  <a:lnTo>
                    <a:pt x="6" y="402"/>
                  </a:lnTo>
                  <a:lnTo>
                    <a:pt x="0" y="402"/>
                  </a:lnTo>
                  <a:lnTo>
                    <a:pt x="6" y="402"/>
                  </a:lnTo>
                  <a:lnTo>
                    <a:pt x="6" y="396"/>
                  </a:lnTo>
                  <a:lnTo>
                    <a:pt x="12" y="396"/>
                  </a:lnTo>
                  <a:lnTo>
                    <a:pt x="12" y="390"/>
                  </a:lnTo>
                  <a:lnTo>
                    <a:pt x="18" y="390"/>
                  </a:lnTo>
                  <a:lnTo>
                    <a:pt x="12" y="384"/>
                  </a:lnTo>
                  <a:lnTo>
                    <a:pt x="18" y="384"/>
                  </a:lnTo>
                  <a:lnTo>
                    <a:pt x="18" y="378"/>
                  </a:lnTo>
                  <a:lnTo>
                    <a:pt x="18" y="372"/>
                  </a:lnTo>
                  <a:lnTo>
                    <a:pt x="18" y="366"/>
                  </a:lnTo>
                  <a:lnTo>
                    <a:pt x="18" y="360"/>
                  </a:lnTo>
                  <a:lnTo>
                    <a:pt x="18" y="354"/>
                  </a:lnTo>
                  <a:lnTo>
                    <a:pt x="12" y="354"/>
                  </a:lnTo>
                  <a:lnTo>
                    <a:pt x="12" y="348"/>
                  </a:lnTo>
                  <a:lnTo>
                    <a:pt x="12" y="342"/>
                  </a:lnTo>
                  <a:lnTo>
                    <a:pt x="12" y="336"/>
                  </a:lnTo>
                  <a:lnTo>
                    <a:pt x="6" y="336"/>
                  </a:lnTo>
                  <a:lnTo>
                    <a:pt x="6" y="330"/>
                  </a:lnTo>
                  <a:lnTo>
                    <a:pt x="6" y="324"/>
                  </a:lnTo>
                  <a:lnTo>
                    <a:pt x="6" y="318"/>
                  </a:lnTo>
                  <a:lnTo>
                    <a:pt x="6" y="312"/>
                  </a:lnTo>
                  <a:lnTo>
                    <a:pt x="12" y="312"/>
                  </a:lnTo>
                  <a:lnTo>
                    <a:pt x="12" y="306"/>
                  </a:lnTo>
                  <a:lnTo>
                    <a:pt x="18" y="306"/>
                  </a:lnTo>
                  <a:lnTo>
                    <a:pt x="24" y="306"/>
                  </a:lnTo>
                  <a:lnTo>
                    <a:pt x="24" y="300"/>
                  </a:lnTo>
                  <a:lnTo>
                    <a:pt x="30" y="300"/>
                  </a:lnTo>
                  <a:lnTo>
                    <a:pt x="30" y="294"/>
                  </a:lnTo>
                  <a:close/>
                </a:path>
              </a:pathLst>
            </a:custGeom>
            <a:solidFill>
              <a:srgbClr val="3366FF"/>
            </a:solidFill>
            <a:ln w="0">
              <a:solidFill>
                <a:srgbClr val="000000"/>
              </a:solidFill>
              <a:prstDash val="solid"/>
              <a:round/>
              <a:headEnd/>
              <a:tailEnd/>
            </a:ln>
          </p:spPr>
          <p:txBody>
            <a:bodyPr/>
            <a:lstStyle/>
            <a:p>
              <a:endParaRPr lang="es-MX"/>
            </a:p>
          </p:txBody>
        </p:sp>
        <p:sp>
          <p:nvSpPr>
            <p:cNvPr id="135" name="Freeform 137"/>
            <p:cNvSpPr>
              <a:spLocks/>
            </p:cNvSpPr>
            <p:nvPr/>
          </p:nvSpPr>
          <p:spPr bwMode="auto">
            <a:xfrm>
              <a:off x="1278" y="2472"/>
              <a:ext cx="930" cy="480"/>
            </a:xfrm>
            <a:custGeom>
              <a:avLst/>
              <a:gdLst>
                <a:gd name="T0" fmla="*/ 198 w 930"/>
                <a:gd name="T1" fmla="*/ 456 h 480"/>
                <a:gd name="T2" fmla="*/ 180 w 930"/>
                <a:gd name="T3" fmla="*/ 438 h 480"/>
                <a:gd name="T4" fmla="*/ 150 w 930"/>
                <a:gd name="T5" fmla="*/ 438 h 480"/>
                <a:gd name="T6" fmla="*/ 138 w 930"/>
                <a:gd name="T7" fmla="*/ 414 h 480"/>
                <a:gd name="T8" fmla="*/ 84 w 930"/>
                <a:gd name="T9" fmla="*/ 420 h 480"/>
                <a:gd name="T10" fmla="*/ 42 w 930"/>
                <a:gd name="T11" fmla="*/ 354 h 480"/>
                <a:gd name="T12" fmla="*/ 36 w 930"/>
                <a:gd name="T13" fmla="*/ 324 h 480"/>
                <a:gd name="T14" fmla="*/ 90 w 930"/>
                <a:gd name="T15" fmla="*/ 318 h 480"/>
                <a:gd name="T16" fmla="*/ 144 w 930"/>
                <a:gd name="T17" fmla="*/ 336 h 480"/>
                <a:gd name="T18" fmla="*/ 186 w 930"/>
                <a:gd name="T19" fmla="*/ 366 h 480"/>
                <a:gd name="T20" fmla="*/ 216 w 930"/>
                <a:gd name="T21" fmla="*/ 372 h 480"/>
                <a:gd name="T22" fmla="*/ 246 w 930"/>
                <a:gd name="T23" fmla="*/ 336 h 480"/>
                <a:gd name="T24" fmla="*/ 264 w 930"/>
                <a:gd name="T25" fmla="*/ 288 h 480"/>
                <a:gd name="T26" fmla="*/ 300 w 930"/>
                <a:gd name="T27" fmla="*/ 276 h 480"/>
                <a:gd name="T28" fmla="*/ 378 w 930"/>
                <a:gd name="T29" fmla="*/ 306 h 480"/>
                <a:gd name="T30" fmla="*/ 432 w 930"/>
                <a:gd name="T31" fmla="*/ 330 h 480"/>
                <a:gd name="T32" fmla="*/ 462 w 930"/>
                <a:gd name="T33" fmla="*/ 294 h 480"/>
                <a:gd name="T34" fmla="*/ 486 w 930"/>
                <a:gd name="T35" fmla="*/ 282 h 480"/>
                <a:gd name="T36" fmla="*/ 498 w 930"/>
                <a:gd name="T37" fmla="*/ 228 h 480"/>
                <a:gd name="T38" fmla="*/ 498 w 930"/>
                <a:gd name="T39" fmla="*/ 180 h 480"/>
                <a:gd name="T40" fmla="*/ 510 w 930"/>
                <a:gd name="T41" fmla="*/ 132 h 480"/>
                <a:gd name="T42" fmla="*/ 516 w 930"/>
                <a:gd name="T43" fmla="*/ 114 h 480"/>
                <a:gd name="T44" fmla="*/ 504 w 930"/>
                <a:gd name="T45" fmla="*/ 90 h 480"/>
                <a:gd name="T46" fmla="*/ 480 w 930"/>
                <a:gd name="T47" fmla="*/ 54 h 480"/>
                <a:gd name="T48" fmla="*/ 432 w 930"/>
                <a:gd name="T49" fmla="*/ 30 h 480"/>
                <a:gd name="T50" fmla="*/ 450 w 930"/>
                <a:gd name="T51" fmla="*/ 24 h 480"/>
                <a:gd name="T52" fmla="*/ 486 w 930"/>
                <a:gd name="T53" fmla="*/ 24 h 480"/>
                <a:gd name="T54" fmla="*/ 516 w 930"/>
                <a:gd name="T55" fmla="*/ 18 h 480"/>
                <a:gd name="T56" fmla="*/ 552 w 930"/>
                <a:gd name="T57" fmla="*/ 42 h 480"/>
                <a:gd name="T58" fmla="*/ 588 w 930"/>
                <a:gd name="T59" fmla="*/ 54 h 480"/>
                <a:gd name="T60" fmla="*/ 618 w 930"/>
                <a:gd name="T61" fmla="*/ 78 h 480"/>
                <a:gd name="T62" fmla="*/ 654 w 930"/>
                <a:gd name="T63" fmla="*/ 42 h 480"/>
                <a:gd name="T64" fmla="*/ 666 w 930"/>
                <a:gd name="T65" fmla="*/ 18 h 480"/>
                <a:gd name="T66" fmla="*/ 708 w 930"/>
                <a:gd name="T67" fmla="*/ 6 h 480"/>
                <a:gd name="T68" fmla="*/ 738 w 930"/>
                <a:gd name="T69" fmla="*/ 36 h 480"/>
                <a:gd name="T70" fmla="*/ 768 w 930"/>
                <a:gd name="T71" fmla="*/ 114 h 480"/>
                <a:gd name="T72" fmla="*/ 720 w 930"/>
                <a:gd name="T73" fmla="*/ 150 h 480"/>
                <a:gd name="T74" fmla="*/ 786 w 930"/>
                <a:gd name="T75" fmla="*/ 192 h 480"/>
                <a:gd name="T76" fmla="*/ 852 w 930"/>
                <a:gd name="T77" fmla="*/ 162 h 480"/>
                <a:gd name="T78" fmla="*/ 924 w 930"/>
                <a:gd name="T79" fmla="*/ 204 h 480"/>
                <a:gd name="T80" fmla="*/ 888 w 930"/>
                <a:gd name="T81" fmla="*/ 270 h 480"/>
                <a:gd name="T82" fmla="*/ 864 w 930"/>
                <a:gd name="T83" fmla="*/ 306 h 480"/>
                <a:gd name="T84" fmla="*/ 834 w 930"/>
                <a:gd name="T85" fmla="*/ 348 h 480"/>
                <a:gd name="T86" fmla="*/ 792 w 930"/>
                <a:gd name="T87" fmla="*/ 372 h 480"/>
                <a:gd name="T88" fmla="*/ 756 w 930"/>
                <a:gd name="T89" fmla="*/ 396 h 480"/>
                <a:gd name="T90" fmla="*/ 732 w 930"/>
                <a:gd name="T91" fmla="*/ 408 h 480"/>
                <a:gd name="T92" fmla="*/ 696 w 930"/>
                <a:gd name="T93" fmla="*/ 402 h 480"/>
                <a:gd name="T94" fmla="*/ 666 w 930"/>
                <a:gd name="T95" fmla="*/ 414 h 480"/>
                <a:gd name="T96" fmla="*/ 636 w 930"/>
                <a:gd name="T97" fmla="*/ 408 h 480"/>
                <a:gd name="T98" fmla="*/ 600 w 930"/>
                <a:gd name="T99" fmla="*/ 402 h 480"/>
                <a:gd name="T100" fmla="*/ 570 w 930"/>
                <a:gd name="T101" fmla="*/ 408 h 480"/>
                <a:gd name="T102" fmla="*/ 534 w 930"/>
                <a:gd name="T103" fmla="*/ 414 h 480"/>
                <a:gd name="T104" fmla="*/ 492 w 930"/>
                <a:gd name="T105" fmla="*/ 408 h 480"/>
                <a:gd name="T106" fmla="*/ 456 w 930"/>
                <a:gd name="T107" fmla="*/ 408 h 480"/>
                <a:gd name="T108" fmla="*/ 426 w 930"/>
                <a:gd name="T109" fmla="*/ 402 h 480"/>
                <a:gd name="T110" fmla="*/ 414 w 930"/>
                <a:gd name="T111" fmla="*/ 390 h 480"/>
                <a:gd name="T112" fmla="*/ 402 w 930"/>
                <a:gd name="T113" fmla="*/ 426 h 480"/>
                <a:gd name="T114" fmla="*/ 372 w 930"/>
                <a:gd name="T115" fmla="*/ 420 h 480"/>
                <a:gd name="T116" fmla="*/ 378 w 930"/>
                <a:gd name="T117" fmla="*/ 444 h 480"/>
                <a:gd name="T118" fmla="*/ 348 w 930"/>
                <a:gd name="T119" fmla="*/ 456 h 480"/>
                <a:gd name="T120" fmla="*/ 318 w 930"/>
                <a:gd name="T121" fmla="*/ 450 h 480"/>
                <a:gd name="T122" fmla="*/ 294 w 930"/>
                <a:gd name="T123" fmla="*/ 474 h 480"/>
                <a:gd name="T124" fmla="*/ 264 w 930"/>
                <a:gd name="T125" fmla="*/ 468 h 480"/>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930"/>
                <a:gd name="T190" fmla="*/ 0 h 480"/>
                <a:gd name="T191" fmla="*/ 930 w 930"/>
                <a:gd name="T192" fmla="*/ 480 h 480"/>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930" h="480">
                  <a:moveTo>
                    <a:pt x="228" y="456"/>
                  </a:moveTo>
                  <a:lnTo>
                    <a:pt x="228" y="462"/>
                  </a:lnTo>
                  <a:lnTo>
                    <a:pt x="222" y="462"/>
                  </a:lnTo>
                  <a:lnTo>
                    <a:pt x="222" y="468"/>
                  </a:lnTo>
                  <a:lnTo>
                    <a:pt x="216" y="468"/>
                  </a:lnTo>
                  <a:lnTo>
                    <a:pt x="222" y="468"/>
                  </a:lnTo>
                  <a:lnTo>
                    <a:pt x="216" y="468"/>
                  </a:lnTo>
                  <a:lnTo>
                    <a:pt x="210" y="468"/>
                  </a:lnTo>
                  <a:lnTo>
                    <a:pt x="210" y="462"/>
                  </a:lnTo>
                  <a:lnTo>
                    <a:pt x="204" y="462"/>
                  </a:lnTo>
                  <a:lnTo>
                    <a:pt x="204" y="456"/>
                  </a:lnTo>
                  <a:lnTo>
                    <a:pt x="198" y="456"/>
                  </a:lnTo>
                  <a:lnTo>
                    <a:pt x="198" y="462"/>
                  </a:lnTo>
                  <a:lnTo>
                    <a:pt x="204" y="468"/>
                  </a:lnTo>
                  <a:lnTo>
                    <a:pt x="198" y="468"/>
                  </a:lnTo>
                  <a:lnTo>
                    <a:pt x="192" y="468"/>
                  </a:lnTo>
                  <a:lnTo>
                    <a:pt x="192" y="462"/>
                  </a:lnTo>
                  <a:lnTo>
                    <a:pt x="192" y="456"/>
                  </a:lnTo>
                  <a:lnTo>
                    <a:pt x="192" y="450"/>
                  </a:lnTo>
                  <a:lnTo>
                    <a:pt x="186" y="450"/>
                  </a:lnTo>
                  <a:lnTo>
                    <a:pt x="180" y="450"/>
                  </a:lnTo>
                  <a:lnTo>
                    <a:pt x="186" y="444"/>
                  </a:lnTo>
                  <a:lnTo>
                    <a:pt x="186" y="438"/>
                  </a:lnTo>
                  <a:lnTo>
                    <a:pt x="180" y="438"/>
                  </a:lnTo>
                  <a:lnTo>
                    <a:pt x="180" y="444"/>
                  </a:lnTo>
                  <a:lnTo>
                    <a:pt x="174" y="444"/>
                  </a:lnTo>
                  <a:lnTo>
                    <a:pt x="174" y="438"/>
                  </a:lnTo>
                  <a:lnTo>
                    <a:pt x="168" y="438"/>
                  </a:lnTo>
                  <a:lnTo>
                    <a:pt x="162" y="444"/>
                  </a:lnTo>
                  <a:lnTo>
                    <a:pt x="168" y="444"/>
                  </a:lnTo>
                  <a:lnTo>
                    <a:pt x="168" y="450"/>
                  </a:lnTo>
                  <a:lnTo>
                    <a:pt x="162" y="450"/>
                  </a:lnTo>
                  <a:lnTo>
                    <a:pt x="162" y="444"/>
                  </a:lnTo>
                  <a:lnTo>
                    <a:pt x="156" y="444"/>
                  </a:lnTo>
                  <a:lnTo>
                    <a:pt x="150" y="444"/>
                  </a:lnTo>
                  <a:lnTo>
                    <a:pt x="150" y="438"/>
                  </a:lnTo>
                  <a:lnTo>
                    <a:pt x="144" y="438"/>
                  </a:lnTo>
                  <a:lnTo>
                    <a:pt x="144" y="444"/>
                  </a:lnTo>
                  <a:lnTo>
                    <a:pt x="150" y="444"/>
                  </a:lnTo>
                  <a:lnTo>
                    <a:pt x="144" y="444"/>
                  </a:lnTo>
                  <a:lnTo>
                    <a:pt x="138" y="444"/>
                  </a:lnTo>
                  <a:lnTo>
                    <a:pt x="144" y="444"/>
                  </a:lnTo>
                  <a:lnTo>
                    <a:pt x="144" y="438"/>
                  </a:lnTo>
                  <a:lnTo>
                    <a:pt x="144" y="432"/>
                  </a:lnTo>
                  <a:lnTo>
                    <a:pt x="138" y="432"/>
                  </a:lnTo>
                  <a:lnTo>
                    <a:pt x="138" y="426"/>
                  </a:lnTo>
                  <a:lnTo>
                    <a:pt x="138" y="420"/>
                  </a:lnTo>
                  <a:lnTo>
                    <a:pt x="138" y="414"/>
                  </a:lnTo>
                  <a:lnTo>
                    <a:pt x="132" y="414"/>
                  </a:lnTo>
                  <a:lnTo>
                    <a:pt x="126" y="414"/>
                  </a:lnTo>
                  <a:lnTo>
                    <a:pt x="120" y="414"/>
                  </a:lnTo>
                  <a:lnTo>
                    <a:pt x="114" y="414"/>
                  </a:lnTo>
                  <a:lnTo>
                    <a:pt x="108" y="414"/>
                  </a:lnTo>
                  <a:lnTo>
                    <a:pt x="102" y="408"/>
                  </a:lnTo>
                  <a:lnTo>
                    <a:pt x="96" y="408"/>
                  </a:lnTo>
                  <a:lnTo>
                    <a:pt x="96" y="414"/>
                  </a:lnTo>
                  <a:lnTo>
                    <a:pt x="90" y="414"/>
                  </a:lnTo>
                  <a:lnTo>
                    <a:pt x="90" y="420"/>
                  </a:lnTo>
                  <a:lnTo>
                    <a:pt x="84" y="426"/>
                  </a:lnTo>
                  <a:lnTo>
                    <a:pt x="84" y="420"/>
                  </a:lnTo>
                  <a:lnTo>
                    <a:pt x="78" y="420"/>
                  </a:lnTo>
                  <a:lnTo>
                    <a:pt x="78" y="414"/>
                  </a:lnTo>
                  <a:lnTo>
                    <a:pt x="78" y="408"/>
                  </a:lnTo>
                  <a:lnTo>
                    <a:pt x="72" y="402"/>
                  </a:lnTo>
                  <a:lnTo>
                    <a:pt x="72" y="396"/>
                  </a:lnTo>
                  <a:lnTo>
                    <a:pt x="72" y="390"/>
                  </a:lnTo>
                  <a:lnTo>
                    <a:pt x="84" y="390"/>
                  </a:lnTo>
                  <a:lnTo>
                    <a:pt x="84" y="378"/>
                  </a:lnTo>
                  <a:lnTo>
                    <a:pt x="78" y="366"/>
                  </a:lnTo>
                  <a:lnTo>
                    <a:pt x="66" y="354"/>
                  </a:lnTo>
                  <a:lnTo>
                    <a:pt x="54" y="354"/>
                  </a:lnTo>
                  <a:lnTo>
                    <a:pt x="42" y="354"/>
                  </a:lnTo>
                  <a:lnTo>
                    <a:pt x="36" y="354"/>
                  </a:lnTo>
                  <a:lnTo>
                    <a:pt x="24" y="342"/>
                  </a:lnTo>
                  <a:lnTo>
                    <a:pt x="0" y="330"/>
                  </a:lnTo>
                  <a:lnTo>
                    <a:pt x="0" y="324"/>
                  </a:lnTo>
                  <a:lnTo>
                    <a:pt x="6" y="324"/>
                  </a:lnTo>
                  <a:lnTo>
                    <a:pt x="12" y="324"/>
                  </a:lnTo>
                  <a:lnTo>
                    <a:pt x="18" y="324"/>
                  </a:lnTo>
                  <a:lnTo>
                    <a:pt x="18" y="318"/>
                  </a:lnTo>
                  <a:lnTo>
                    <a:pt x="24" y="318"/>
                  </a:lnTo>
                  <a:lnTo>
                    <a:pt x="24" y="324"/>
                  </a:lnTo>
                  <a:lnTo>
                    <a:pt x="30" y="324"/>
                  </a:lnTo>
                  <a:lnTo>
                    <a:pt x="36" y="324"/>
                  </a:lnTo>
                  <a:lnTo>
                    <a:pt x="42" y="324"/>
                  </a:lnTo>
                  <a:lnTo>
                    <a:pt x="42" y="318"/>
                  </a:lnTo>
                  <a:lnTo>
                    <a:pt x="42" y="312"/>
                  </a:lnTo>
                  <a:lnTo>
                    <a:pt x="42" y="318"/>
                  </a:lnTo>
                  <a:lnTo>
                    <a:pt x="48" y="318"/>
                  </a:lnTo>
                  <a:lnTo>
                    <a:pt x="54" y="318"/>
                  </a:lnTo>
                  <a:lnTo>
                    <a:pt x="60" y="318"/>
                  </a:lnTo>
                  <a:lnTo>
                    <a:pt x="66" y="318"/>
                  </a:lnTo>
                  <a:lnTo>
                    <a:pt x="72" y="318"/>
                  </a:lnTo>
                  <a:lnTo>
                    <a:pt x="78" y="318"/>
                  </a:lnTo>
                  <a:lnTo>
                    <a:pt x="84" y="318"/>
                  </a:lnTo>
                  <a:lnTo>
                    <a:pt x="90" y="318"/>
                  </a:lnTo>
                  <a:lnTo>
                    <a:pt x="96" y="318"/>
                  </a:lnTo>
                  <a:lnTo>
                    <a:pt x="102" y="318"/>
                  </a:lnTo>
                  <a:lnTo>
                    <a:pt x="108" y="318"/>
                  </a:lnTo>
                  <a:lnTo>
                    <a:pt x="108" y="324"/>
                  </a:lnTo>
                  <a:lnTo>
                    <a:pt x="114" y="324"/>
                  </a:lnTo>
                  <a:lnTo>
                    <a:pt x="120" y="324"/>
                  </a:lnTo>
                  <a:lnTo>
                    <a:pt x="126" y="324"/>
                  </a:lnTo>
                  <a:lnTo>
                    <a:pt x="126" y="330"/>
                  </a:lnTo>
                  <a:lnTo>
                    <a:pt x="132" y="330"/>
                  </a:lnTo>
                  <a:lnTo>
                    <a:pt x="132" y="336"/>
                  </a:lnTo>
                  <a:lnTo>
                    <a:pt x="138" y="336"/>
                  </a:lnTo>
                  <a:lnTo>
                    <a:pt x="144" y="336"/>
                  </a:lnTo>
                  <a:lnTo>
                    <a:pt x="144" y="342"/>
                  </a:lnTo>
                  <a:lnTo>
                    <a:pt x="150" y="342"/>
                  </a:lnTo>
                  <a:lnTo>
                    <a:pt x="156" y="342"/>
                  </a:lnTo>
                  <a:lnTo>
                    <a:pt x="156" y="348"/>
                  </a:lnTo>
                  <a:lnTo>
                    <a:pt x="162" y="348"/>
                  </a:lnTo>
                  <a:lnTo>
                    <a:pt x="168" y="348"/>
                  </a:lnTo>
                  <a:lnTo>
                    <a:pt x="168" y="354"/>
                  </a:lnTo>
                  <a:lnTo>
                    <a:pt x="174" y="354"/>
                  </a:lnTo>
                  <a:lnTo>
                    <a:pt x="174" y="360"/>
                  </a:lnTo>
                  <a:lnTo>
                    <a:pt x="180" y="360"/>
                  </a:lnTo>
                  <a:lnTo>
                    <a:pt x="180" y="366"/>
                  </a:lnTo>
                  <a:lnTo>
                    <a:pt x="186" y="366"/>
                  </a:lnTo>
                  <a:lnTo>
                    <a:pt x="186" y="360"/>
                  </a:lnTo>
                  <a:lnTo>
                    <a:pt x="192" y="360"/>
                  </a:lnTo>
                  <a:lnTo>
                    <a:pt x="192" y="366"/>
                  </a:lnTo>
                  <a:lnTo>
                    <a:pt x="198" y="366"/>
                  </a:lnTo>
                  <a:lnTo>
                    <a:pt x="198" y="360"/>
                  </a:lnTo>
                  <a:lnTo>
                    <a:pt x="204" y="360"/>
                  </a:lnTo>
                  <a:lnTo>
                    <a:pt x="204" y="366"/>
                  </a:lnTo>
                  <a:lnTo>
                    <a:pt x="204" y="372"/>
                  </a:lnTo>
                  <a:lnTo>
                    <a:pt x="204" y="378"/>
                  </a:lnTo>
                  <a:lnTo>
                    <a:pt x="210" y="378"/>
                  </a:lnTo>
                  <a:lnTo>
                    <a:pt x="216" y="378"/>
                  </a:lnTo>
                  <a:lnTo>
                    <a:pt x="216" y="372"/>
                  </a:lnTo>
                  <a:lnTo>
                    <a:pt x="216" y="366"/>
                  </a:lnTo>
                  <a:lnTo>
                    <a:pt x="216" y="360"/>
                  </a:lnTo>
                  <a:lnTo>
                    <a:pt x="222" y="360"/>
                  </a:lnTo>
                  <a:lnTo>
                    <a:pt x="234" y="360"/>
                  </a:lnTo>
                  <a:lnTo>
                    <a:pt x="240" y="360"/>
                  </a:lnTo>
                  <a:lnTo>
                    <a:pt x="246" y="360"/>
                  </a:lnTo>
                  <a:lnTo>
                    <a:pt x="246" y="354"/>
                  </a:lnTo>
                  <a:lnTo>
                    <a:pt x="246" y="348"/>
                  </a:lnTo>
                  <a:lnTo>
                    <a:pt x="246" y="342"/>
                  </a:lnTo>
                  <a:lnTo>
                    <a:pt x="252" y="342"/>
                  </a:lnTo>
                  <a:lnTo>
                    <a:pt x="252" y="336"/>
                  </a:lnTo>
                  <a:lnTo>
                    <a:pt x="246" y="336"/>
                  </a:lnTo>
                  <a:lnTo>
                    <a:pt x="246" y="330"/>
                  </a:lnTo>
                  <a:lnTo>
                    <a:pt x="240" y="324"/>
                  </a:lnTo>
                  <a:lnTo>
                    <a:pt x="240" y="318"/>
                  </a:lnTo>
                  <a:lnTo>
                    <a:pt x="246" y="318"/>
                  </a:lnTo>
                  <a:lnTo>
                    <a:pt x="246" y="312"/>
                  </a:lnTo>
                  <a:lnTo>
                    <a:pt x="252" y="312"/>
                  </a:lnTo>
                  <a:lnTo>
                    <a:pt x="252" y="306"/>
                  </a:lnTo>
                  <a:lnTo>
                    <a:pt x="258" y="306"/>
                  </a:lnTo>
                  <a:lnTo>
                    <a:pt x="258" y="300"/>
                  </a:lnTo>
                  <a:lnTo>
                    <a:pt x="258" y="294"/>
                  </a:lnTo>
                  <a:lnTo>
                    <a:pt x="258" y="288"/>
                  </a:lnTo>
                  <a:lnTo>
                    <a:pt x="264" y="288"/>
                  </a:lnTo>
                  <a:lnTo>
                    <a:pt x="264" y="282"/>
                  </a:lnTo>
                  <a:lnTo>
                    <a:pt x="264" y="276"/>
                  </a:lnTo>
                  <a:lnTo>
                    <a:pt x="270" y="276"/>
                  </a:lnTo>
                  <a:lnTo>
                    <a:pt x="276" y="270"/>
                  </a:lnTo>
                  <a:lnTo>
                    <a:pt x="282" y="276"/>
                  </a:lnTo>
                  <a:lnTo>
                    <a:pt x="288" y="276"/>
                  </a:lnTo>
                  <a:lnTo>
                    <a:pt x="288" y="270"/>
                  </a:lnTo>
                  <a:lnTo>
                    <a:pt x="288" y="276"/>
                  </a:lnTo>
                  <a:lnTo>
                    <a:pt x="294" y="276"/>
                  </a:lnTo>
                  <a:lnTo>
                    <a:pt x="294" y="270"/>
                  </a:lnTo>
                  <a:lnTo>
                    <a:pt x="300" y="270"/>
                  </a:lnTo>
                  <a:lnTo>
                    <a:pt x="300" y="276"/>
                  </a:lnTo>
                  <a:lnTo>
                    <a:pt x="306" y="276"/>
                  </a:lnTo>
                  <a:lnTo>
                    <a:pt x="312" y="276"/>
                  </a:lnTo>
                  <a:lnTo>
                    <a:pt x="318" y="282"/>
                  </a:lnTo>
                  <a:lnTo>
                    <a:pt x="330" y="282"/>
                  </a:lnTo>
                  <a:lnTo>
                    <a:pt x="330" y="276"/>
                  </a:lnTo>
                  <a:lnTo>
                    <a:pt x="342" y="282"/>
                  </a:lnTo>
                  <a:lnTo>
                    <a:pt x="348" y="288"/>
                  </a:lnTo>
                  <a:lnTo>
                    <a:pt x="354" y="288"/>
                  </a:lnTo>
                  <a:lnTo>
                    <a:pt x="366" y="294"/>
                  </a:lnTo>
                  <a:lnTo>
                    <a:pt x="372" y="294"/>
                  </a:lnTo>
                  <a:lnTo>
                    <a:pt x="378" y="300"/>
                  </a:lnTo>
                  <a:lnTo>
                    <a:pt x="378" y="306"/>
                  </a:lnTo>
                  <a:lnTo>
                    <a:pt x="378" y="312"/>
                  </a:lnTo>
                  <a:lnTo>
                    <a:pt x="384" y="318"/>
                  </a:lnTo>
                  <a:lnTo>
                    <a:pt x="396" y="324"/>
                  </a:lnTo>
                  <a:lnTo>
                    <a:pt x="402" y="324"/>
                  </a:lnTo>
                  <a:lnTo>
                    <a:pt x="402" y="330"/>
                  </a:lnTo>
                  <a:lnTo>
                    <a:pt x="408" y="330"/>
                  </a:lnTo>
                  <a:lnTo>
                    <a:pt x="414" y="330"/>
                  </a:lnTo>
                  <a:lnTo>
                    <a:pt x="414" y="336"/>
                  </a:lnTo>
                  <a:lnTo>
                    <a:pt x="420" y="336"/>
                  </a:lnTo>
                  <a:lnTo>
                    <a:pt x="420" y="330"/>
                  </a:lnTo>
                  <a:lnTo>
                    <a:pt x="426" y="330"/>
                  </a:lnTo>
                  <a:lnTo>
                    <a:pt x="432" y="330"/>
                  </a:lnTo>
                  <a:lnTo>
                    <a:pt x="438" y="330"/>
                  </a:lnTo>
                  <a:lnTo>
                    <a:pt x="444" y="324"/>
                  </a:lnTo>
                  <a:lnTo>
                    <a:pt x="444" y="318"/>
                  </a:lnTo>
                  <a:lnTo>
                    <a:pt x="450" y="318"/>
                  </a:lnTo>
                  <a:lnTo>
                    <a:pt x="456" y="318"/>
                  </a:lnTo>
                  <a:lnTo>
                    <a:pt x="450" y="318"/>
                  </a:lnTo>
                  <a:lnTo>
                    <a:pt x="450" y="312"/>
                  </a:lnTo>
                  <a:lnTo>
                    <a:pt x="456" y="312"/>
                  </a:lnTo>
                  <a:lnTo>
                    <a:pt x="456" y="306"/>
                  </a:lnTo>
                  <a:lnTo>
                    <a:pt x="456" y="300"/>
                  </a:lnTo>
                  <a:lnTo>
                    <a:pt x="462" y="300"/>
                  </a:lnTo>
                  <a:lnTo>
                    <a:pt x="462" y="294"/>
                  </a:lnTo>
                  <a:lnTo>
                    <a:pt x="462" y="300"/>
                  </a:lnTo>
                  <a:lnTo>
                    <a:pt x="468" y="300"/>
                  </a:lnTo>
                  <a:lnTo>
                    <a:pt x="468" y="294"/>
                  </a:lnTo>
                  <a:lnTo>
                    <a:pt x="474" y="294"/>
                  </a:lnTo>
                  <a:lnTo>
                    <a:pt x="480" y="294"/>
                  </a:lnTo>
                  <a:lnTo>
                    <a:pt x="486" y="294"/>
                  </a:lnTo>
                  <a:lnTo>
                    <a:pt x="486" y="288"/>
                  </a:lnTo>
                  <a:lnTo>
                    <a:pt x="492" y="288"/>
                  </a:lnTo>
                  <a:lnTo>
                    <a:pt x="486" y="288"/>
                  </a:lnTo>
                  <a:lnTo>
                    <a:pt x="486" y="282"/>
                  </a:lnTo>
                  <a:lnTo>
                    <a:pt x="492" y="282"/>
                  </a:lnTo>
                  <a:lnTo>
                    <a:pt x="486" y="282"/>
                  </a:lnTo>
                  <a:lnTo>
                    <a:pt x="486" y="276"/>
                  </a:lnTo>
                  <a:lnTo>
                    <a:pt x="480" y="270"/>
                  </a:lnTo>
                  <a:lnTo>
                    <a:pt x="486" y="270"/>
                  </a:lnTo>
                  <a:lnTo>
                    <a:pt x="486" y="264"/>
                  </a:lnTo>
                  <a:lnTo>
                    <a:pt x="486" y="258"/>
                  </a:lnTo>
                  <a:lnTo>
                    <a:pt x="492" y="258"/>
                  </a:lnTo>
                  <a:lnTo>
                    <a:pt x="492" y="252"/>
                  </a:lnTo>
                  <a:lnTo>
                    <a:pt x="492" y="246"/>
                  </a:lnTo>
                  <a:lnTo>
                    <a:pt x="492" y="240"/>
                  </a:lnTo>
                  <a:lnTo>
                    <a:pt x="498" y="240"/>
                  </a:lnTo>
                  <a:lnTo>
                    <a:pt x="498" y="234"/>
                  </a:lnTo>
                  <a:lnTo>
                    <a:pt x="498" y="228"/>
                  </a:lnTo>
                  <a:lnTo>
                    <a:pt x="504" y="228"/>
                  </a:lnTo>
                  <a:lnTo>
                    <a:pt x="504" y="222"/>
                  </a:lnTo>
                  <a:lnTo>
                    <a:pt x="504" y="216"/>
                  </a:lnTo>
                  <a:lnTo>
                    <a:pt x="504" y="210"/>
                  </a:lnTo>
                  <a:lnTo>
                    <a:pt x="504" y="204"/>
                  </a:lnTo>
                  <a:lnTo>
                    <a:pt x="498" y="204"/>
                  </a:lnTo>
                  <a:lnTo>
                    <a:pt x="498" y="198"/>
                  </a:lnTo>
                  <a:lnTo>
                    <a:pt x="498" y="192"/>
                  </a:lnTo>
                  <a:lnTo>
                    <a:pt x="492" y="192"/>
                  </a:lnTo>
                  <a:lnTo>
                    <a:pt x="492" y="186"/>
                  </a:lnTo>
                  <a:lnTo>
                    <a:pt x="492" y="180"/>
                  </a:lnTo>
                  <a:lnTo>
                    <a:pt x="498" y="180"/>
                  </a:lnTo>
                  <a:lnTo>
                    <a:pt x="504" y="180"/>
                  </a:lnTo>
                  <a:lnTo>
                    <a:pt x="504" y="174"/>
                  </a:lnTo>
                  <a:lnTo>
                    <a:pt x="510" y="174"/>
                  </a:lnTo>
                  <a:lnTo>
                    <a:pt x="510" y="168"/>
                  </a:lnTo>
                  <a:lnTo>
                    <a:pt x="516" y="168"/>
                  </a:lnTo>
                  <a:lnTo>
                    <a:pt x="516" y="162"/>
                  </a:lnTo>
                  <a:lnTo>
                    <a:pt x="516" y="156"/>
                  </a:lnTo>
                  <a:lnTo>
                    <a:pt x="516" y="150"/>
                  </a:lnTo>
                  <a:lnTo>
                    <a:pt x="516" y="144"/>
                  </a:lnTo>
                  <a:lnTo>
                    <a:pt x="516" y="138"/>
                  </a:lnTo>
                  <a:lnTo>
                    <a:pt x="510" y="138"/>
                  </a:lnTo>
                  <a:lnTo>
                    <a:pt x="510" y="132"/>
                  </a:lnTo>
                  <a:lnTo>
                    <a:pt x="504" y="132"/>
                  </a:lnTo>
                  <a:lnTo>
                    <a:pt x="504" y="126"/>
                  </a:lnTo>
                  <a:lnTo>
                    <a:pt x="498" y="126"/>
                  </a:lnTo>
                  <a:lnTo>
                    <a:pt x="498" y="120"/>
                  </a:lnTo>
                  <a:lnTo>
                    <a:pt x="492" y="120"/>
                  </a:lnTo>
                  <a:lnTo>
                    <a:pt x="492" y="114"/>
                  </a:lnTo>
                  <a:lnTo>
                    <a:pt x="498" y="114"/>
                  </a:lnTo>
                  <a:lnTo>
                    <a:pt x="498" y="120"/>
                  </a:lnTo>
                  <a:lnTo>
                    <a:pt x="504" y="120"/>
                  </a:lnTo>
                  <a:lnTo>
                    <a:pt x="504" y="114"/>
                  </a:lnTo>
                  <a:lnTo>
                    <a:pt x="510" y="114"/>
                  </a:lnTo>
                  <a:lnTo>
                    <a:pt x="516" y="114"/>
                  </a:lnTo>
                  <a:lnTo>
                    <a:pt x="522" y="114"/>
                  </a:lnTo>
                  <a:lnTo>
                    <a:pt x="522" y="108"/>
                  </a:lnTo>
                  <a:lnTo>
                    <a:pt x="516" y="108"/>
                  </a:lnTo>
                  <a:lnTo>
                    <a:pt x="516" y="102"/>
                  </a:lnTo>
                  <a:lnTo>
                    <a:pt x="516" y="96"/>
                  </a:lnTo>
                  <a:lnTo>
                    <a:pt x="510" y="96"/>
                  </a:lnTo>
                  <a:lnTo>
                    <a:pt x="510" y="102"/>
                  </a:lnTo>
                  <a:lnTo>
                    <a:pt x="510" y="96"/>
                  </a:lnTo>
                  <a:lnTo>
                    <a:pt x="504" y="96"/>
                  </a:lnTo>
                  <a:lnTo>
                    <a:pt x="504" y="90"/>
                  </a:lnTo>
                  <a:lnTo>
                    <a:pt x="498" y="90"/>
                  </a:lnTo>
                  <a:lnTo>
                    <a:pt x="504" y="90"/>
                  </a:lnTo>
                  <a:lnTo>
                    <a:pt x="504" y="84"/>
                  </a:lnTo>
                  <a:lnTo>
                    <a:pt x="498" y="84"/>
                  </a:lnTo>
                  <a:lnTo>
                    <a:pt x="492" y="84"/>
                  </a:lnTo>
                  <a:lnTo>
                    <a:pt x="492" y="78"/>
                  </a:lnTo>
                  <a:lnTo>
                    <a:pt x="486" y="78"/>
                  </a:lnTo>
                  <a:lnTo>
                    <a:pt x="486" y="72"/>
                  </a:lnTo>
                  <a:lnTo>
                    <a:pt x="486" y="66"/>
                  </a:lnTo>
                  <a:lnTo>
                    <a:pt x="486" y="72"/>
                  </a:lnTo>
                  <a:lnTo>
                    <a:pt x="480" y="72"/>
                  </a:lnTo>
                  <a:lnTo>
                    <a:pt x="480" y="66"/>
                  </a:lnTo>
                  <a:lnTo>
                    <a:pt x="480" y="60"/>
                  </a:lnTo>
                  <a:lnTo>
                    <a:pt x="480" y="54"/>
                  </a:lnTo>
                  <a:lnTo>
                    <a:pt x="474" y="54"/>
                  </a:lnTo>
                  <a:lnTo>
                    <a:pt x="474" y="48"/>
                  </a:lnTo>
                  <a:lnTo>
                    <a:pt x="474" y="42"/>
                  </a:lnTo>
                  <a:lnTo>
                    <a:pt x="468" y="42"/>
                  </a:lnTo>
                  <a:lnTo>
                    <a:pt x="462" y="42"/>
                  </a:lnTo>
                  <a:lnTo>
                    <a:pt x="456" y="42"/>
                  </a:lnTo>
                  <a:lnTo>
                    <a:pt x="450" y="42"/>
                  </a:lnTo>
                  <a:lnTo>
                    <a:pt x="450" y="36"/>
                  </a:lnTo>
                  <a:lnTo>
                    <a:pt x="444" y="36"/>
                  </a:lnTo>
                  <a:lnTo>
                    <a:pt x="438" y="36"/>
                  </a:lnTo>
                  <a:lnTo>
                    <a:pt x="438" y="30"/>
                  </a:lnTo>
                  <a:lnTo>
                    <a:pt x="432" y="30"/>
                  </a:lnTo>
                  <a:lnTo>
                    <a:pt x="438" y="30"/>
                  </a:lnTo>
                  <a:lnTo>
                    <a:pt x="432" y="30"/>
                  </a:lnTo>
                  <a:lnTo>
                    <a:pt x="432" y="24"/>
                  </a:lnTo>
                  <a:lnTo>
                    <a:pt x="426" y="24"/>
                  </a:lnTo>
                  <a:lnTo>
                    <a:pt x="426" y="18"/>
                  </a:lnTo>
                  <a:lnTo>
                    <a:pt x="432" y="18"/>
                  </a:lnTo>
                  <a:lnTo>
                    <a:pt x="438" y="18"/>
                  </a:lnTo>
                  <a:lnTo>
                    <a:pt x="444" y="18"/>
                  </a:lnTo>
                  <a:lnTo>
                    <a:pt x="444" y="24"/>
                  </a:lnTo>
                  <a:lnTo>
                    <a:pt x="444" y="30"/>
                  </a:lnTo>
                  <a:lnTo>
                    <a:pt x="444" y="24"/>
                  </a:lnTo>
                  <a:lnTo>
                    <a:pt x="450" y="24"/>
                  </a:lnTo>
                  <a:lnTo>
                    <a:pt x="450" y="30"/>
                  </a:lnTo>
                  <a:lnTo>
                    <a:pt x="456" y="30"/>
                  </a:lnTo>
                  <a:lnTo>
                    <a:pt x="462" y="30"/>
                  </a:lnTo>
                  <a:lnTo>
                    <a:pt x="468" y="30"/>
                  </a:lnTo>
                  <a:lnTo>
                    <a:pt x="474" y="30"/>
                  </a:lnTo>
                  <a:lnTo>
                    <a:pt x="474" y="24"/>
                  </a:lnTo>
                  <a:lnTo>
                    <a:pt x="480" y="24"/>
                  </a:lnTo>
                  <a:lnTo>
                    <a:pt x="480" y="30"/>
                  </a:lnTo>
                  <a:lnTo>
                    <a:pt x="480" y="24"/>
                  </a:lnTo>
                  <a:lnTo>
                    <a:pt x="480" y="30"/>
                  </a:lnTo>
                  <a:lnTo>
                    <a:pt x="486" y="30"/>
                  </a:lnTo>
                  <a:lnTo>
                    <a:pt x="486" y="24"/>
                  </a:lnTo>
                  <a:lnTo>
                    <a:pt x="492" y="24"/>
                  </a:lnTo>
                  <a:lnTo>
                    <a:pt x="492" y="18"/>
                  </a:lnTo>
                  <a:lnTo>
                    <a:pt x="498" y="18"/>
                  </a:lnTo>
                  <a:lnTo>
                    <a:pt x="498" y="24"/>
                  </a:lnTo>
                  <a:lnTo>
                    <a:pt x="498" y="18"/>
                  </a:lnTo>
                  <a:lnTo>
                    <a:pt x="504" y="18"/>
                  </a:lnTo>
                  <a:lnTo>
                    <a:pt x="504" y="24"/>
                  </a:lnTo>
                  <a:lnTo>
                    <a:pt x="504" y="18"/>
                  </a:lnTo>
                  <a:lnTo>
                    <a:pt x="510" y="18"/>
                  </a:lnTo>
                  <a:lnTo>
                    <a:pt x="510" y="24"/>
                  </a:lnTo>
                  <a:lnTo>
                    <a:pt x="516" y="24"/>
                  </a:lnTo>
                  <a:lnTo>
                    <a:pt x="516" y="18"/>
                  </a:lnTo>
                  <a:lnTo>
                    <a:pt x="522" y="18"/>
                  </a:lnTo>
                  <a:lnTo>
                    <a:pt x="528" y="18"/>
                  </a:lnTo>
                  <a:lnTo>
                    <a:pt x="528" y="24"/>
                  </a:lnTo>
                  <a:lnTo>
                    <a:pt x="528" y="18"/>
                  </a:lnTo>
                  <a:lnTo>
                    <a:pt x="534" y="18"/>
                  </a:lnTo>
                  <a:lnTo>
                    <a:pt x="534" y="24"/>
                  </a:lnTo>
                  <a:lnTo>
                    <a:pt x="540" y="24"/>
                  </a:lnTo>
                  <a:lnTo>
                    <a:pt x="540" y="30"/>
                  </a:lnTo>
                  <a:lnTo>
                    <a:pt x="540" y="36"/>
                  </a:lnTo>
                  <a:lnTo>
                    <a:pt x="546" y="36"/>
                  </a:lnTo>
                  <a:lnTo>
                    <a:pt x="552" y="36"/>
                  </a:lnTo>
                  <a:lnTo>
                    <a:pt x="552" y="42"/>
                  </a:lnTo>
                  <a:lnTo>
                    <a:pt x="558" y="42"/>
                  </a:lnTo>
                  <a:lnTo>
                    <a:pt x="564" y="42"/>
                  </a:lnTo>
                  <a:lnTo>
                    <a:pt x="570" y="42"/>
                  </a:lnTo>
                  <a:lnTo>
                    <a:pt x="576" y="42"/>
                  </a:lnTo>
                  <a:lnTo>
                    <a:pt x="576" y="48"/>
                  </a:lnTo>
                  <a:lnTo>
                    <a:pt x="576" y="42"/>
                  </a:lnTo>
                  <a:lnTo>
                    <a:pt x="576" y="48"/>
                  </a:lnTo>
                  <a:lnTo>
                    <a:pt x="582" y="48"/>
                  </a:lnTo>
                  <a:lnTo>
                    <a:pt x="582" y="54"/>
                  </a:lnTo>
                  <a:lnTo>
                    <a:pt x="588" y="54"/>
                  </a:lnTo>
                  <a:lnTo>
                    <a:pt x="588" y="48"/>
                  </a:lnTo>
                  <a:lnTo>
                    <a:pt x="588" y="54"/>
                  </a:lnTo>
                  <a:lnTo>
                    <a:pt x="594" y="54"/>
                  </a:lnTo>
                  <a:lnTo>
                    <a:pt x="594" y="48"/>
                  </a:lnTo>
                  <a:lnTo>
                    <a:pt x="594" y="54"/>
                  </a:lnTo>
                  <a:lnTo>
                    <a:pt x="600" y="54"/>
                  </a:lnTo>
                  <a:lnTo>
                    <a:pt x="600" y="60"/>
                  </a:lnTo>
                  <a:lnTo>
                    <a:pt x="606" y="60"/>
                  </a:lnTo>
                  <a:lnTo>
                    <a:pt x="606" y="66"/>
                  </a:lnTo>
                  <a:lnTo>
                    <a:pt x="612" y="66"/>
                  </a:lnTo>
                  <a:lnTo>
                    <a:pt x="606" y="72"/>
                  </a:lnTo>
                  <a:lnTo>
                    <a:pt x="612" y="72"/>
                  </a:lnTo>
                  <a:lnTo>
                    <a:pt x="612" y="78"/>
                  </a:lnTo>
                  <a:lnTo>
                    <a:pt x="618" y="78"/>
                  </a:lnTo>
                  <a:lnTo>
                    <a:pt x="624" y="78"/>
                  </a:lnTo>
                  <a:lnTo>
                    <a:pt x="630" y="78"/>
                  </a:lnTo>
                  <a:lnTo>
                    <a:pt x="630" y="72"/>
                  </a:lnTo>
                  <a:lnTo>
                    <a:pt x="636" y="72"/>
                  </a:lnTo>
                  <a:lnTo>
                    <a:pt x="636" y="66"/>
                  </a:lnTo>
                  <a:lnTo>
                    <a:pt x="642" y="66"/>
                  </a:lnTo>
                  <a:lnTo>
                    <a:pt x="642" y="60"/>
                  </a:lnTo>
                  <a:lnTo>
                    <a:pt x="648" y="60"/>
                  </a:lnTo>
                  <a:lnTo>
                    <a:pt x="648" y="54"/>
                  </a:lnTo>
                  <a:lnTo>
                    <a:pt x="648" y="48"/>
                  </a:lnTo>
                  <a:lnTo>
                    <a:pt x="654" y="48"/>
                  </a:lnTo>
                  <a:lnTo>
                    <a:pt x="654" y="42"/>
                  </a:lnTo>
                  <a:lnTo>
                    <a:pt x="654" y="36"/>
                  </a:lnTo>
                  <a:lnTo>
                    <a:pt x="648" y="36"/>
                  </a:lnTo>
                  <a:lnTo>
                    <a:pt x="648" y="30"/>
                  </a:lnTo>
                  <a:lnTo>
                    <a:pt x="654" y="30"/>
                  </a:lnTo>
                  <a:lnTo>
                    <a:pt x="654" y="24"/>
                  </a:lnTo>
                  <a:lnTo>
                    <a:pt x="660" y="24"/>
                  </a:lnTo>
                  <a:lnTo>
                    <a:pt x="654" y="24"/>
                  </a:lnTo>
                  <a:lnTo>
                    <a:pt x="660" y="24"/>
                  </a:lnTo>
                  <a:lnTo>
                    <a:pt x="660" y="18"/>
                  </a:lnTo>
                  <a:lnTo>
                    <a:pt x="666" y="18"/>
                  </a:lnTo>
                  <a:lnTo>
                    <a:pt x="666" y="24"/>
                  </a:lnTo>
                  <a:lnTo>
                    <a:pt x="666" y="18"/>
                  </a:lnTo>
                  <a:lnTo>
                    <a:pt x="672" y="18"/>
                  </a:lnTo>
                  <a:lnTo>
                    <a:pt x="678" y="18"/>
                  </a:lnTo>
                  <a:lnTo>
                    <a:pt x="678" y="12"/>
                  </a:lnTo>
                  <a:lnTo>
                    <a:pt x="684" y="6"/>
                  </a:lnTo>
                  <a:lnTo>
                    <a:pt x="690" y="6"/>
                  </a:lnTo>
                  <a:lnTo>
                    <a:pt x="690" y="12"/>
                  </a:lnTo>
                  <a:lnTo>
                    <a:pt x="690" y="6"/>
                  </a:lnTo>
                  <a:lnTo>
                    <a:pt x="696" y="6"/>
                  </a:lnTo>
                  <a:lnTo>
                    <a:pt x="702" y="6"/>
                  </a:lnTo>
                  <a:lnTo>
                    <a:pt x="702" y="0"/>
                  </a:lnTo>
                  <a:lnTo>
                    <a:pt x="702" y="6"/>
                  </a:lnTo>
                  <a:lnTo>
                    <a:pt x="708" y="6"/>
                  </a:lnTo>
                  <a:lnTo>
                    <a:pt x="714" y="6"/>
                  </a:lnTo>
                  <a:lnTo>
                    <a:pt x="720" y="6"/>
                  </a:lnTo>
                  <a:lnTo>
                    <a:pt x="726" y="6"/>
                  </a:lnTo>
                  <a:lnTo>
                    <a:pt x="732" y="6"/>
                  </a:lnTo>
                  <a:lnTo>
                    <a:pt x="732" y="12"/>
                  </a:lnTo>
                  <a:lnTo>
                    <a:pt x="738" y="18"/>
                  </a:lnTo>
                  <a:lnTo>
                    <a:pt x="738" y="12"/>
                  </a:lnTo>
                  <a:lnTo>
                    <a:pt x="744" y="12"/>
                  </a:lnTo>
                  <a:lnTo>
                    <a:pt x="744" y="18"/>
                  </a:lnTo>
                  <a:lnTo>
                    <a:pt x="750" y="18"/>
                  </a:lnTo>
                  <a:lnTo>
                    <a:pt x="744" y="30"/>
                  </a:lnTo>
                  <a:lnTo>
                    <a:pt x="738" y="36"/>
                  </a:lnTo>
                  <a:lnTo>
                    <a:pt x="744" y="48"/>
                  </a:lnTo>
                  <a:lnTo>
                    <a:pt x="756" y="54"/>
                  </a:lnTo>
                  <a:lnTo>
                    <a:pt x="762" y="60"/>
                  </a:lnTo>
                  <a:lnTo>
                    <a:pt x="768" y="66"/>
                  </a:lnTo>
                  <a:lnTo>
                    <a:pt x="774" y="72"/>
                  </a:lnTo>
                  <a:lnTo>
                    <a:pt x="786" y="84"/>
                  </a:lnTo>
                  <a:lnTo>
                    <a:pt x="786" y="90"/>
                  </a:lnTo>
                  <a:lnTo>
                    <a:pt x="780" y="96"/>
                  </a:lnTo>
                  <a:lnTo>
                    <a:pt x="774" y="102"/>
                  </a:lnTo>
                  <a:lnTo>
                    <a:pt x="768" y="102"/>
                  </a:lnTo>
                  <a:lnTo>
                    <a:pt x="768" y="108"/>
                  </a:lnTo>
                  <a:lnTo>
                    <a:pt x="768" y="114"/>
                  </a:lnTo>
                  <a:lnTo>
                    <a:pt x="774" y="114"/>
                  </a:lnTo>
                  <a:lnTo>
                    <a:pt x="774" y="120"/>
                  </a:lnTo>
                  <a:lnTo>
                    <a:pt x="768" y="120"/>
                  </a:lnTo>
                  <a:lnTo>
                    <a:pt x="768" y="126"/>
                  </a:lnTo>
                  <a:lnTo>
                    <a:pt x="756" y="120"/>
                  </a:lnTo>
                  <a:lnTo>
                    <a:pt x="750" y="114"/>
                  </a:lnTo>
                  <a:lnTo>
                    <a:pt x="744" y="120"/>
                  </a:lnTo>
                  <a:lnTo>
                    <a:pt x="738" y="126"/>
                  </a:lnTo>
                  <a:lnTo>
                    <a:pt x="732" y="126"/>
                  </a:lnTo>
                  <a:lnTo>
                    <a:pt x="720" y="138"/>
                  </a:lnTo>
                  <a:lnTo>
                    <a:pt x="720" y="144"/>
                  </a:lnTo>
                  <a:lnTo>
                    <a:pt x="720" y="150"/>
                  </a:lnTo>
                  <a:lnTo>
                    <a:pt x="720" y="156"/>
                  </a:lnTo>
                  <a:lnTo>
                    <a:pt x="732" y="168"/>
                  </a:lnTo>
                  <a:lnTo>
                    <a:pt x="738" y="180"/>
                  </a:lnTo>
                  <a:lnTo>
                    <a:pt x="744" y="186"/>
                  </a:lnTo>
                  <a:lnTo>
                    <a:pt x="750" y="180"/>
                  </a:lnTo>
                  <a:lnTo>
                    <a:pt x="762" y="186"/>
                  </a:lnTo>
                  <a:lnTo>
                    <a:pt x="762" y="192"/>
                  </a:lnTo>
                  <a:lnTo>
                    <a:pt x="774" y="192"/>
                  </a:lnTo>
                  <a:lnTo>
                    <a:pt x="780" y="204"/>
                  </a:lnTo>
                  <a:lnTo>
                    <a:pt x="780" y="198"/>
                  </a:lnTo>
                  <a:lnTo>
                    <a:pt x="786" y="198"/>
                  </a:lnTo>
                  <a:lnTo>
                    <a:pt x="786" y="192"/>
                  </a:lnTo>
                  <a:lnTo>
                    <a:pt x="786" y="186"/>
                  </a:lnTo>
                  <a:lnTo>
                    <a:pt x="792" y="186"/>
                  </a:lnTo>
                  <a:lnTo>
                    <a:pt x="792" y="180"/>
                  </a:lnTo>
                  <a:lnTo>
                    <a:pt x="798" y="180"/>
                  </a:lnTo>
                  <a:lnTo>
                    <a:pt x="798" y="174"/>
                  </a:lnTo>
                  <a:lnTo>
                    <a:pt x="804" y="174"/>
                  </a:lnTo>
                  <a:lnTo>
                    <a:pt x="810" y="168"/>
                  </a:lnTo>
                  <a:lnTo>
                    <a:pt x="816" y="162"/>
                  </a:lnTo>
                  <a:lnTo>
                    <a:pt x="822" y="162"/>
                  </a:lnTo>
                  <a:lnTo>
                    <a:pt x="828" y="162"/>
                  </a:lnTo>
                  <a:lnTo>
                    <a:pt x="834" y="162"/>
                  </a:lnTo>
                  <a:lnTo>
                    <a:pt x="852" y="162"/>
                  </a:lnTo>
                  <a:lnTo>
                    <a:pt x="858" y="156"/>
                  </a:lnTo>
                  <a:lnTo>
                    <a:pt x="864" y="150"/>
                  </a:lnTo>
                  <a:lnTo>
                    <a:pt x="876" y="144"/>
                  </a:lnTo>
                  <a:lnTo>
                    <a:pt x="882" y="150"/>
                  </a:lnTo>
                  <a:lnTo>
                    <a:pt x="888" y="150"/>
                  </a:lnTo>
                  <a:lnTo>
                    <a:pt x="894" y="144"/>
                  </a:lnTo>
                  <a:lnTo>
                    <a:pt x="900" y="150"/>
                  </a:lnTo>
                  <a:lnTo>
                    <a:pt x="912" y="174"/>
                  </a:lnTo>
                  <a:lnTo>
                    <a:pt x="918" y="180"/>
                  </a:lnTo>
                  <a:lnTo>
                    <a:pt x="930" y="198"/>
                  </a:lnTo>
                  <a:lnTo>
                    <a:pt x="930" y="204"/>
                  </a:lnTo>
                  <a:lnTo>
                    <a:pt x="924" y="204"/>
                  </a:lnTo>
                  <a:lnTo>
                    <a:pt x="918" y="210"/>
                  </a:lnTo>
                  <a:lnTo>
                    <a:pt x="912" y="216"/>
                  </a:lnTo>
                  <a:lnTo>
                    <a:pt x="912" y="222"/>
                  </a:lnTo>
                  <a:lnTo>
                    <a:pt x="906" y="222"/>
                  </a:lnTo>
                  <a:lnTo>
                    <a:pt x="906" y="228"/>
                  </a:lnTo>
                  <a:lnTo>
                    <a:pt x="900" y="234"/>
                  </a:lnTo>
                  <a:lnTo>
                    <a:pt x="900" y="240"/>
                  </a:lnTo>
                  <a:lnTo>
                    <a:pt x="906" y="240"/>
                  </a:lnTo>
                  <a:lnTo>
                    <a:pt x="900" y="264"/>
                  </a:lnTo>
                  <a:lnTo>
                    <a:pt x="900" y="270"/>
                  </a:lnTo>
                  <a:lnTo>
                    <a:pt x="894" y="270"/>
                  </a:lnTo>
                  <a:lnTo>
                    <a:pt x="888" y="270"/>
                  </a:lnTo>
                  <a:lnTo>
                    <a:pt x="882" y="276"/>
                  </a:lnTo>
                  <a:lnTo>
                    <a:pt x="876" y="276"/>
                  </a:lnTo>
                  <a:lnTo>
                    <a:pt x="876" y="282"/>
                  </a:lnTo>
                  <a:lnTo>
                    <a:pt x="870" y="282"/>
                  </a:lnTo>
                  <a:lnTo>
                    <a:pt x="870" y="288"/>
                  </a:lnTo>
                  <a:lnTo>
                    <a:pt x="864" y="294"/>
                  </a:lnTo>
                  <a:lnTo>
                    <a:pt x="864" y="300"/>
                  </a:lnTo>
                  <a:lnTo>
                    <a:pt x="870" y="300"/>
                  </a:lnTo>
                  <a:lnTo>
                    <a:pt x="864" y="300"/>
                  </a:lnTo>
                  <a:lnTo>
                    <a:pt x="864" y="306"/>
                  </a:lnTo>
                  <a:lnTo>
                    <a:pt x="858" y="306"/>
                  </a:lnTo>
                  <a:lnTo>
                    <a:pt x="864" y="306"/>
                  </a:lnTo>
                  <a:lnTo>
                    <a:pt x="858" y="306"/>
                  </a:lnTo>
                  <a:lnTo>
                    <a:pt x="858" y="312"/>
                  </a:lnTo>
                  <a:lnTo>
                    <a:pt x="858" y="318"/>
                  </a:lnTo>
                  <a:lnTo>
                    <a:pt x="852" y="318"/>
                  </a:lnTo>
                  <a:lnTo>
                    <a:pt x="852" y="324"/>
                  </a:lnTo>
                  <a:lnTo>
                    <a:pt x="846" y="324"/>
                  </a:lnTo>
                  <a:lnTo>
                    <a:pt x="846" y="330"/>
                  </a:lnTo>
                  <a:lnTo>
                    <a:pt x="846" y="336"/>
                  </a:lnTo>
                  <a:lnTo>
                    <a:pt x="840" y="336"/>
                  </a:lnTo>
                  <a:lnTo>
                    <a:pt x="840" y="342"/>
                  </a:lnTo>
                  <a:lnTo>
                    <a:pt x="840" y="348"/>
                  </a:lnTo>
                  <a:lnTo>
                    <a:pt x="834" y="348"/>
                  </a:lnTo>
                  <a:lnTo>
                    <a:pt x="840" y="348"/>
                  </a:lnTo>
                  <a:lnTo>
                    <a:pt x="834" y="348"/>
                  </a:lnTo>
                  <a:lnTo>
                    <a:pt x="834" y="354"/>
                  </a:lnTo>
                  <a:lnTo>
                    <a:pt x="828" y="354"/>
                  </a:lnTo>
                  <a:lnTo>
                    <a:pt x="828" y="360"/>
                  </a:lnTo>
                  <a:lnTo>
                    <a:pt x="822" y="366"/>
                  </a:lnTo>
                  <a:lnTo>
                    <a:pt x="816" y="366"/>
                  </a:lnTo>
                  <a:lnTo>
                    <a:pt x="816" y="372"/>
                  </a:lnTo>
                  <a:lnTo>
                    <a:pt x="810" y="372"/>
                  </a:lnTo>
                  <a:lnTo>
                    <a:pt x="804" y="372"/>
                  </a:lnTo>
                  <a:lnTo>
                    <a:pt x="798" y="372"/>
                  </a:lnTo>
                  <a:lnTo>
                    <a:pt x="792" y="372"/>
                  </a:lnTo>
                  <a:lnTo>
                    <a:pt x="792" y="378"/>
                  </a:lnTo>
                  <a:lnTo>
                    <a:pt x="786" y="378"/>
                  </a:lnTo>
                  <a:lnTo>
                    <a:pt x="786" y="384"/>
                  </a:lnTo>
                  <a:lnTo>
                    <a:pt x="786" y="378"/>
                  </a:lnTo>
                  <a:lnTo>
                    <a:pt x="780" y="378"/>
                  </a:lnTo>
                  <a:lnTo>
                    <a:pt x="780" y="384"/>
                  </a:lnTo>
                  <a:lnTo>
                    <a:pt x="774" y="384"/>
                  </a:lnTo>
                  <a:lnTo>
                    <a:pt x="768" y="384"/>
                  </a:lnTo>
                  <a:lnTo>
                    <a:pt x="768" y="390"/>
                  </a:lnTo>
                  <a:lnTo>
                    <a:pt x="762" y="390"/>
                  </a:lnTo>
                  <a:lnTo>
                    <a:pt x="762" y="396"/>
                  </a:lnTo>
                  <a:lnTo>
                    <a:pt x="756" y="396"/>
                  </a:lnTo>
                  <a:lnTo>
                    <a:pt x="756" y="390"/>
                  </a:lnTo>
                  <a:lnTo>
                    <a:pt x="750" y="390"/>
                  </a:lnTo>
                  <a:lnTo>
                    <a:pt x="744" y="390"/>
                  </a:lnTo>
                  <a:lnTo>
                    <a:pt x="738" y="390"/>
                  </a:lnTo>
                  <a:lnTo>
                    <a:pt x="738" y="396"/>
                  </a:lnTo>
                  <a:lnTo>
                    <a:pt x="744" y="396"/>
                  </a:lnTo>
                  <a:lnTo>
                    <a:pt x="744" y="402"/>
                  </a:lnTo>
                  <a:lnTo>
                    <a:pt x="738" y="402"/>
                  </a:lnTo>
                  <a:lnTo>
                    <a:pt x="738" y="408"/>
                  </a:lnTo>
                  <a:lnTo>
                    <a:pt x="738" y="402"/>
                  </a:lnTo>
                  <a:lnTo>
                    <a:pt x="732" y="402"/>
                  </a:lnTo>
                  <a:lnTo>
                    <a:pt x="732" y="408"/>
                  </a:lnTo>
                  <a:lnTo>
                    <a:pt x="732" y="402"/>
                  </a:lnTo>
                  <a:lnTo>
                    <a:pt x="726" y="402"/>
                  </a:lnTo>
                  <a:lnTo>
                    <a:pt x="720" y="402"/>
                  </a:lnTo>
                  <a:lnTo>
                    <a:pt x="714" y="402"/>
                  </a:lnTo>
                  <a:lnTo>
                    <a:pt x="714" y="396"/>
                  </a:lnTo>
                  <a:lnTo>
                    <a:pt x="708" y="396"/>
                  </a:lnTo>
                  <a:lnTo>
                    <a:pt x="714" y="402"/>
                  </a:lnTo>
                  <a:lnTo>
                    <a:pt x="708" y="402"/>
                  </a:lnTo>
                  <a:lnTo>
                    <a:pt x="702" y="402"/>
                  </a:lnTo>
                  <a:lnTo>
                    <a:pt x="708" y="402"/>
                  </a:lnTo>
                  <a:lnTo>
                    <a:pt x="702" y="402"/>
                  </a:lnTo>
                  <a:lnTo>
                    <a:pt x="696" y="402"/>
                  </a:lnTo>
                  <a:lnTo>
                    <a:pt x="696" y="408"/>
                  </a:lnTo>
                  <a:lnTo>
                    <a:pt x="696" y="402"/>
                  </a:lnTo>
                  <a:lnTo>
                    <a:pt x="696" y="408"/>
                  </a:lnTo>
                  <a:lnTo>
                    <a:pt x="690" y="408"/>
                  </a:lnTo>
                  <a:lnTo>
                    <a:pt x="684" y="408"/>
                  </a:lnTo>
                  <a:lnTo>
                    <a:pt x="690" y="408"/>
                  </a:lnTo>
                  <a:lnTo>
                    <a:pt x="684" y="408"/>
                  </a:lnTo>
                  <a:lnTo>
                    <a:pt x="684" y="414"/>
                  </a:lnTo>
                  <a:lnTo>
                    <a:pt x="684" y="420"/>
                  </a:lnTo>
                  <a:lnTo>
                    <a:pt x="678" y="414"/>
                  </a:lnTo>
                  <a:lnTo>
                    <a:pt x="672" y="414"/>
                  </a:lnTo>
                  <a:lnTo>
                    <a:pt x="666" y="414"/>
                  </a:lnTo>
                  <a:lnTo>
                    <a:pt x="672" y="414"/>
                  </a:lnTo>
                  <a:lnTo>
                    <a:pt x="672" y="420"/>
                  </a:lnTo>
                  <a:lnTo>
                    <a:pt x="666" y="420"/>
                  </a:lnTo>
                  <a:lnTo>
                    <a:pt x="660" y="420"/>
                  </a:lnTo>
                  <a:lnTo>
                    <a:pt x="660" y="414"/>
                  </a:lnTo>
                  <a:lnTo>
                    <a:pt x="654" y="414"/>
                  </a:lnTo>
                  <a:lnTo>
                    <a:pt x="654" y="408"/>
                  </a:lnTo>
                  <a:lnTo>
                    <a:pt x="648" y="408"/>
                  </a:lnTo>
                  <a:lnTo>
                    <a:pt x="642" y="408"/>
                  </a:lnTo>
                  <a:lnTo>
                    <a:pt x="642" y="402"/>
                  </a:lnTo>
                  <a:lnTo>
                    <a:pt x="636" y="402"/>
                  </a:lnTo>
                  <a:lnTo>
                    <a:pt x="636" y="408"/>
                  </a:lnTo>
                  <a:lnTo>
                    <a:pt x="630" y="408"/>
                  </a:lnTo>
                  <a:lnTo>
                    <a:pt x="630" y="402"/>
                  </a:lnTo>
                  <a:lnTo>
                    <a:pt x="630" y="408"/>
                  </a:lnTo>
                  <a:lnTo>
                    <a:pt x="624" y="408"/>
                  </a:lnTo>
                  <a:lnTo>
                    <a:pt x="624" y="402"/>
                  </a:lnTo>
                  <a:lnTo>
                    <a:pt x="624" y="408"/>
                  </a:lnTo>
                  <a:lnTo>
                    <a:pt x="618" y="408"/>
                  </a:lnTo>
                  <a:lnTo>
                    <a:pt x="618" y="402"/>
                  </a:lnTo>
                  <a:lnTo>
                    <a:pt x="612" y="402"/>
                  </a:lnTo>
                  <a:lnTo>
                    <a:pt x="606" y="402"/>
                  </a:lnTo>
                  <a:lnTo>
                    <a:pt x="606" y="408"/>
                  </a:lnTo>
                  <a:lnTo>
                    <a:pt x="600" y="402"/>
                  </a:lnTo>
                  <a:lnTo>
                    <a:pt x="594" y="402"/>
                  </a:lnTo>
                  <a:lnTo>
                    <a:pt x="594" y="408"/>
                  </a:lnTo>
                  <a:lnTo>
                    <a:pt x="594" y="402"/>
                  </a:lnTo>
                  <a:lnTo>
                    <a:pt x="594" y="408"/>
                  </a:lnTo>
                  <a:lnTo>
                    <a:pt x="588" y="408"/>
                  </a:lnTo>
                  <a:lnTo>
                    <a:pt x="588" y="402"/>
                  </a:lnTo>
                  <a:lnTo>
                    <a:pt x="588" y="408"/>
                  </a:lnTo>
                  <a:lnTo>
                    <a:pt x="582" y="408"/>
                  </a:lnTo>
                  <a:lnTo>
                    <a:pt x="582" y="402"/>
                  </a:lnTo>
                  <a:lnTo>
                    <a:pt x="576" y="402"/>
                  </a:lnTo>
                  <a:lnTo>
                    <a:pt x="570" y="402"/>
                  </a:lnTo>
                  <a:lnTo>
                    <a:pt x="570" y="408"/>
                  </a:lnTo>
                  <a:lnTo>
                    <a:pt x="564" y="408"/>
                  </a:lnTo>
                  <a:lnTo>
                    <a:pt x="564" y="414"/>
                  </a:lnTo>
                  <a:lnTo>
                    <a:pt x="558" y="414"/>
                  </a:lnTo>
                  <a:lnTo>
                    <a:pt x="558" y="408"/>
                  </a:lnTo>
                  <a:lnTo>
                    <a:pt x="552" y="414"/>
                  </a:lnTo>
                  <a:lnTo>
                    <a:pt x="552" y="408"/>
                  </a:lnTo>
                  <a:lnTo>
                    <a:pt x="546" y="408"/>
                  </a:lnTo>
                  <a:lnTo>
                    <a:pt x="540" y="408"/>
                  </a:lnTo>
                  <a:lnTo>
                    <a:pt x="540" y="414"/>
                  </a:lnTo>
                  <a:lnTo>
                    <a:pt x="540" y="408"/>
                  </a:lnTo>
                  <a:lnTo>
                    <a:pt x="534" y="408"/>
                  </a:lnTo>
                  <a:lnTo>
                    <a:pt x="534" y="414"/>
                  </a:lnTo>
                  <a:lnTo>
                    <a:pt x="528" y="408"/>
                  </a:lnTo>
                  <a:lnTo>
                    <a:pt x="522" y="408"/>
                  </a:lnTo>
                  <a:lnTo>
                    <a:pt x="516" y="408"/>
                  </a:lnTo>
                  <a:lnTo>
                    <a:pt x="510" y="408"/>
                  </a:lnTo>
                  <a:lnTo>
                    <a:pt x="510" y="414"/>
                  </a:lnTo>
                  <a:lnTo>
                    <a:pt x="504" y="408"/>
                  </a:lnTo>
                  <a:lnTo>
                    <a:pt x="498" y="408"/>
                  </a:lnTo>
                  <a:lnTo>
                    <a:pt x="498" y="414"/>
                  </a:lnTo>
                  <a:lnTo>
                    <a:pt x="504" y="414"/>
                  </a:lnTo>
                  <a:lnTo>
                    <a:pt x="498" y="414"/>
                  </a:lnTo>
                  <a:lnTo>
                    <a:pt x="498" y="408"/>
                  </a:lnTo>
                  <a:lnTo>
                    <a:pt x="492" y="408"/>
                  </a:lnTo>
                  <a:lnTo>
                    <a:pt x="486" y="408"/>
                  </a:lnTo>
                  <a:lnTo>
                    <a:pt x="486" y="402"/>
                  </a:lnTo>
                  <a:lnTo>
                    <a:pt x="486" y="408"/>
                  </a:lnTo>
                  <a:lnTo>
                    <a:pt x="480" y="408"/>
                  </a:lnTo>
                  <a:lnTo>
                    <a:pt x="474" y="408"/>
                  </a:lnTo>
                  <a:lnTo>
                    <a:pt x="468" y="408"/>
                  </a:lnTo>
                  <a:lnTo>
                    <a:pt x="468" y="414"/>
                  </a:lnTo>
                  <a:lnTo>
                    <a:pt x="468" y="408"/>
                  </a:lnTo>
                  <a:lnTo>
                    <a:pt x="468" y="402"/>
                  </a:lnTo>
                  <a:lnTo>
                    <a:pt x="462" y="402"/>
                  </a:lnTo>
                  <a:lnTo>
                    <a:pt x="456" y="402"/>
                  </a:lnTo>
                  <a:lnTo>
                    <a:pt x="456" y="408"/>
                  </a:lnTo>
                  <a:lnTo>
                    <a:pt x="462" y="408"/>
                  </a:lnTo>
                  <a:lnTo>
                    <a:pt x="456" y="408"/>
                  </a:lnTo>
                  <a:lnTo>
                    <a:pt x="456" y="414"/>
                  </a:lnTo>
                  <a:lnTo>
                    <a:pt x="450" y="414"/>
                  </a:lnTo>
                  <a:lnTo>
                    <a:pt x="450" y="408"/>
                  </a:lnTo>
                  <a:lnTo>
                    <a:pt x="450" y="414"/>
                  </a:lnTo>
                  <a:lnTo>
                    <a:pt x="444" y="414"/>
                  </a:lnTo>
                  <a:lnTo>
                    <a:pt x="444" y="408"/>
                  </a:lnTo>
                  <a:lnTo>
                    <a:pt x="444" y="402"/>
                  </a:lnTo>
                  <a:lnTo>
                    <a:pt x="438" y="402"/>
                  </a:lnTo>
                  <a:lnTo>
                    <a:pt x="432" y="402"/>
                  </a:lnTo>
                  <a:lnTo>
                    <a:pt x="426" y="402"/>
                  </a:lnTo>
                  <a:lnTo>
                    <a:pt x="426" y="396"/>
                  </a:lnTo>
                  <a:lnTo>
                    <a:pt x="426" y="390"/>
                  </a:lnTo>
                  <a:lnTo>
                    <a:pt x="426" y="396"/>
                  </a:lnTo>
                  <a:lnTo>
                    <a:pt x="426" y="390"/>
                  </a:lnTo>
                  <a:lnTo>
                    <a:pt x="420" y="390"/>
                  </a:lnTo>
                  <a:lnTo>
                    <a:pt x="426" y="390"/>
                  </a:lnTo>
                  <a:lnTo>
                    <a:pt x="426" y="384"/>
                  </a:lnTo>
                  <a:lnTo>
                    <a:pt x="420" y="384"/>
                  </a:lnTo>
                  <a:lnTo>
                    <a:pt x="420" y="378"/>
                  </a:lnTo>
                  <a:lnTo>
                    <a:pt x="420" y="384"/>
                  </a:lnTo>
                  <a:lnTo>
                    <a:pt x="414" y="384"/>
                  </a:lnTo>
                  <a:lnTo>
                    <a:pt x="414" y="390"/>
                  </a:lnTo>
                  <a:lnTo>
                    <a:pt x="420" y="390"/>
                  </a:lnTo>
                  <a:lnTo>
                    <a:pt x="414" y="390"/>
                  </a:lnTo>
                  <a:lnTo>
                    <a:pt x="414" y="396"/>
                  </a:lnTo>
                  <a:lnTo>
                    <a:pt x="414" y="402"/>
                  </a:lnTo>
                  <a:lnTo>
                    <a:pt x="408" y="402"/>
                  </a:lnTo>
                  <a:lnTo>
                    <a:pt x="408" y="408"/>
                  </a:lnTo>
                  <a:lnTo>
                    <a:pt x="402" y="408"/>
                  </a:lnTo>
                  <a:lnTo>
                    <a:pt x="408" y="408"/>
                  </a:lnTo>
                  <a:lnTo>
                    <a:pt x="408" y="414"/>
                  </a:lnTo>
                  <a:lnTo>
                    <a:pt x="408" y="420"/>
                  </a:lnTo>
                  <a:lnTo>
                    <a:pt x="402" y="420"/>
                  </a:lnTo>
                  <a:lnTo>
                    <a:pt x="402" y="426"/>
                  </a:lnTo>
                  <a:lnTo>
                    <a:pt x="408" y="426"/>
                  </a:lnTo>
                  <a:lnTo>
                    <a:pt x="402" y="426"/>
                  </a:lnTo>
                  <a:lnTo>
                    <a:pt x="396" y="426"/>
                  </a:lnTo>
                  <a:lnTo>
                    <a:pt x="396" y="420"/>
                  </a:lnTo>
                  <a:lnTo>
                    <a:pt x="390" y="420"/>
                  </a:lnTo>
                  <a:lnTo>
                    <a:pt x="390" y="414"/>
                  </a:lnTo>
                  <a:lnTo>
                    <a:pt x="384" y="414"/>
                  </a:lnTo>
                  <a:lnTo>
                    <a:pt x="378" y="414"/>
                  </a:lnTo>
                  <a:lnTo>
                    <a:pt x="378" y="408"/>
                  </a:lnTo>
                  <a:lnTo>
                    <a:pt x="378" y="414"/>
                  </a:lnTo>
                  <a:lnTo>
                    <a:pt x="372" y="414"/>
                  </a:lnTo>
                  <a:lnTo>
                    <a:pt x="372" y="420"/>
                  </a:lnTo>
                  <a:lnTo>
                    <a:pt x="378" y="420"/>
                  </a:lnTo>
                  <a:lnTo>
                    <a:pt x="384" y="426"/>
                  </a:lnTo>
                  <a:lnTo>
                    <a:pt x="378" y="426"/>
                  </a:lnTo>
                  <a:lnTo>
                    <a:pt x="378" y="432"/>
                  </a:lnTo>
                  <a:lnTo>
                    <a:pt x="384" y="432"/>
                  </a:lnTo>
                  <a:lnTo>
                    <a:pt x="384" y="438"/>
                  </a:lnTo>
                  <a:lnTo>
                    <a:pt x="390" y="438"/>
                  </a:lnTo>
                  <a:lnTo>
                    <a:pt x="390" y="432"/>
                  </a:lnTo>
                  <a:lnTo>
                    <a:pt x="390" y="438"/>
                  </a:lnTo>
                  <a:lnTo>
                    <a:pt x="390" y="444"/>
                  </a:lnTo>
                  <a:lnTo>
                    <a:pt x="384" y="444"/>
                  </a:lnTo>
                  <a:lnTo>
                    <a:pt x="378" y="444"/>
                  </a:lnTo>
                  <a:lnTo>
                    <a:pt x="384" y="438"/>
                  </a:lnTo>
                  <a:lnTo>
                    <a:pt x="378" y="438"/>
                  </a:lnTo>
                  <a:lnTo>
                    <a:pt x="378" y="444"/>
                  </a:lnTo>
                  <a:lnTo>
                    <a:pt x="372" y="444"/>
                  </a:lnTo>
                  <a:lnTo>
                    <a:pt x="366" y="444"/>
                  </a:lnTo>
                  <a:lnTo>
                    <a:pt x="360" y="444"/>
                  </a:lnTo>
                  <a:lnTo>
                    <a:pt x="354" y="444"/>
                  </a:lnTo>
                  <a:lnTo>
                    <a:pt x="354" y="450"/>
                  </a:lnTo>
                  <a:lnTo>
                    <a:pt x="348" y="450"/>
                  </a:lnTo>
                  <a:lnTo>
                    <a:pt x="348" y="444"/>
                  </a:lnTo>
                  <a:lnTo>
                    <a:pt x="348" y="450"/>
                  </a:lnTo>
                  <a:lnTo>
                    <a:pt x="348" y="456"/>
                  </a:lnTo>
                  <a:lnTo>
                    <a:pt x="342" y="456"/>
                  </a:lnTo>
                  <a:lnTo>
                    <a:pt x="336" y="456"/>
                  </a:lnTo>
                  <a:lnTo>
                    <a:pt x="342" y="456"/>
                  </a:lnTo>
                  <a:lnTo>
                    <a:pt x="342" y="450"/>
                  </a:lnTo>
                  <a:lnTo>
                    <a:pt x="336" y="450"/>
                  </a:lnTo>
                  <a:lnTo>
                    <a:pt x="330" y="450"/>
                  </a:lnTo>
                  <a:lnTo>
                    <a:pt x="324" y="450"/>
                  </a:lnTo>
                  <a:lnTo>
                    <a:pt x="324" y="456"/>
                  </a:lnTo>
                  <a:lnTo>
                    <a:pt x="324" y="450"/>
                  </a:lnTo>
                  <a:lnTo>
                    <a:pt x="318" y="450"/>
                  </a:lnTo>
                  <a:lnTo>
                    <a:pt x="318" y="456"/>
                  </a:lnTo>
                  <a:lnTo>
                    <a:pt x="318" y="450"/>
                  </a:lnTo>
                  <a:lnTo>
                    <a:pt x="312" y="450"/>
                  </a:lnTo>
                  <a:lnTo>
                    <a:pt x="312" y="456"/>
                  </a:lnTo>
                  <a:lnTo>
                    <a:pt x="306" y="456"/>
                  </a:lnTo>
                  <a:lnTo>
                    <a:pt x="312" y="456"/>
                  </a:lnTo>
                  <a:lnTo>
                    <a:pt x="312" y="462"/>
                  </a:lnTo>
                  <a:lnTo>
                    <a:pt x="306" y="462"/>
                  </a:lnTo>
                  <a:lnTo>
                    <a:pt x="306" y="468"/>
                  </a:lnTo>
                  <a:lnTo>
                    <a:pt x="300" y="468"/>
                  </a:lnTo>
                  <a:lnTo>
                    <a:pt x="300" y="462"/>
                  </a:lnTo>
                  <a:lnTo>
                    <a:pt x="294" y="462"/>
                  </a:lnTo>
                  <a:lnTo>
                    <a:pt x="294" y="468"/>
                  </a:lnTo>
                  <a:lnTo>
                    <a:pt x="294" y="474"/>
                  </a:lnTo>
                  <a:lnTo>
                    <a:pt x="288" y="474"/>
                  </a:lnTo>
                  <a:lnTo>
                    <a:pt x="288" y="480"/>
                  </a:lnTo>
                  <a:lnTo>
                    <a:pt x="288" y="474"/>
                  </a:lnTo>
                  <a:lnTo>
                    <a:pt x="288" y="468"/>
                  </a:lnTo>
                  <a:lnTo>
                    <a:pt x="288" y="462"/>
                  </a:lnTo>
                  <a:lnTo>
                    <a:pt x="282" y="462"/>
                  </a:lnTo>
                  <a:lnTo>
                    <a:pt x="276" y="462"/>
                  </a:lnTo>
                  <a:lnTo>
                    <a:pt x="276" y="468"/>
                  </a:lnTo>
                  <a:lnTo>
                    <a:pt x="270" y="468"/>
                  </a:lnTo>
                  <a:lnTo>
                    <a:pt x="270" y="462"/>
                  </a:lnTo>
                  <a:lnTo>
                    <a:pt x="270" y="468"/>
                  </a:lnTo>
                  <a:lnTo>
                    <a:pt x="264" y="468"/>
                  </a:lnTo>
                  <a:lnTo>
                    <a:pt x="258" y="462"/>
                  </a:lnTo>
                  <a:lnTo>
                    <a:pt x="252" y="462"/>
                  </a:lnTo>
                  <a:lnTo>
                    <a:pt x="246" y="456"/>
                  </a:lnTo>
                  <a:lnTo>
                    <a:pt x="240" y="456"/>
                  </a:lnTo>
                  <a:lnTo>
                    <a:pt x="234" y="456"/>
                  </a:lnTo>
                  <a:lnTo>
                    <a:pt x="228" y="456"/>
                  </a:lnTo>
                  <a:close/>
                </a:path>
              </a:pathLst>
            </a:custGeom>
            <a:solidFill>
              <a:srgbClr val="3366FF"/>
            </a:solidFill>
            <a:ln w="9525">
              <a:noFill/>
              <a:round/>
              <a:headEnd/>
              <a:tailEnd/>
            </a:ln>
          </p:spPr>
          <p:txBody>
            <a:bodyPr/>
            <a:lstStyle/>
            <a:p>
              <a:endParaRPr lang="es-MX"/>
            </a:p>
          </p:txBody>
        </p:sp>
        <p:sp>
          <p:nvSpPr>
            <p:cNvPr id="136" name="Freeform 138"/>
            <p:cNvSpPr>
              <a:spLocks/>
            </p:cNvSpPr>
            <p:nvPr/>
          </p:nvSpPr>
          <p:spPr bwMode="auto">
            <a:xfrm>
              <a:off x="1506" y="2472"/>
              <a:ext cx="702" cy="480"/>
            </a:xfrm>
            <a:custGeom>
              <a:avLst/>
              <a:gdLst>
                <a:gd name="T0" fmla="*/ 102 w 702"/>
                <a:gd name="T1" fmla="*/ 276 h 480"/>
                <a:gd name="T2" fmla="*/ 168 w 702"/>
                <a:gd name="T3" fmla="*/ 324 h 480"/>
                <a:gd name="T4" fmla="*/ 210 w 702"/>
                <a:gd name="T5" fmla="*/ 330 h 480"/>
                <a:gd name="T6" fmla="*/ 234 w 702"/>
                <a:gd name="T7" fmla="*/ 300 h 480"/>
                <a:gd name="T8" fmla="*/ 258 w 702"/>
                <a:gd name="T9" fmla="*/ 288 h 480"/>
                <a:gd name="T10" fmla="*/ 264 w 702"/>
                <a:gd name="T11" fmla="*/ 252 h 480"/>
                <a:gd name="T12" fmla="*/ 276 w 702"/>
                <a:gd name="T13" fmla="*/ 204 h 480"/>
                <a:gd name="T14" fmla="*/ 282 w 702"/>
                <a:gd name="T15" fmla="*/ 174 h 480"/>
                <a:gd name="T16" fmla="*/ 276 w 702"/>
                <a:gd name="T17" fmla="*/ 132 h 480"/>
                <a:gd name="T18" fmla="*/ 282 w 702"/>
                <a:gd name="T19" fmla="*/ 114 h 480"/>
                <a:gd name="T20" fmla="*/ 276 w 702"/>
                <a:gd name="T21" fmla="*/ 96 h 480"/>
                <a:gd name="T22" fmla="*/ 258 w 702"/>
                <a:gd name="T23" fmla="*/ 66 h 480"/>
                <a:gd name="T24" fmla="*/ 234 w 702"/>
                <a:gd name="T25" fmla="*/ 42 h 480"/>
                <a:gd name="T26" fmla="*/ 204 w 702"/>
                <a:gd name="T27" fmla="*/ 24 h 480"/>
                <a:gd name="T28" fmla="*/ 222 w 702"/>
                <a:gd name="T29" fmla="*/ 30 h 480"/>
                <a:gd name="T30" fmla="*/ 258 w 702"/>
                <a:gd name="T31" fmla="*/ 30 h 480"/>
                <a:gd name="T32" fmla="*/ 282 w 702"/>
                <a:gd name="T33" fmla="*/ 18 h 480"/>
                <a:gd name="T34" fmla="*/ 312 w 702"/>
                <a:gd name="T35" fmla="*/ 24 h 480"/>
                <a:gd name="T36" fmla="*/ 348 w 702"/>
                <a:gd name="T37" fmla="*/ 48 h 480"/>
                <a:gd name="T38" fmla="*/ 366 w 702"/>
                <a:gd name="T39" fmla="*/ 54 h 480"/>
                <a:gd name="T40" fmla="*/ 396 w 702"/>
                <a:gd name="T41" fmla="*/ 78 h 480"/>
                <a:gd name="T42" fmla="*/ 426 w 702"/>
                <a:gd name="T43" fmla="*/ 48 h 480"/>
                <a:gd name="T44" fmla="*/ 432 w 702"/>
                <a:gd name="T45" fmla="*/ 18 h 480"/>
                <a:gd name="T46" fmla="*/ 462 w 702"/>
                <a:gd name="T47" fmla="*/ 6 h 480"/>
                <a:gd name="T48" fmla="*/ 504 w 702"/>
                <a:gd name="T49" fmla="*/ 12 h 480"/>
                <a:gd name="T50" fmla="*/ 534 w 702"/>
                <a:gd name="T51" fmla="*/ 60 h 480"/>
                <a:gd name="T52" fmla="*/ 546 w 702"/>
                <a:gd name="T53" fmla="*/ 114 h 480"/>
                <a:gd name="T54" fmla="*/ 492 w 702"/>
                <a:gd name="T55" fmla="*/ 144 h 480"/>
                <a:gd name="T56" fmla="*/ 552 w 702"/>
                <a:gd name="T57" fmla="*/ 204 h 480"/>
                <a:gd name="T58" fmla="*/ 582 w 702"/>
                <a:gd name="T59" fmla="*/ 168 h 480"/>
                <a:gd name="T60" fmla="*/ 660 w 702"/>
                <a:gd name="T61" fmla="*/ 150 h 480"/>
                <a:gd name="T62" fmla="*/ 684 w 702"/>
                <a:gd name="T63" fmla="*/ 222 h 480"/>
                <a:gd name="T64" fmla="*/ 654 w 702"/>
                <a:gd name="T65" fmla="*/ 276 h 480"/>
                <a:gd name="T66" fmla="*/ 630 w 702"/>
                <a:gd name="T67" fmla="*/ 306 h 480"/>
                <a:gd name="T68" fmla="*/ 612 w 702"/>
                <a:gd name="T69" fmla="*/ 336 h 480"/>
                <a:gd name="T70" fmla="*/ 588 w 702"/>
                <a:gd name="T71" fmla="*/ 366 h 480"/>
                <a:gd name="T72" fmla="*/ 552 w 702"/>
                <a:gd name="T73" fmla="*/ 378 h 480"/>
                <a:gd name="T74" fmla="*/ 516 w 702"/>
                <a:gd name="T75" fmla="*/ 390 h 480"/>
                <a:gd name="T76" fmla="*/ 504 w 702"/>
                <a:gd name="T77" fmla="*/ 402 h 480"/>
                <a:gd name="T78" fmla="*/ 474 w 702"/>
                <a:gd name="T79" fmla="*/ 402 h 480"/>
                <a:gd name="T80" fmla="*/ 456 w 702"/>
                <a:gd name="T81" fmla="*/ 420 h 480"/>
                <a:gd name="T82" fmla="*/ 426 w 702"/>
                <a:gd name="T83" fmla="*/ 408 h 480"/>
                <a:gd name="T84" fmla="*/ 396 w 702"/>
                <a:gd name="T85" fmla="*/ 402 h 480"/>
                <a:gd name="T86" fmla="*/ 366 w 702"/>
                <a:gd name="T87" fmla="*/ 402 h 480"/>
                <a:gd name="T88" fmla="*/ 336 w 702"/>
                <a:gd name="T89" fmla="*/ 408 h 480"/>
                <a:gd name="T90" fmla="*/ 306 w 702"/>
                <a:gd name="T91" fmla="*/ 408 h 480"/>
                <a:gd name="T92" fmla="*/ 276 w 702"/>
                <a:gd name="T93" fmla="*/ 414 h 480"/>
                <a:gd name="T94" fmla="*/ 240 w 702"/>
                <a:gd name="T95" fmla="*/ 414 h 480"/>
                <a:gd name="T96" fmla="*/ 222 w 702"/>
                <a:gd name="T97" fmla="*/ 408 h 480"/>
                <a:gd name="T98" fmla="*/ 198 w 702"/>
                <a:gd name="T99" fmla="*/ 396 h 480"/>
                <a:gd name="T100" fmla="*/ 192 w 702"/>
                <a:gd name="T101" fmla="*/ 390 h 480"/>
                <a:gd name="T102" fmla="*/ 174 w 702"/>
                <a:gd name="T103" fmla="*/ 420 h 480"/>
                <a:gd name="T104" fmla="*/ 150 w 702"/>
                <a:gd name="T105" fmla="*/ 408 h 480"/>
                <a:gd name="T106" fmla="*/ 162 w 702"/>
                <a:gd name="T107" fmla="*/ 438 h 480"/>
                <a:gd name="T108" fmla="*/ 138 w 702"/>
                <a:gd name="T109" fmla="*/ 444 h 480"/>
                <a:gd name="T110" fmla="*/ 114 w 702"/>
                <a:gd name="T111" fmla="*/ 456 h 480"/>
                <a:gd name="T112" fmla="*/ 84 w 702"/>
                <a:gd name="T113" fmla="*/ 450 h 480"/>
                <a:gd name="T114" fmla="*/ 66 w 702"/>
                <a:gd name="T115" fmla="*/ 468 h 480"/>
                <a:gd name="T116" fmla="*/ 42 w 702"/>
                <a:gd name="T117" fmla="*/ 468 h 480"/>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702"/>
                <a:gd name="T178" fmla="*/ 0 h 480"/>
                <a:gd name="T179" fmla="*/ 702 w 702"/>
                <a:gd name="T180" fmla="*/ 480 h 480"/>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702" h="480">
                  <a:moveTo>
                    <a:pt x="60" y="276"/>
                  </a:moveTo>
                  <a:lnTo>
                    <a:pt x="66" y="276"/>
                  </a:lnTo>
                  <a:lnTo>
                    <a:pt x="66" y="270"/>
                  </a:lnTo>
                  <a:lnTo>
                    <a:pt x="72" y="270"/>
                  </a:lnTo>
                  <a:lnTo>
                    <a:pt x="72" y="276"/>
                  </a:lnTo>
                  <a:lnTo>
                    <a:pt x="78" y="276"/>
                  </a:lnTo>
                  <a:lnTo>
                    <a:pt x="84" y="276"/>
                  </a:lnTo>
                  <a:lnTo>
                    <a:pt x="90" y="282"/>
                  </a:lnTo>
                  <a:lnTo>
                    <a:pt x="102" y="282"/>
                  </a:lnTo>
                  <a:lnTo>
                    <a:pt x="102" y="276"/>
                  </a:lnTo>
                  <a:lnTo>
                    <a:pt x="114" y="282"/>
                  </a:lnTo>
                  <a:lnTo>
                    <a:pt x="120" y="288"/>
                  </a:lnTo>
                  <a:lnTo>
                    <a:pt x="126" y="288"/>
                  </a:lnTo>
                  <a:lnTo>
                    <a:pt x="138" y="294"/>
                  </a:lnTo>
                  <a:lnTo>
                    <a:pt x="144" y="294"/>
                  </a:lnTo>
                  <a:lnTo>
                    <a:pt x="150" y="300"/>
                  </a:lnTo>
                  <a:lnTo>
                    <a:pt x="150" y="306"/>
                  </a:lnTo>
                  <a:lnTo>
                    <a:pt x="150" y="312"/>
                  </a:lnTo>
                  <a:lnTo>
                    <a:pt x="156" y="318"/>
                  </a:lnTo>
                  <a:lnTo>
                    <a:pt x="168" y="324"/>
                  </a:lnTo>
                  <a:lnTo>
                    <a:pt x="174" y="324"/>
                  </a:lnTo>
                  <a:lnTo>
                    <a:pt x="174" y="330"/>
                  </a:lnTo>
                  <a:lnTo>
                    <a:pt x="180" y="330"/>
                  </a:lnTo>
                  <a:lnTo>
                    <a:pt x="186" y="330"/>
                  </a:lnTo>
                  <a:lnTo>
                    <a:pt x="186" y="336"/>
                  </a:lnTo>
                  <a:lnTo>
                    <a:pt x="192" y="336"/>
                  </a:lnTo>
                  <a:lnTo>
                    <a:pt x="192" y="330"/>
                  </a:lnTo>
                  <a:lnTo>
                    <a:pt x="198" y="330"/>
                  </a:lnTo>
                  <a:lnTo>
                    <a:pt x="204" y="330"/>
                  </a:lnTo>
                  <a:lnTo>
                    <a:pt x="210" y="330"/>
                  </a:lnTo>
                  <a:lnTo>
                    <a:pt x="216" y="324"/>
                  </a:lnTo>
                  <a:lnTo>
                    <a:pt x="216" y="318"/>
                  </a:lnTo>
                  <a:lnTo>
                    <a:pt x="222" y="318"/>
                  </a:lnTo>
                  <a:lnTo>
                    <a:pt x="228" y="318"/>
                  </a:lnTo>
                  <a:lnTo>
                    <a:pt x="222" y="318"/>
                  </a:lnTo>
                  <a:lnTo>
                    <a:pt x="222" y="312"/>
                  </a:lnTo>
                  <a:lnTo>
                    <a:pt x="228" y="312"/>
                  </a:lnTo>
                  <a:lnTo>
                    <a:pt x="228" y="306"/>
                  </a:lnTo>
                  <a:lnTo>
                    <a:pt x="228" y="300"/>
                  </a:lnTo>
                  <a:lnTo>
                    <a:pt x="234" y="300"/>
                  </a:lnTo>
                  <a:lnTo>
                    <a:pt x="234" y="294"/>
                  </a:lnTo>
                  <a:lnTo>
                    <a:pt x="234" y="300"/>
                  </a:lnTo>
                  <a:lnTo>
                    <a:pt x="240" y="300"/>
                  </a:lnTo>
                  <a:lnTo>
                    <a:pt x="240" y="294"/>
                  </a:lnTo>
                  <a:lnTo>
                    <a:pt x="246" y="294"/>
                  </a:lnTo>
                  <a:lnTo>
                    <a:pt x="252" y="294"/>
                  </a:lnTo>
                  <a:lnTo>
                    <a:pt x="258" y="294"/>
                  </a:lnTo>
                  <a:lnTo>
                    <a:pt x="258" y="288"/>
                  </a:lnTo>
                  <a:lnTo>
                    <a:pt x="264" y="288"/>
                  </a:lnTo>
                  <a:lnTo>
                    <a:pt x="258" y="288"/>
                  </a:lnTo>
                  <a:lnTo>
                    <a:pt x="258" y="282"/>
                  </a:lnTo>
                  <a:lnTo>
                    <a:pt x="264" y="282"/>
                  </a:lnTo>
                  <a:lnTo>
                    <a:pt x="258" y="282"/>
                  </a:lnTo>
                  <a:lnTo>
                    <a:pt x="258" y="276"/>
                  </a:lnTo>
                  <a:lnTo>
                    <a:pt x="252" y="270"/>
                  </a:lnTo>
                  <a:lnTo>
                    <a:pt x="258" y="270"/>
                  </a:lnTo>
                  <a:lnTo>
                    <a:pt x="258" y="264"/>
                  </a:lnTo>
                  <a:lnTo>
                    <a:pt x="258" y="258"/>
                  </a:lnTo>
                  <a:lnTo>
                    <a:pt x="264" y="258"/>
                  </a:lnTo>
                  <a:lnTo>
                    <a:pt x="264" y="252"/>
                  </a:lnTo>
                  <a:lnTo>
                    <a:pt x="264" y="246"/>
                  </a:lnTo>
                  <a:lnTo>
                    <a:pt x="264" y="240"/>
                  </a:lnTo>
                  <a:lnTo>
                    <a:pt x="270" y="240"/>
                  </a:lnTo>
                  <a:lnTo>
                    <a:pt x="270" y="234"/>
                  </a:lnTo>
                  <a:lnTo>
                    <a:pt x="270" y="228"/>
                  </a:lnTo>
                  <a:lnTo>
                    <a:pt x="276" y="228"/>
                  </a:lnTo>
                  <a:lnTo>
                    <a:pt x="276" y="222"/>
                  </a:lnTo>
                  <a:lnTo>
                    <a:pt x="276" y="216"/>
                  </a:lnTo>
                  <a:lnTo>
                    <a:pt x="276" y="210"/>
                  </a:lnTo>
                  <a:lnTo>
                    <a:pt x="276" y="204"/>
                  </a:lnTo>
                  <a:lnTo>
                    <a:pt x="270" y="204"/>
                  </a:lnTo>
                  <a:lnTo>
                    <a:pt x="270" y="198"/>
                  </a:lnTo>
                  <a:lnTo>
                    <a:pt x="270" y="192"/>
                  </a:lnTo>
                  <a:lnTo>
                    <a:pt x="264" y="192"/>
                  </a:lnTo>
                  <a:lnTo>
                    <a:pt x="264" y="186"/>
                  </a:lnTo>
                  <a:lnTo>
                    <a:pt x="264" y="180"/>
                  </a:lnTo>
                  <a:lnTo>
                    <a:pt x="270" y="180"/>
                  </a:lnTo>
                  <a:lnTo>
                    <a:pt x="276" y="180"/>
                  </a:lnTo>
                  <a:lnTo>
                    <a:pt x="276" y="174"/>
                  </a:lnTo>
                  <a:lnTo>
                    <a:pt x="282" y="174"/>
                  </a:lnTo>
                  <a:lnTo>
                    <a:pt x="282" y="168"/>
                  </a:lnTo>
                  <a:lnTo>
                    <a:pt x="288" y="168"/>
                  </a:lnTo>
                  <a:lnTo>
                    <a:pt x="288" y="162"/>
                  </a:lnTo>
                  <a:lnTo>
                    <a:pt x="288" y="156"/>
                  </a:lnTo>
                  <a:lnTo>
                    <a:pt x="288" y="150"/>
                  </a:lnTo>
                  <a:lnTo>
                    <a:pt x="288" y="144"/>
                  </a:lnTo>
                  <a:lnTo>
                    <a:pt x="288" y="138"/>
                  </a:lnTo>
                  <a:lnTo>
                    <a:pt x="282" y="138"/>
                  </a:lnTo>
                  <a:lnTo>
                    <a:pt x="282" y="132"/>
                  </a:lnTo>
                  <a:lnTo>
                    <a:pt x="276" y="132"/>
                  </a:lnTo>
                  <a:lnTo>
                    <a:pt x="276" y="126"/>
                  </a:lnTo>
                  <a:lnTo>
                    <a:pt x="270" y="126"/>
                  </a:lnTo>
                  <a:lnTo>
                    <a:pt x="270" y="120"/>
                  </a:lnTo>
                  <a:lnTo>
                    <a:pt x="264" y="120"/>
                  </a:lnTo>
                  <a:lnTo>
                    <a:pt x="264" y="114"/>
                  </a:lnTo>
                  <a:lnTo>
                    <a:pt x="270" y="114"/>
                  </a:lnTo>
                  <a:lnTo>
                    <a:pt x="270" y="120"/>
                  </a:lnTo>
                  <a:lnTo>
                    <a:pt x="276" y="120"/>
                  </a:lnTo>
                  <a:lnTo>
                    <a:pt x="276" y="114"/>
                  </a:lnTo>
                  <a:lnTo>
                    <a:pt x="282" y="114"/>
                  </a:lnTo>
                  <a:lnTo>
                    <a:pt x="288" y="114"/>
                  </a:lnTo>
                  <a:lnTo>
                    <a:pt x="294" y="114"/>
                  </a:lnTo>
                  <a:lnTo>
                    <a:pt x="294" y="108"/>
                  </a:lnTo>
                  <a:lnTo>
                    <a:pt x="288" y="108"/>
                  </a:lnTo>
                  <a:lnTo>
                    <a:pt x="288" y="102"/>
                  </a:lnTo>
                  <a:lnTo>
                    <a:pt x="288" y="96"/>
                  </a:lnTo>
                  <a:lnTo>
                    <a:pt x="282" y="96"/>
                  </a:lnTo>
                  <a:lnTo>
                    <a:pt x="282" y="102"/>
                  </a:lnTo>
                  <a:lnTo>
                    <a:pt x="282" y="96"/>
                  </a:lnTo>
                  <a:lnTo>
                    <a:pt x="276" y="96"/>
                  </a:lnTo>
                  <a:lnTo>
                    <a:pt x="276" y="90"/>
                  </a:lnTo>
                  <a:lnTo>
                    <a:pt x="270" y="90"/>
                  </a:lnTo>
                  <a:lnTo>
                    <a:pt x="276" y="90"/>
                  </a:lnTo>
                  <a:lnTo>
                    <a:pt x="276" y="84"/>
                  </a:lnTo>
                  <a:lnTo>
                    <a:pt x="270" y="84"/>
                  </a:lnTo>
                  <a:lnTo>
                    <a:pt x="264" y="84"/>
                  </a:lnTo>
                  <a:lnTo>
                    <a:pt x="264" y="78"/>
                  </a:lnTo>
                  <a:lnTo>
                    <a:pt x="258" y="78"/>
                  </a:lnTo>
                  <a:lnTo>
                    <a:pt x="258" y="72"/>
                  </a:lnTo>
                  <a:lnTo>
                    <a:pt x="258" y="66"/>
                  </a:lnTo>
                  <a:lnTo>
                    <a:pt x="258" y="72"/>
                  </a:lnTo>
                  <a:lnTo>
                    <a:pt x="252" y="72"/>
                  </a:lnTo>
                  <a:lnTo>
                    <a:pt x="252" y="66"/>
                  </a:lnTo>
                  <a:lnTo>
                    <a:pt x="252" y="60"/>
                  </a:lnTo>
                  <a:lnTo>
                    <a:pt x="252" y="54"/>
                  </a:lnTo>
                  <a:lnTo>
                    <a:pt x="246" y="54"/>
                  </a:lnTo>
                  <a:lnTo>
                    <a:pt x="246" y="48"/>
                  </a:lnTo>
                  <a:lnTo>
                    <a:pt x="246" y="42"/>
                  </a:lnTo>
                  <a:lnTo>
                    <a:pt x="240" y="42"/>
                  </a:lnTo>
                  <a:lnTo>
                    <a:pt x="234" y="42"/>
                  </a:lnTo>
                  <a:lnTo>
                    <a:pt x="228" y="42"/>
                  </a:lnTo>
                  <a:lnTo>
                    <a:pt x="222" y="42"/>
                  </a:lnTo>
                  <a:lnTo>
                    <a:pt x="222" y="36"/>
                  </a:lnTo>
                  <a:lnTo>
                    <a:pt x="216" y="36"/>
                  </a:lnTo>
                  <a:lnTo>
                    <a:pt x="210" y="36"/>
                  </a:lnTo>
                  <a:lnTo>
                    <a:pt x="210" y="30"/>
                  </a:lnTo>
                  <a:lnTo>
                    <a:pt x="204" y="30"/>
                  </a:lnTo>
                  <a:lnTo>
                    <a:pt x="210" y="30"/>
                  </a:lnTo>
                  <a:lnTo>
                    <a:pt x="204" y="30"/>
                  </a:lnTo>
                  <a:lnTo>
                    <a:pt x="204" y="24"/>
                  </a:lnTo>
                  <a:lnTo>
                    <a:pt x="198" y="24"/>
                  </a:lnTo>
                  <a:lnTo>
                    <a:pt x="198" y="18"/>
                  </a:lnTo>
                  <a:lnTo>
                    <a:pt x="204" y="18"/>
                  </a:lnTo>
                  <a:lnTo>
                    <a:pt x="210" y="18"/>
                  </a:lnTo>
                  <a:lnTo>
                    <a:pt x="216" y="18"/>
                  </a:lnTo>
                  <a:lnTo>
                    <a:pt x="216" y="24"/>
                  </a:lnTo>
                  <a:lnTo>
                    <a:pt x="216" y="30"/>
                  </a:lnTo>
                  <a:lnTo>
                    <a:pt x="216" y="24"/>
                  </a:lnTo>
                  <a:lnTo>
                    <a:pt x="222" y="24"/>
                  </a:lnTo>
                  <a:lnTo>
                    <a:pt x="222" y="30"/>
                  </a:lnTo>
                  <a:lnTo>
                    <a:pt x="228" y="30"/>
                  </a:lnTo>
                  <a:lnTo>
                    <a:pt x="234" y="30"/>
                  </a:lnTo>
                  <a:lnTo>
                    <a:pt x="240" y="30"/>
                  </a:lnTo>
                  <a:lnTo>
                    <a:pt x="246" y="30"/>
                  </a:lnTo>
                  <a:lnTo>
                    <a:pt x="246" y="24"/>
                  </a:lnTo>
                  <a:lnTo>
                    <a:pt x="252" y="24"/>
                  </a:lnTo>
                  <a:lnTo>
                    <a:pt x="252" y="30"/>
                  </a:lnTo>
                  <a:lnTo>
                    <a:pt x="252" y="24"/>
                  </a:lnTo>
                  <a:lnTo>
                    <a:pt x="252" y="30"/>
                  </a:lnTo>
                  <a:lnTo>
                    <a:pt x="258" y="30"/>
                  </a:lnTo>
                  <a:lnTo>
                    <a:pt x="258" y="24"/>
                  </a:lnTo>
                  <a:lnTo>
                    <a:pt x="264" y="24"/>
                  </a:lnTo>
                  <a:lnTo>
                    <a:pt x="264" y="18"/>
                  </a:lnTo>
                  <a:lnTo>
                    <a:pt x="270" y="18"/>
                  </a:lnTo>
                  <a:lnTo>
                    <a:pt x="270" y="24"/>
                  </a:lnTo>
                  <a:lnTo>
                    <a:pt x="270" y="18"/>
                  </a:lnTo>
                  <a:lnTo>
                    <a:pt x="276" y="18"/>
                  </a:lnTo>
                  <a:lnTo>
                    <a:pt x="276" y="24"/>
                  </a:lnTo>
                  <a:lnTo>
                    <a:pt x="276" y="18"/>
                  </a:lnTo>
                  <a:lnTo>
                    <a:pt x="282" y="18"/>
                  </a:lnTo>
                  <a:lnTo>
                    <a:pt x="282" y="24"/>
                  </a:lnTo>
                  <a:lnTo>
                    <a:pt x="288" y="24"/>
                  </a:lnTo>
                  <a:lnTo>
                    <a:pt x="288" y="18"/>
                  </a:lnTo>
                  <a:lnTo>
                    <a:pt x="294" y="18"/>
                  </a:lnTo>
                  <a:lnTo>
                    <a:pt x="300" y="18"/>
                  </a:lnTo>
                  <a:lnTo>
                    <a:pt x="300" y="24"/>
                  </a:lnTo>
                  <a:lnTo>
                    <a:pt x="300" y="18"/>
                  </a:lnTo>
                  <a:lnTo>
                    <a:pt x="306" y="18"/>
                  </a:lnTo>
                  <a:lnTo>
                    <a:pt x="306" y="24"/>
                  </a:lnTo>
                  <a:lnTo>
                    <a:pt x="312" y="24"/>
                  </a:lnTo>
                  <a:lnTo>
                    <a:pt x="312" y="30"/>
                  </a:lnTo>
                  <a:lnTo>
                    <a:pt x="312" y="36"/>
                  </a:lnTo>
                  <a:lnTo>
                    <a:pt x="318" y="36"/>
                  </a:lnTo>
                  <a:lnTo>
                    <a:pt x="324" y="36"/>
                  </a:lnTo>
                  <a:lnTo>
                    <a:pt x="324" y="42"/>
                  </a:lnTo>
                  <a:lnTo>
                    <a:pt x="330" y="42"/>
                  </a:lnTo>
                  <a:lnTo>
                    <a:pt x="336" y="42"/>
                  </a:lnTo>
                  <a:lnTo>
                    <a:pt x="342" y="42"/>
                  </a:lnTo>
                  <a:lnTo>
                    <a:pt x="348" y="42"/>
                  </a:lnTo>
                  <a:lnTo>
                    <a:pt x="348" y="48"/>
                  </a:lnTo>
                  <a:lnTo>
                    <a:pt x="348" y="42"/>
                  </a:lnTo>
                  <a:lnTo>
                    <a:pt x="348" y="48"/>
                  </a:lnTo>
                  <a:lnTo>
                    <a:pt x="354" y="48"/>
                  </a:lnTo>
                  <a:lnTo>
                    <a:pt x="354" y="54"/>
                  </a:lnTo>
                  <a:lnTo>
                    <a:pt x="360" y="54"/>
                  </a:lnTo>
                  <a:lnTo>
                    <a:pt x="360" y="48"/>
                  </a:lnTo>
                  <a:lnTo>
                    <a:pt x="360" y="54"/>
                  </a:lnTo>
                  <a:lnTo>
                    <a:pt x="366" y="54"/>
                  </a:lnTo>
                  <a:lnTo>
                    <a:pt x="366" y="48"/>
                  </a:lnTo>
                  <a:lnTo>
                    <a:pt x="366" y="54"/>
                  </a:lnTo>
                  <a:lnTo>
                    <a:pt x="372" y="54"/>
                  </a:lnTo>
                  <a:lnTo>
                    <a:pt x="372" y="60"/>
                  </a:lnTo>
                  <a:lnTo>
                    <a:pt x="378" y="60"/>
                  </a:lnTo>
                  <a:lnTo>
                    <a:pt x="378" y="66"/>
                  </a:lnTo>
                  <a:lnTo>
                    <a:pt x="384" y="66"/>
                  </a:lnTo>
                  <a:lnTo>
                    <a:pt x="378" y="72"/>
                  </a:lnTo>
                  <a:lnTo>
                    <a:pt x="384" y="72"/>
                  </a:lnTo>
                  <a:lnTo>
                    <a:pt x="384" y="78"/>
                  </a:lnTo>
                  <a:lnTo>
                    <a:pt x="390" y="78"/>
                  </a:lnTo>
                  <a:lnTo>
                    <a:pt x="396" y="78"/>
                  </a:lnTo>
                  <a:lnTo>
                    <a:pt x="402" y="78"/>
                  </a:lnTo>
                  <a:lnTo>
                    <a:pt x="402" y="72"/>
                  </a:lnTo>
                  <a:lnTo>
                    <a:pt x="408" y="72"/>
                  </a:lnTo>
                  <a:lnTo>
                    <a:pt x="408" y="66"/>
                  </a:lnTo>
                  <a:lnTo>
                    <a:pt x="414" y="66"/>
                  </a:lnTo>
                  <a:lnTo>
                    <a:pt x="414" y="60"/>
                  </a:lnTo>
                  <a:lnTo>
                    <a:pt x="420" y="60"/>
                  </a:lnTo>
                  <a:lnTo>
                    <a:pt x="420" y="54"/>
                  </a:lnTo>
                  <a:lnTo>
                    <a:pt x="420" y="48"/>
                  </a:lnTo>
                  <a:lnTo>
                    <a:pt x="426" y="48"/>
                  </a:lnTo>
                  <a:lnTo>
                    <a:pt x="426" y="42"/>
                  </a:lnTo>
                  <a:lnTo>
                    <a:pt x="426" y="36"/>
                  </a:lnTo>
                  <a:lnTo>
                    <a:pt x="420" y="36"/>
                  </a:lnTo>
                  <a:lnTo>
                    <a:pt x="420" y="30"/>
                  </a:lnTo>
                  <a:lnTo>
                    <a:pt x="426" y="30"/>
                  </a:lnTo>
                  <a:lnTo>
                    <a:pt x="426" y="24"/>
                  </a:lnTo>
                  <a:lnTo>
                    <a:pt x="432" y="24"/>
                  </a:lnTo>
                  <a:lnTo>
                    <a:pt x="426" y="24"/>
                  </a:lnTo>
                  <a:lnTo>
                    <a:pt x="432" y="24"/>
                  </a:lnTo>
                  <a:lnTo>
                    <a:pt x="432" y="18"/>
                  </a:lnTo>
                  <a:lnTo>
                    <a:pt x="438" y="18"/>
                  </a:lnTo>
                  <a:lnTo>
                    <a:pt x="438" y="24"/>
                  </a:lnTo>
                  <a:lnTo>
                    <a:pt x="438" y="18"/>
                  </a:lnTo>
                  <a:lnTo>
                    <a:pt x="444" y="18"/>
                  </a:lnTo>
                  <a:lnTo>
                    <a:pt x="450" y="18"/>
                  </a:lnTo>
                  <a:lnTo>
                    <a:pt x="450" y="12"/>
                  </a:lnTo>
                  <a:lnTo>
                    <a:pt x="456" y="6"/>
                  </a:lnTo>
                  <a:lnTo>
                    <a:pt x="462" y="6"/>
                  </a:lnTo>
                  <a:lnTo>
                    <a:pt x="462" y="12"/>
                  </a:lnTo>
                  <a:lnTo>
                    <a:pt x="462" y="6"/>
                  </a:lnTo>
                  <a:lnTo>
                    <a:pt x="468" y="6"/>
                  </a:lnTo>
                  <a:lnTo>
                    <a:pt x="474" y="6"/>
                  </a:lnTo>
                  <a:lnTo>
                    <a:pt x="474" y="0"/>
                  </a:lnTo>
                  <a:lnTo>
                    <a:pt x="474" y="6"/>
                  </a:lnTo>
                  <a:lnTo>
                    <a:pt x="480" y="6"/>
                  </a:lnTo>
                  <a:lnTo>
                    <a:pt x="486" y="6"/>
                  </a:lnTo>
                  <a:lnTo>
                    <a:pt x="492" y="6"/>
                  </a:lnTo>
                  <a:lnTo>
                    <a:pt x="498" y="6"/>
                  </a:lnTo>
                  <a:lnTo>
                    <a:pt x="504" y="6"/>
                  </a:lnTo>
                  <a:lnTo>
                    <a:pt x="504" y="12"/>
                  </a:lnTo>
                  <a:lnTo>
                    <a:pt x="510" y="18"/>
                  </a:lnTo>
                  <a:lnTo>
                    <a:pt x="510" y="12"/>
                  </a:lnTo>
                  <a:lnTo>
                    <a:pt x="516" y="12"/>
                  </a:lnTo>
                  <a:lnTo>
                    <a:pt x="516" y="18"/>
                  </a:lnTo>
                  <a:lnTo>
                    <a:pt x="522" y="18"/>
                  </a:lnTo>
                  <a:lnTo>
                    <a:pt x="516" y="30"/>
                  </a:lnTo>
                  <a:lnTo>
                    <a:pt x="510" y="36"/>
                  </a:lnTo>
                  <a:lnTo>
                    <a:pt x="516" y="48"/>
                  </a:lnTo>
                  <a:lnTo>
                    <a:pt x="528" y="54"/>
                  </a:lnTo>
                  <a:lnTo>
                    <a:pt x="534" y="60"/>
                  </a:lnTo>
                  <a:lnTo>
                    <a:pt x="540" y="66"/>
                  </a:lnTo>
                  <a:lnTo>
                    <a:pt x="546" y="72"/>
                  </a:lnTo>
                  <a:lnTo>
                    <a:pt x="558" y="84"/>
                  </a:lnTo>
                  <a:lnTo>
                    <a:pt x="558" y="90"/>
                  </a:lnTo>
                  <a:lnTo>
                    <a:pt x="552" y="96"/>
                  </a:lnTo>
                  <a:lnTo>
                    <a:pt x="546" y="102"/>
                  </a:lnTo>
                  <a:lnTo>
                    <a:pt x="540" y="102"/>
                  </a:lnTo>
                  <a:lnTo>
                    <a:pt x="540" y="108"/>
                  </a:lnTo>
                  <a:lnTo>
                    <a:pt x="540" y="114"/>
                  </a:lnTo>
                  <a:lnTo>
                    <a:pt x="546" y="114"/>
                  </a:lnTo>
                  <a:lnTo>
                    <a:pt x="546" y="120"/>
                  </a:lnTo>
                  <a:lnTo>
                    <a:pt x="540" y="120"/>
                  </a:lnTo>
                  <a:lnTo>
                    <a:pt x="540" y="126"/>
                  </a:lnTo>
                  <a:lnTo>
                    <a:pt x="528" y="120"/>
                  </a:lnTo>
                  <a:lnTo>
                    <a:pt x="522" y="114"/>
                  </a:lnTo>
                  <a:lnTo>
                    <a:pt x="516" y="120"/>
                  </a:lnTo>
                  <a:lnTo>
                    <a:pt x="510" y="126"/>
                  </a:lnTo>
                  <a:lnTo>
                    <a:pt x="504" y="126"/>
                  </a:lnTo>
                  <a:lnTo>
                    <a:pt x="492" y="138"/>
                  </a:lnTo>
                  <a:lnTo>
                    <a:pt x="492" y="144"/>
                  </a:lnTo>
                  <a:lnTo>
                    <a:pt x="492" y="150"/>
                  </a:lnTo>
                  <a:lnTo>
                    <a:pt x="492" y="156"/>
                  </a:lnTo>
                  <a:lnTo>
                    <a:pt x="504" y="168"/>
                  </a:lnTo>
                  <a:lnTo>
                    <a:pt x="510" y="180"/>
                  </a:lnTo>
                  <a:lnTo>
                    <a:pt x="516" y="186"/>
                  </a:lnTo>
                  <a:lnTo>
                    <a:pt x="522" y="180"/>
                  </a:lnTo>
                  <a:lnTo>
                    <a:pt x="534" y="186"/>
                  </a:lnTo>
                  <a:lnTo>
                    <a:pt x="534" y="192"/>
                  </a:lnTo>
                  <a:lnTo>
                    <a:pt x="546" y="192"/>
                  </a:lnTo>
                  <a:lnTo>
                    <a:pt x="552" y="204"/>
                  </a:lnTo>
                  <a:lnTo>
                    <a:pt x="552" y="198"/>
                  </a:lnTo>
                  <a:lnTo>
                    <a:pt x="558" y="198"/>
                  </a:lnTo>
                  <a:lnTo>
                    <a:pt x="558" y="192"/>
                  </a:lnTo>
                  <a:lnTo>
                    <a:pt x="558" y="186"/>
                  </a:lnTo>
                  <a:lnTo>
                    <a:pt x="564" y="186"/>
                  </a:lnTo>
                  <a:lnTo>
                    <a:pt x="564" y="180"/>
                  </a:lnTo>
                  <a:lnTo>
                    <a:pt x="570" y="180"/>
                  </a:lnTo>
                  <a:lnTo>
                    <a:pt x="570" y="174"/>
                  </a:lnTo>
                  <a:lnTo>
                    <a:pt x="576" y="174"/>
                  </a:lnTo>
                  <a:lnTo>
                    <a:pt x="582" y="168"/>
                  </a:lnTo>
                  <a:lnTo>
                    <a:pt x="588" y="162"/>
                  </a:lnTo>
                  <a:lnTo>
                    <a:pt x="594" y="162"/>
                  </a:lnTo>
                  <a:lnTo>
                    <a:pt x="600" y="162"/>
                  </a:lnTo>
                  <a:lnTo>
                    <a:pt x="606" y="162"/>
                  </a:lnTo>
                  <a:lnTo>
                    <a:pt x="624" y="162"/>
                  </a:lnTo>
                  <a:lnTo>
                    <a:pt x="630" y="156"/>
                  </a:lnTo>
                  <a:lnTo>
                    <a:pt x="636" y="150"/>
                  </a:lnTo>
                  <a:lnTo>
                    <a:pt x="648" y="144"/>
                  </a:lnTo>
                  <a:lnTo>
                    <a:pt x="654" y="150"/>
                  </a:lnTo>
                  <a:lnTo>
                    <a:pt x="660" y="150"/>
                  </a:lnTo>
                  <a:lnTo>
                    <a:pt x="666" y="144"/>
                  </a:lnTo>
                  <a:lnTo>
                    <a:pt x="672" y="150"/>
                  </a:lnTo>
                  <a:lnTo>
                    <a:pt x="684" y="174"/>
                  </a:lnTo>
                  <a:lnTo>
                    <a:pt x="690" y="180"/>
                  </a:lnTo>
                  <a:lnTo>
                    <a:pt x="702" y="198"/>
                  </a:lnTo>
                  <a:lnTo>
                    <a:pt x="702" y="204"/>
                  </a:lnTo>
                  <a:lnTo>
                    <a:pt x="696" y="204"/>
                  </a:lnTo>
                  <a:lnTo>
                    <a:pt x="690" y="210"/>
                  </a:lnTo>
                  <a:lnTo>
                    <a:pt x="684" y="216"/>
                  </a:lnTo>
                  <a:lnTo>
                    <a:pt x="684" y="222"/>
                  </a:lnTo>
                  <a:lnTo>
                    <a:pt x="678" y="222"/>
                  </a:lnTo>
                  <a:lnTo>
                    <a:pt x="678" y="228"/>
                  </a:lnTo>
                  <a:lnTo>
                    <a:pt x="672" y="234"/>
                  </a:lnTo>
                  <a:lnTo>
                    <a:pt x="672" y="240"/>
                  </a:lnTo>
                  <a:lnTo>
                    <a:pt x="678" y="240"/>
                  </a:lnTo>
                  <a:lnTo>
                    <a:pt x="672" y="264"/>
                  </a:lnTo>
                  <a:lnTo>
                    <a:pt x="672" y="270"/>
                  </a:lnTo>
                  <a:lnTo>
                    <a:pt x="666" y="270"/>
                  </a:lnTo>
                  <a:lnTo>
                    <a:pt x="660" y="270"/>
                  </a:lnTo>
                  <a:lnTo>
                    <a:pt x="654" y="276"/>
                  </a:lnTo>
                  <a:lnTo>
                    <a:pt x="648" y="276"/>
                  </a:lnTo>
                  <a:lnTo>
                    <a:pt x="648" y="282"/>
                  </a:lnTo>
                  <a:lnTo>
                    <a:pt x="642" y="282"/>
                  </a:lnTo>
                  <a:lnTo>
                    <a:pt x="642" y="288"/>
                  </a:lnTo>
                  <a:lnTo>
                    <a:pt x="636" y="294"/>
                  </a:lnTo>
                  <a:lnTo>
                    <a:pt x="636" y="300"/>
                  </a:lnTo>
                  <a:lnTo>
                    <a:pt x="642" y="300"/>
                  </a:lnTo>
                  <a:lnTo>
                    <a:pt x="636" y="300"/>
                  </a:lnTo>
                  <a:lnTo>
                    <a:pt x="636" y="306"/>
                  </a:lnTo>
                  <a:lnTo>
                    <a:pt x="630" y="306"/>
                  </a:lnTo>
                  <a:lnTo>
                    <a:pt x="636" y="306"/>
                  </a:lnTo>
                  <a:lnTo>
                    <a:pt x="630" y="306"/>
                  </a:lnTo>
                  <a:lnTo>
                    <a:pt x="630" y="312"/>
                  </a:lnTo>
                  <a:lnTo>
                    <a:pt x="630" y="318"/>
                  </a:lnTo>
                  <a:lnTo>
                    <a:pt x="624" y="318"/>
                  </a:lnTo>
                  <a:lnTo>
                    <a:pt x="624" y="324"/>
                  </a:lnTo>
                  <a:lnTo>
                    <a:pt x="618" y="324"/>
                  </a:lnTo>
                  <a:lnTo>
                    <a:pt x="618" y="330"/>
                  </a:lnTo>
                  <a:lnTo>
                    <a:pt x="618" y="336"/>
                  </a:lnTo>
                  <a:lnTo>
                    <a:pt x="612" y="336"/>
                  </a:lnTo>
                  <a:lnTo>
                    <a:pt x="612" y="342"/>
                  </a:lnTo>
                  <a:lnTo>
                    <a:pt x="612" y="348"/>
                  </a:lnTo>
                  <a:lnTo>
                    <a:pt x="606" y="348"/>
                  </a:lnTo>
                  <a:lnTo>
                    <a:pt x="612" y="348"/>
                  </a:lnTo>
                  <a:lnTo>
                    <a:pt x="606" y="348"/>
                  </a:lnTo>
                  <a:lnTo>
                    <a:pt x="606" y="354"/>
                  </a:lnTo>
                  <a:lnTo>
                    <a:pt x="600" y="354"/>
                  </a:lnTo>
                  <a:lnTo>
                    <a:pt x="600" y="360"/>
                  </a:lnTo>
                  <a:lnTo>
                    <a:pt x="594" y="366"/>
                  </a:lnTo>
                  <a:lnTo>
                    <a:pt x="588" y="366"/>
                  </a:lnTo>
                  <a:lnTo>
                    <a:pt x="588" y="372"/>
                  </a:lnTo>
                  <a:lnTo>
                    <a:pt x="582" y="372"/>
                  </a:lnTo>
                  <a:lnTo>
                    <a:pt x="576" y="372"/>
                  </a:lnTo>
                  <a:lnTo>
                    <a:pt x="570" y="372"/>
                  </a:lnTo>
                  <a:lnTo>
                    <a:pt x="564" y="372"/>
                  </a:lnTo>
                  <a:lnTo>
                    <a:pt x="564" y="378"/>
                  </a:lnTo>
                  <a:lnTo>
                    <a:pt x="558" y="378"/>
                  </a:lnTo>
                  <a:lnTo>
                    <a:pt x="558" y="384"/>
                  </a:lnTo>
                  <a:lnTo>
                    <a:pt x="558" y="378"/>
                  </a:lnTo>
                  <a:lnTo>
                    <a:pt x="552" y="378"/>
                  </a:lnTo>
                  <a:lnTo>
                    <a:pt x="552" y="384"/>
                  </a:lnTo>
                  <a:lnTo>
                    <a:pt x="546" y="384"/>
                  </a:lnTo>
                  <a:lnTo>
                    <a:pt x="540" y="384"/>
                  </a:lnTo>
                  <a:lnTo>
                    <a:pt x="540" y="390"/>
                  </a:lnTo>
                  <a:lnTo>
                    <a:pt x="534" y="390"/>
                  </a:lnTo>
                  <a:lnTo>
                    <a:pt x="534" y="396"/>
                  </a:lnTo>
                  <a:lnTo>
                    <a:pt x="528" y="396"/>
                  </a:lnTo>
                  <a:lnTo>
                    <a:pt x="528" y="390"/>
                  </a:lnTo>
                  <a:lnTo>
                    <a:pt x="522" y="390"/>
                  </a:lnTo>
                  <a:lnTo>
                    <a:pt x="516" y="390"/>
                  </a:lnTo>
                  <a:lnTo>
                    <a:pt x="510" y="390"/>
                  </a:lnTo>
                  <a:lnTo>
                    <a:pt x="510" y="396"/>
                  </a:lnTo>
                  <a:lnTo>
                    <a:pt x="516" y="396"/>
                  </a:lnTo>
                  <a:lnTo>
                    <a:pt x="516" y="402"/>
                  </a:lnTo>
                  <a:lnTo>
                    <a:pt x="510" y="402"/>
                  </a:lnTo>
                  <a:lnTo>
                    <a:pt x="510" y="408"/>
                  </a:lnTo>
                  <a:lnTo>
                    <a:pt x="510" y="402"/>
                  </a:lnTo>
                  <a:lnTo>
                    <a:pt x="504" y="402"/>
                  </a:lnTo>
                  <a:lnTo>
                    <a:pt x="504" y="408"/>
                  </a:lnTo>
                  <a:lnTo>
                    <a:pt x="504" y="402"/>
                  </a:lnTo>
                  <a:lnTo>
                    <a:pt x="498" y="402"/>
                  </a:lnTo>
                  <a:lnTo>
                    <a:pt x="492" y="402"/>
                  </a:lnTo>
                  <a:lnTo>
                    <a:pt x="486" y="402"/>
                  </a:lnTo>
                  <a:lnTo>
                    <a:pt x="486" y="396"/>
                  </a:lnTo>
                  <a:lnTo>
                    <a:pt x="480" y="396"/>
                  </a:lnTo>
                  <a:lnTo>
                    <a:pt x="486" y="402"/>
                  </a:lnTo>
                  <a:lnTo>
                    <a:pt x="480" y="402"/>
                  </a:lnTo>
                  <a:lnTo>
                    <a:pt x="474" y="402"/>
                  </a:lnTo>
                  <a:lnTo>
                    <a:pt x="480" y="402"/>
                  </a:lnTo>
                  <a:lnTo>
                    <a:pt x="474" y="402"/>
                  </a:lnTo>
                  <a:lnTo>
                    <a:pt x="468" y="402"/>
                  </a:lnTo>
                  <a:lnTo>
                    <a:pt x="468" y="408"/>
                  </a:lnTo>
                  <a:lnTo>
                    <a:pt x="468" y="402"/>
                  </a:lnTo>
                  <a:lnTo>
                    <a:pt x="468" y="408"/>
                  </a:lnTo>
                  <a:lnTo>
                    <a:pt x="462" y="408"/>
                  </a:lnTo>
                  <a:lnTo>
                    <a:pt x="456" y="408"/>
                  </a:lnTo>
                  <a:lnTo>
                    <a:pt x="462" y="408"/>
                  </a:lnTo>
                  <a:lnTo>
                    <a:pt x="456" y="408"/>
                  </a:lnTo>
                  <a:lnTo>
                    <a:pt x="456" y="414"/>
                  </a:lnTo>
                  <a:lnTo>
                    <a:pt x="456" y="420"/>
                  </a:lnTo>
                  <a:lnTo>
                    <a:pt x="450" y="414"/>
                  </a:lnTo>
                  <a:lnTo>
                    <a:pt x="444" y="414"/>
                  </a:lnTo>
                  <a:lnTo>
                    <a:pt x="438" y="414"/>
                  </a:lnTo>
                  <a:lnTo>
                    <a:pt x="444" y="414"/>
                  </a:lnTo>
                  <a:lnTo>
                    <a:pt x="444" y="420"/>
                  </a:lnTo>
                  <a:lnTo>
                    <a:pt x="438" y="420"/>
                  </a:lnTo>
                  <a:lnTo>
                    <a:pt x="432" y="420"/>
                  </a:lnTo>
                  <a:lnTo>
                    <a:pt x="432" y="414"/>
                  </a:lnTo>
                  <a:lnTo>
                    <a:pt x="426" y="414"/>
                  </a:lnTo>
                  <a:lnTo>
                    <a:pt x="426" y="408"/>
                  </a:lnTo>
                  <a:lnTo>
                    <a:pt x="420" y="408"/>
                  </a:lnTo>
                  <a:lnTo>
                    <a:pt x="414" y="408"/>
                  </a:lnTo>
                  <a:lnTo>
                    <a:pt x="414" y="402"/>
                  </a:lnTo>
                  <a:lnTo>
                    <a:pt x="408" y="402"/>
                  </a:lnTo>
                  <a:lnTo>
                    <a:pt x="408" y="408"/>
                  </a:lnTo>
                  <a:lnTo>
                    <a:pt x="402" y="408"/>
                  </a:lnTo>
                  <a:lnTo>
                    <a:pt x="402" y="402"/>
                  </a:lnTo>
                  <a:lnTo>
                    <a:pt x="402" y="408"/>
                  </a:lnTo>
                  <a:lnTo>
                    <a:pt x="396" y="408"/>
                  </a:lnTo>
                  <a:lnTo>
                    <a:pt x="396" y="402"/>
                  </a:lnTo>
                  <a:lnTo>
                    <a:pt x="396" y="408"/>
                  </a:lnTo>
                  <a:lnTo>
                    <a:pt x="390" y="408"/>
                  </a:lnTo>
                  <a:lnTo>
                    <a:pt x="390" y="402"/>
                  </a:lnTo>
                  <a:lnTo>
                    <a:pt x="384" y="402"/>
                  </a:lnTo>
                  <a:lnTo>
                    <a:pt x="378" y="402"/>
                  </a:lnTo>
                  <a:lnTo>
                    <a:pt x="378" y="408"/>
                  </a:lnTo>
                  <a:lnTo>
                    <a:pt x="372" y="402"/>
                  </a:lnTo>
                  <a:lnTo>
                    <a:pt x="366" y="402"/>
                  </a:lnTo>
                  <a:lnTo>
                    <a:pt x="366" y="408"/>
                  </a:lnTo>
                  <a:lnTo>
                    <a:pt x="366" y="402"/>
                  </a:lnTo>
                  <a:lnTo>
                    <a:pt x="366" y="408"/>
                  </a:lnTo>
                  <a:lnTo>
                    <a:pt x="360" y="408"/>
                  </a:lnTo>
                  <a:lnTo>
                    <a:pt x="360" y="402"/>
                  </a:lnTo>
                  <a:lnTo>
                    <a:pt x="360" y="408"/>
                  </a:lnTo>
                  <a:lnTo>
                    <a:pt x="354" y="408"/>
                  </a:lnTo>
                  <a:lnTo>
                    <a:pt x="354" y="402"/>
                  </a:lnTo>
                  <a:lnTo>
                    <a:pt x="348" y="402"/>
                  </a:lnTo>
                  <a:lnTo>
                    <a:pt x="342" y="402"/>
                  </a:lnTo>
                  <a:lnTo>
                    <a:pt x="342" y="408"/>
                  </a:lnTo>
                  <a:lnTo>
                    <a:pt x="336" y="408"/>
                  </a:lnTo>
                  <a:lnTo>
                    <a:pt x="336" y="414"/>
                  </a:lnTo>
                  <a:lnTo>
                    <a:pt x="330" y="414"/>
                  </a:lnTo>
                  <a:lnTo>
                    <a:pt x="330" y="408"/>
                  </a:lnTo>
                  <a:lnTo>
                    <a:pt x="324" y="414"/>
                  </a:lnTo>
                  <a:lnTo>
                    <a:pt x="324" y="408"/>
                  </a:lnTo>
                  <a:lnTo>
                    <a:pt x="318" y="408"/>
                  </a:lnTo>
                  <a:lnTo>
                    <a:pt x="312" y="408"/>
                  </a:lnTo>
                  <a:lnTo>
                    <a:pt x="312" y="414"/>
                  </a:lnTo>
                  <a:lnTo>
                    <a:pt x="312" y="408"/>
                  </a:lnTo>
                  <a:lnTo>
                    <a:pt x="306" y="408"/>
                  </a:lnTo>
                  <a:lnTo>
                    <a:pt x="306" y="414"/>
                  </a:lnTo>
                  <a:lnTo>
                    <a:pt x="300" y="408"/>
                  </a:lnTo>
                  <a:lnTo>
                    <a:pt x="294" y="408"/>
                  </a:lnTo>
                  <a:lnTo>
                    <a:pt x="288" y="408"/>
                  </a:lnTo>
                  <a:lnTo>
                    <a:pt x="282" y="408"/>
                  </a:lnTo>
                  <a:lnTo>
                    <a:pt x="282" y="414"/>
                  </a:lnTo>
                  <a:lnTo>
                    <a:pt x="276" y="408"/>
                  </a:lnTo>
                  <a:lnTo>
                    <a:pt x="270" y="408"/>
                  </a:lnTo>
                  <a:lnTo>
                    <a:pt x="270" y="414"/>
                  </a:lnTo>
                  <a:lnTo>
                    <a:pt x="276" y="414"/>
                  </a:lnTo>
                  <a:lnTo>
                    <a:pt x="270" y="414"/>
                  </a:lnTo>
                  <a:lnTo>
                    <a:pt x="270" y="408"/>
                  </a:lnTo>
                  <a:lnTo>
                    <a:pt x="264" y="408"/>
                  </a:lnTo>
                  <a:lnTo>
                    <a:pt x="258" y="408"/>
                  </a:lnTo>
                  <a:lnTo>
                    <a:pt x="258" y="402"/>
                  </a:lnTo>
                  <a:lnTo>
                    <a:pt x="258" y="408"/>
                  </a:lnTo>
                  <a:lnTo>
                    <a:pt x="252" y="408"/>
                  </a:lnTo>
                  <a:lnTo>
                    <a:pt x="246" y="408"/>
                  </a:lnTo>
                  <a:lnTo>
                    <a:pt x="240" y="408"/>
                  </a:lnTo>
                  <a:lnTo>
                    <a:pt x="240" y="414"/>
                  </a:lnTo>
                  <a:lnTo>
                    <a:pt x="240" y="408"/>
                  </a:lnTo>
                  <a:lnTo>
                    <a:pt x="240" y="402"/>
                  </a:lnTo>
                  <a:lnTo>
                    <a:pt x="234" y="402"/>
                  </a:lnTo>
                  <a:lnTo>
                    <a:pt x="228" y="402"/>
                  </a:lnTo>
                  <a:lnTo>
                    <a:pt x="228" y="408"/>
                  </a:lnTo>
                  <a:lnTo>
                    <a:pt x="234" y="408"/>
                  </a:lnTo>
                  <a:lnTo>
                    <a:pt x="228" y="408"/>
                  </a:lnTo>
                  <a:lnTo>
                    <a:pt x="228" y="414"/>
                  </a:lnTo>
                  <a:lnTo>
                    <a:pt x="222" y="414"/>
                  </a:lnTo>
                  <a:lnTo>
                    <a:pt x="222" y="408"/>
                  </a:lnTo>
                  <a:lnTo>
                    <a:pt x="222" y="414"/>
                  </a:lnTo>
                  <a:lnTo>
                    <a:pt x="216" y="414"/>
                  </a:lnTo>
                  <a:lnTo>
                    <a:pt x="216" y="408"/>
                  </a:lnTo>
                  <a:lnTo>
                    <a:pt x="216" y="402"/>
                  </a:lnTo>
                  <a:lnTo>
                    <a:pt x="210" y="402"/>
                  </a:lnTo>
                  <a:lnTo>
                    <a:pt x="204" y="402"/>
                  </a:lnTo>
                  <a:lnTo>
                    <a:pt x="198" y="402"/>
                  </a:lnTo>
                  <a:lnTo>
                    <a:pt x="198" y="396"/>
                  </a:lnTo>
                  <a:lnTo>
                    <a:pt x="198" y="390"/>
                  </a:lnTo>
                  <a:lnTo>
                    <a:pt x="198" y="396"/>
                  </a:lnTo>
                  <a:lnTo>
                    <a:pt x="198" y="390"/>
                  </a:lnTo>
                  <a:lnTo>
                    <a:pt x="192" y="390"/>
                  </a:lnTo>
                  <a:lnTo>
                    <a:pt x="198" y="390"/>
                  </a:lnTo>
                  <a:lnTo>
                    <a:pt x="198" y="384"/>
                  </a:lnTo>
                  <a:lnTo>
                    <a:pt x="192" y="384"/>
                  </a:lnTo>
                  <a:lnTo>
                    <a:pt x="192" y="378"/>
                  </a:lnTo>
                  <a:lnTo>
                    <a:pt x="192" y="384"/>
                  </a:lnTo>
                  <a:lnTo>
                    <a:pt x="186" y="384"/>
                  </a:lnTo>
                  <a:lnTo>
                    <a:pt x="186" y="390"/>
                  </a:lnTo>
                  <a:lnTo>
                    <a:pt x="192" y="390"/>
                  </a:lnTo>
                  <a:lnTo>
                    <a:pt x="186" y="390"/>
                  </a:lnTo>
                  <a:lnTo>
                    <a:pt x="186" y="396"/>
                  </a:lnTo>
                  <a:lnTo>
                    <a:pt x="186" y="402"/>
                  </a:lnTo>
                  <a:lnTo>
                    <a:pt x="180" y="402"/>
                  </a:lnTo>
                  <a:lnTo>
                    <a:pt x="180" y="408"/>
                  </a:lnTo>
                  <a:lnTo>
                    <a:pt x="174" y="408"/>
                  </a:lnTo>
                  <a:lnTo>
                    <a:pt x="180" y="408"/>
                  </a:lnTo>
                  <a:lnTo>
                    <a:pt x="180" y="414"/>
                  </a:lnTo>
                  <a:lnTo>
                    <a:pt x="180" y="420"/>
                  </a:lnTo>
                  <a:lnTo>
                    <a:pt x="174" y="420"/>
                  </a:lnTo>
                  <a:lnTo>
                    <a:pt x="174" y="426"/>
                  </a:lnTo>
                  <a:lnTo>
                    <a:pt x="180" y="426"/>
                  </a:lnTo>
                  <a:lnTo>
                    <a:pt x="174" y="426"/>
                  </a:lnTo>
                  <a:lnTo>
                    <a:pt x="168" y="426"/>
                  </a:lnTo>
                  <a:lnTo>
                    <a:pt x="168" y="420"/>
                  </a:lnTo>
                  <a:lnTo>
                    <a:pt x="162" y="420"/>
                  </a:lnTo>
                  <a:lnTo>
                    <a:pt x="162" y="414"/>
                  </a:lnTo>
                  <a:lnTo>
                    <a:pt x="156" y="414"/>
                  </a:lnTo>
                  <a:lnTo>
                    <a:pt x="150" y="414"/>
                  </a:lnTo>
                  <a:lnTo>
                    <a:pt x="150" y="408"/>
                  </a:lnTo>
                  <a:lnTo>
                    <a:pt x="150" y="414"/>
                  </a:lnTo>
                  <a:lnTo>
                    <a:pt x="144" y="414"/>
                  </a:lnTo>
                  <a:lnTo>
                    <a:pt x="144" y="420"/>
                  </a:lnTo>
                  <a:lnTo>
                    <a:pt x="150" y="420"/>
                  </a:lnTo>
                  <a:lnTo>
                    <a:pt x="156" y="426"/>
                  </a:lnTo>
                  <a:lnTo>
                    <a:pt x="150" y="426"/>
                  </a:lnTo>
                  <a:lnTo>
                    <a:pt x="150" y="432"/>
                  </a:lnTo>
                  <a:lnTo>
                    <a:pt x="156" y="432"/>
                  </a:lnTo>
                  <a:lnTo>
                    <a:pt x="156" y="438"/>
                  </a:lnTo>
                  <a:lnTo>
                    <a:pt x="162" y="438"/>
                  </a:lnTo>
                  <a:lnTo>
                    <a:pt x="162" y="432"/>
                  </a:lnTo>
                  <a:lnTo>
                    <a:pt x="162" y="438"/>
                  </a:lnTo>
                  <a:lnTo>
                    <a:pt x="162" y="444"/>
                  </a:lnTo>
                  <a:lnTo>
                    <a:pt x="156" y="444"/>
                  </a:lnTo>
                  <a:lnTo>
                    <a:pt x="150" y="444"/>
                  </a:lnTo>
                  <a:lnTo>
                    <a:pt x="156" y="438"/>
                  </a:lnTo>
                  <a:lnTo>
                    <a:pt x="150" y="438"/>
                  </a:lnTo>
                  <a:lnTo>
                    <a:pt x="150" y="444"/>
                  </a:lnTo>
                  <a:lnTo>
                    <a:pt x="144" y="444"/>
                  </a:lnTo>
                  <a:lnTo>
                    <a:pt x="138" y="444"/>
                  </a:lnTo>
                  <a:lnTo>
                    <a:pt x="132" y="444"/>
                  </a:lnTo>
                  <a:lnTo>
                    <a:pt x="126" y="444"/>
                  </a:lnTo>
                  <a:lnTo>
                    <a:pt x="126" y="450"/>
                  </a:lnTo>
                  <a:lnTo>
                    <a:pt x="120" y="450"/>
                  </a:lnTo>
                  <a:lnTo>
                    <a:pt x="120" y="444"/>
                  </a:lnTo>
                  <a:lnTo>
                    <a:pt x="120" y="450"/>
                  </a:lnTo>
                  <a:lnTo>
                    <a:pt x="120" y="456"/>
                  </a:lnTo>
                  <a:lnTo>
                    <a:pt x="114" y="456"/>
                  </a:lnTo>
                  <a:lnTo>
                    <a:pt x="108" y="456"/>
                  </a:lnTo>
                  <a:lnTo>
                    <a:pt x="114" y="456"/>
                  </a:lnTo>
                  <a:lnTo>
                    <a:pt x="114" y="450"/>
                  </a:lnTo>
                  <a:lnTo>
                    <a:pt x="108" y="450"/>
                  </a:lnTo>
                  <a:lnTo>
                    <a:pt x="102" y="450"/>
                  </a:lnTo>
                  <a:lnTo>
                    <a:pt x="96" y="450"/>
                  </a:lnTo>
                  <a:lnTo>
                    <a:pt x="96" y="456"/>
                  </a:lnTo>
                  <a:lnTo>
                    <a:pt x="96" y="450"/>
                  </a:lnTo>
                  <a:lnTo>
                    <a:pt x="90" y="450"/>
                  </a:lnTo>
                  <a:lnTo>
                    <a:pt x="90" y="456"/>
                  </a:lnTo>
                  <a:lnTo>
                    <a:pt x="90" y="450"/>
                  </a:lnTo>
                  <a:lnTo>
                    <a:pt x="84" y="450"/>
                  </a:lnTo>
                  <a:lnTo>
                    <a:pt x="84" y="456"/>
                  </a:lnTo>
                  <a:lnTo>
                    <a:pt x="78" y="456"/>
                  </a:lnTo>
                  <a:lnTo>
                    <a:pt x="84" y="456"/>
                  </a:lnTo>
                  <a:lnTo>
                    <a:pt x="84" y="462"/>
                  </a:lnTo>
                  <a:lnTo>
                    <a:pt x="78" y="462"/>
                  </a:lnTo>
                  <a:lnTo>
                    <a:pt x="78" y="468"/>
                  </a:lnTo>
                  <a:lnTo>
                    <a:pt x="72" y="468"/>
                  </a:lnTo>
                  <a:lnTo>
                    <a:pt x="72" y="462"/>
                  </a:lnTo>
                  <a:lnTo>
                    <a:pt x="66" y="462"/>
                  </a:lnTo>
                  <a:lnTo>
                    <a:pt x="66" y="468"/>
                  </a:lnTo>
                  <a:lnTo>
                    <a:pt x="66" y="474"/>
                  </a:lnTo>
                  <a:lnTo>
                    <a:pt x="60" y="474"/>
                  </a:lnTo>
                  <a:lnTo>
                    <a:pt x="60" y="480"/>
                  </a:lnTo>
                  <a:lnTo>
                    <a:pt x="60" y="474"/>
                  </a:lnTo>
                  <a:lnTo>
                    <a:pt x="60" y="468"/>
                  </a:lnTo>
                  <a:lnTo>
                    <a:pt x="60" y="462"/>
                  </a:lnTo>
                  <a:lnTo>
                    <a:pt x="54" y="462"/>
                  </a:lnTo>
                  <a:lnTo>
                    <a:pt x="48" y="462"/>
                  </a:lnTo>
                  <a:lnTo>
                    <a:pt x="48" y="468"/>
                  </a:lnTo>
                  <a:lnTo>
                    <a:pt x="42" y="468"/>
                  </a:lnTo>
                  <a:lnTo>
                    <a:pt x="42" y="462"/>
                  </a:lnTo>
                  <a:lnTo>
                    <a:pt x="42" y="468"/>
                  </a:lnTo>
                  <a:lnTo>
                    <a:pt x="36" y="468"/>
                  </a:lnTo>
                  <a:lnTo>
                    <a:pt x="30" y="462"/>
                  </a:lnTo>
                  <a:lnTo>
                    <a:pt x="24" y="462"/>
                  </a:lnTo>
                  <a:lnTo>
                    <a:pt x="18" y="456"/>
                  </a:lnTo>
                  <a:lnTo>
                    <a:pt x="12" y="456"/>
                  </a:lnTo>
                  <a:lnTo>
                    <a:pt x="6" y="456"/>
                  </a:lnTo>
                  <a:lnTo>
                    <a:pt x="0" y="456"/>
                  </a:lnTo>
                </a:path>
              </a:pathLst>
            </a:custGeom>
            <a:noFill/>
            <a:ln w="0">
              <a:solidFill>
                <a:srgbClr val="000000"/>
              </a:solidFill>
              <a:prstDash val="solid"/>
              <a:round/>
              <a:headEnd/>
              <a:tailEnd/>
            </a:ln>
          </p:spPr>
          <p:txBody>
            <a:bodyPr/>
            <a:lstStyle/>
            <a:p>
              <a:endParaRPr lang="es-MX"/>
            </a:p>
          </p:txBody>
        </p:sp>
        <p:sp>
          <p:nvSpPr>
            <p:cNvPr id="137" name="Freeform 139"/>
            <p:cNvSpPr>
              <a:spLocks/>
            </p:cNvSpPr>
            <p:nvPr/>
          </p:nvSpPr>
          <p:spPr bwMode="auto">
            <a:xfrm>
              <a:off x="1278" y="2742"/>
              <a:ext cx="288" cy="198"/>
            </a:xfrm>
            <a:custGeom>
              <a:avLst/>
              <a:gdLst>
                <a:gd name="T0" fmla="*/ 222 w 288"/>
                <a:gd name="T1" fmla="*/ 192 h 198"/>
                <a:gd name="T2" fmla="*/ 222 w 288"/>
                <a:gd name="T3" fmla="*/ 198 h 198"/>
                <a:gd name="T4" fmla="*/ 210 w 288"/>
                <a:gd name="T5" fmla="*/ 192 h 198"/>
                <a:gd name="T6" fmla="*/ 198 w 288"/>
                <a:gd name="T7" fmla="*/ 186 h 198"/>
                <a:gd name="T8" fmla="*/ 198 w 288"/>
                <a:gd name="T9" fmla="*/ 198 h 198"/>
                <a:gd name="T10" fmla="*/ 192 w 288"/>
                <a:gd name="T11" fmla="*/ 186 h 198"/>
                <a:gd name="T12" fmla="*/ 180 w 288"/>
                <a:gd name="T13" fmla="*/ 180 h 198"/>
                <a:gd name="T14" fmla="*/ 180 w 288"/>
                <a:gd name="T15" fmla="*/ 168 h 198"/>
                <a:gd name="T16" fmla="*/ 174 w 288"/>
                <a:gd name="T17" fmla="*/ 168 h 198"/>
                <a:gd name="T18" fmla="*/ 168 w 288"/>
                <a:gd name="T19" fmla="*/ 174 h 198"/>
                <a:gd name="T20" fmla="*/ 162 w 288"/>
                <a:gd name="T21" fmla="*/ 174 h 198"/>
                <a:gd name="T22" fmla="*/ 150 w 288"/>
                <a:gd name="T23" fmla="*/ 168 h 198"/>
                <a:gd name="T24" fmla="*/ 150 w 288"/>
                <a:gd name="T25" fmla="*/ 174 h 198"/>
                <a:gd name="T26" fmla="*/ 144 w 288"/>
                <a:gd name="T27" fmla="*/ 174 h 198"/>
                <a:gd name="T28" fmla="*/ 138 w 288"/>
                <a:gd name="T29" fmla="*/ 162 h 198"/>
                <a:gd name="T30" fmla="*/ 138 w 288"/>
                <a:gd name="T31" fmla="*/ 144 h 198"/>
                <a:gd name="T32" fmla="*/ 120 w 288"/>
                <a:gd name="T33" fmla="*/ 144 h 198"/>
                <a:gd name="T34" fmla="*/ 102 w 288"/>
                <a:gd name="T35" fmla="*/ 138 h 198"/>
                <a:gd name="T36" fmla="*/ 90 w 288"/>
                <a:gd name="T37" fmla="*/ 144 h 198"/>
                <a:gd name="T38" fmla="*/ 84 w 288"/>
                <a:gd name="T39" fmla="*/ 150 h 198"/>
                <a:gd name="T40" fmla="*/ 78 w 288"/>
                <a:gd name="T41" fmla="*/ 138 h 198"/>
                <a:gd name="T42" fmla="*/ 72 w 288"/>
                <a:gd name="T43" fmla="*/ 120 h 198"/>
                <a:gd name="T44" fmla="*/ 78 w 288"/>
                <a:gd name="T45" fmla="*/ 96 h 198"/>
                <a:gd name="T46" fmla="*/ 42 w 288"/>
                <a:gd name="T47" fmla="*/ 84 h 198"/>
                <a:gd name="T48" fmla="*/ 0 w 288"/>
                <a:gd name="T49" fmla="*/ 60 h 198"/>
                <a:gd name="T50" fmla="*/ 12 w 288"/>
                <a:gd name="T51" fmla="*/ 54 h 198"/>
                <a:gd name="T52" fmla="*/ 24 w 288"/>
                <a:gd name="T53" fmla="*/ 48 h 198"/>
                <a:gd name="T54" fmla="*/ 36 w 288"/>
                <a:gd name="T55" fmla="*/ 54 h 198"/>
                <a:gd name="T56" fmla="*/ 42 w 288"/>
                <a:gd name="T57" fmla="*/ 42 h 198"/>
                <a:gd name="T58" fmla="*/ 54 w 288"/>
                <a:gd name="T59" fmla="*/ 48 h 198"/>
                <a:gd name="T60" fmla="*/ 72 w 288"/>
                <a:gd name="T61" fmla="*/ 48 h 198"/>
                <a:gd name="T62" fmla="*/ 90 w 288"/>
                <a:gd name="T63" fmla="*/ 48 h 198"/>
                <a:gd name="T64" fmla="*/ 108 w 288"/>
                <a:gd name="T65" fmla="*/ 48 h 198"/>
                <a:gd name="T66" fmla="*/ 120 w 288"/>
                <a:gd name="T67" fmla="*/ 54 h 198"/>
                <a:gd name="T68" fmla="*/ 132 w 288"/>
                <a:gd name="T69" fmla="*/ 60 h 198"/>
                <a:gd name="T70" fmla="*/ 144 w 288"/>
                <a:gd name="T71" fmla="*/ 66 h 198"/>
                <a:gd name="T72" fmla="*/ 156 w 288"/>
                <a:gd name="T73" fmla="*/ 72 h 198"/>
                <a:gd name="T74" fmla="*/ 168 w 288"/>
                <a:gd name="T75" fmla="*/ 78 h 198"/>
                <a:gd name="T76" fmla="*/ 174 w 288"/>
                <a:gd name="T77" fmla="*/ 90 h 198"/>
                <a:gd name="T78" fmla="*/ 186 w 288"/>
                <a:gd name="T79" fmla="*/ 96 h 198"/>
                <a:gd name="T80" fmla="*/ 192 w 288"/>
                <a:gd name="T81" fmla="*/ 96 h 198"/>
                <a:gd name="T82" fmla="*/ 204 w 288"/>
                <a:gd name="T83" fmla="*/ 90 h 198"/>
                <a:gd name="T84" fmla="*/ 204 w 288"/>
                <a:gd name="T85" fmla="*/ 108 h 198"/>
                <a:gd name="T86" fmla="*/ 216 w 288"/>
                <a:gd name="T87" fmla="*/ 102 h 198"/>
                <a:gd name="T88" fmla="*/ 222 w 288"/>
                <a:gd name="T89" fmla="*/ 90 h 198"/>
                <a:gd name="T90" fmla="*/ 246 w 288"/>
                <a:gd name="T91" fmla="*/ 90 h 198"/>
                <a:gd name="T92" fmla="*/ 246 w 288"/>
                <a:gd name="T93" fmla="*/ 72 h 198"/>
                <a:gd name="T94" fmla="*/ 246 w 288"/>
                <a:gd name="T95" fmla="*/ 66 h 198"/>
                <a:gd name="T96" fmla="*/ 240 w 288"/>
                <a:gd name="T97" fmla="*/ 48 h 198"/>
                <a:gd name="T98" fmla="*/ 252 w 288"/>
                <a:gd name="T99" fmla="*/ 42 h 198"/>
                <a:gd name="T100" fmla="*/ 258 w 288"/>
                <a:gd name="T101" fmla="*/ 30 h 198"/>
                <a:gd name="T102" fmla="*/ 264 w 288"/>
                <a:gd name="T103" fmla="*/ 18 h 198"/>
                <a:gd name="T104" fmla="*/ 270 w 288"/>
                <a:gd name="T105" fmla="*/ 6 h 198"/>
                <a:gd name="T106" fmla="*/ 288 w 288"/>
                <a:gd name="T107" fmla="*/ 6 h 19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288"/>
                <a:gd name="T163" fmla="*/ 0 h 198"/>
                <a:gd name="T164" fmla="*/ 288 w 288"/>
                <a:gd name="T165" fmla="*/ 198 h 198"/>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288" h="198">
                  <a:moveTo>
                    <a:pt x="228" y="186"/>
                  </a:moveTo>
                  <a:lnTo>
                    <a:pt x="228" y="192"/>
                  </a:lnTo>
                  <a:lnTo>
                    <a:pt x="222" y="192"/>
                  </a:lnTo>
                  <a:lnTo>
                    <a:pt x="222" y="198"/>
                  </a:lnTo>
                  <a:lnTo>
                    <a:pt x="216" y="198"/>
                  </a:lnTo>
                  <a:lnTo>
                    <a:pt x="222" y="198"/>
                  </a:lnTo>
                  <a:lnTo>
                    <a:pt x="216" y="198"/>
                  </a:lnTo>
                  <a:lnTo>
                    <a:pt x="210" y="198"/>
                  </a:lnTo>
                  <a:lnTo>
                    <a:pt x="210" y="192"/>
                  </a:lnTo>
                  <a:lnTo>
                    <a:pt x="204" y="192"/>
                  </a:lnTo>
                  <a:lnTo>
                    <a:pt x="204" y="186"/>
                  </a:lnTo>
                  <a:lnTo>
                    <a:pt x="198" y="186"/>
                  </a:lnTo>
                  <a:lnTo>
                    <a:pt x="198" y="192"/>
                  </a:lnTo>
                  <a:lnTo>
                    <a:pt x="204" y="198"/>
                  </a:lnTo>
                  <a:lnTo>
                    <a:pt x="198" y="198"/>
                  </a:lnTo>
                  <a:lnTo>
                    <a:pt x="192" y="198"/>
                  </a:lnTo>
                  <a:lnTo>
                    <a:pt x="192" y="192"/>
                  </a:lnTo>
                  <a:lnTo>
                    <a:pt x="192" y="186"/>
                  </a:lnTo>
                  <a:lnTo>
                    <a:pt x="192" y="180"/>
                  </a:lnTo>
                  <a:lnTo>
                    <a:pt x="186" y="180"/>
                  </a:lnTo>
                  <a:lnTo>
                    <a:pt x="180" y="180"/>
                  </a:lnTo>
                  <a:lnTo>
                    <a:pt x="186" y="174"/>
                  </a:lnTo>
                  <a:lnTo>
                    <a:pt x="186" y="168"/>
                  </a:lnTo>
                  <a:lnTo>
                    <a:pt x="180" y="168"/>
                  </a:lnTo>
                  <a:lnTo>
                    <a:pt x="180" y="174"/>
                  </a:lnTo>
                  <a:lnTo>
                    <a:pt x="174" y="174"/>
                  </a:lnTo>
                  <a:lnTo>
                    <a:pt x="174" y="168"/>
                  </a:lnTo>
                  <a:lnTo>
                    <a:pt x="168" y="168"/>
                  </a:lnTo>
                  <a:lnTo>
                    <a:pt x="162" y="174"/>
                  </a:lnTo>
                  <a:lnTo>
                    <a:pt x="168" y="174"/>
                  </a:lnTo>
                  <a:lnTo>
                    <a:pt x="168" y="180"/>
                  </a:lnTo>
                  <a:lnTo>
                    <a:pt x="162" y="180"/>
                  </a:lnTo>
                  <a:lnTo>
                    <a:pt x="162" y="174"/>
                  </a:lnTo>
                  <a:lnTo>
                    <a:pt x="156" y="174"/>
                  </a:lnTo>
                  <a:lnTo>
                    <a:pt x="150" y="174"/>
                  </a:lnTo>
                  <a:lnTo>
                    <a:pt x="150" y="168"/>
                  </a:lnTo>
                  <a:lnTo>
                    <a:pt x="144" y="168"/>
                  </a:lnTo>
                  <a:lnTo>
                    <a:pt x="144" y="174"/>
                  </a:lnTo>
                  <a:lnTo>
                    <a:pt x="150" y="174"/>
                  </a:lnTo>
                  <a:lnTo>
                    <a:pt x="144" y="174"/>
                  </a:lnTo>
                  <a:lnTo>
                    <a:pt x="138" y="174"/>
                  </a:lnTo>
                  <a:lnTo>
                    <a:pt x="144" y="174"/>
                  </a:lnTo>
                  <a:lnTo>
                    <a:pt x="144" y="168"/>
                  </a:lnTo>
                  <a:lnTo>
                    <a:pt x="144" y="162"/>
                  </a:lnTo>
                  <a:lnTo>
                    <a:pt x="138" y="162"/>
                  </a:lnTo>
                  <a:lnTo>
                    <a:pt x="138" y="156"/>
                  </a:lnTo>
                  <a:lnTo>
                    <a:pt x="138" y="150"/>
                  </a:lnTo>
                  <a:lnTo>
                    <a:pt x="138" y="144"/>
                  </a:lnTo>
                  <a:lnTo>
                    <a:pt x="132" y="144"/>
                  </a:lnTo>
                  <a:lnTo>
                    <a:pt x="126" y="144"/>
                  </a:lnTo>
                  <a:lnTo>
                    <a:pt x="120" y="144"/>
                  </a:lnTo>
                  <a:lnTo>
                    <a:pt x="114" y="144"/>
                  </a:lnTo>
                  <a:lnTo>
                    <a:pt x="108" y="144"/>
                  </a:lnTo>
                  <a:lnTo>
                    <a:pt x="102" y="138"/>
                  </a:lnTo>
                  <a:lnTo>
                    <a:pt x="96" y="138"/>
                  </a:lnTo>
                  <a:lnTo>
                    <a:pt x="96" y="144"/>
                  </a:lnTo>
                  <a:lnTo>
                    <a:pt x="90" y="144"/>
                  </a:lnTo>
                  <a:lnTo>
                    <a:pt x="90" y="150"/>
                  </a:lnTo>
                  <a:lnTo>
                    <a:pt x="84" y="156"/>
                  </a:lnTo>
                  <a:lnTo>
                    <a:pt x="84" y="150"/>
                  </a:lnTo>
                  <a:lnTo>
                    <a:pt x="78" y="150"/>
                  </a:lnTo>
                  <a:lnTo>
                    <a:pt x="78" y="144"/>
                  </a:lnTo>
                  <a:lnTo>
                    <a:pt x="78" y="138"/>
                  </a:lnTo>
                  <a:lnTo>
                    <a:pt x="72" y="132"/>
                  </a:lnTo>
                  <a:lnTo>
                    <a:pt x="72" y="126"/>
                  </a:lnTo>
                  <a:lnTo>
                    <a:pt x="72" y="120"/>
                  </a:lnTo>
                  <a:lnTo>
                    <a:pt x="84" y="120"/>
                  </a:lnTo>
                  <a:lnTo>
                    <a:pt x="84" y="108"/>
                  </a:lnTo>
                  <a:lnTo>
                    <a:pt x="78" y="96"/>
                  </a:lnTo>
                  <a:lnTo>
                    <a:pt x="66" y="84"/>
                  </a:lnTo>
                  <a:lnTo>
                    <a:pt x="54" y="84"/>
                  </a:lnTo>
                  <a:lnTo>
                    <a:pt x="42" y="84"/>
                  </a:lnTo>
                  <a:lnTo>
                    <a:pt x="36" y="84"/>
                  </a:lnTo>
                  <a:lnTo>
                    <a:pt x="24" y="72"/>
                  </a:lnTo>
                  <a:lnTo>
                    <a:pt x="0" y="60"/>
                  </a:lnTo>
                  <a:lnTo>
                    <a:pt x="0" y="54"/>
                  </a:lnTo>
                  <a:lnTo>
                    <a:pt x="6" y="54"/>
                  </a:lnTo>
                  <a:lnTo>
                    <a:pt x="12" y="54"/>
                  </a:lnTo>
                  <a:lnTo>
                    <a:pt x="18" y="54"/>
                  </a:lnTo>
                  <a:lnTo>
                    <a:pt x="18" y="48"/>
                  </a:lnTo>
                  <a:lnTo>
                    <a:pt x="24" y="48"/>
                  </a:lnTo>
                  <a:lnTo>
                    <a:pt x="24" y="54"/>
                  </a:lnTo>
                  <a:lnTo>
                    <a:pt x="30" y="54"/>
                  </a:lnTo>
                  <a:lnTo>
                    <a:pt x="36" y="54"/>
                  </a:lnTo>
                  <a:lnTo>
                    <a:pt x="42" y="54"/>
                  </a:lnTo>
                  <a:lnTo>
                    <a:pt x="42" y="48"/>
                  </a:lnTo>
                  <a:lnTo>
                    <a:pt x="42" y="42"/>
                  </a:lnTo>
                  <a:lnTo>
                    <a:pt x="42" y="48"/>
                  </a:lnTo>
                  <a:lnTo>
                    <a:pt x="48" y="48"/>
                  </a:lnTo>
                  <a:lnTo>
                    <a:pt x="54" y="48"/>
                  </a:lnTo>
                  <a:lnTo>
                    <a:pt x="60" y="48"/>
                  </a:lnTo>
                  <a:lnTo>
                    <a:pt x="66" y="48"/>
                  </a:lnTo>
                  <a:lnTo>
                    <a:pt x="72" y="48"/>
                  </a:lnTo>
                  <a:lnTo>
                    <a:pt x="78" y="48"/>
                  </a:lnTo>
                  <a:lnTo>
                    <a:pt x="84" y="48"/>
                  </a:lnTo>
                  <a:lnTo>
                    <a:pt x="90" y="48"/>
                  </a:lnTo>
                  <a:lnTo>
                    <a:pt x="96" y="48"/>
                  </a:lnTo>
                  <a:lnTo>
                    <a:pt x="102" y="48"/>
                  </a:lnTo>
                  <a:lnTo>
                    <a:pt x="108" y="48"/>
                  </a:lnTo>
                  <a:lnTo>
                    <a:pt x="108" y="54"/>
                  </a:lnTo>
                  <a:lnTo>
                    <a:pt x="114" y="54"/>
                  </a:lnTo>
                  <a:lnTo>
                    <a:pt x="120" y="54"/>
                  </a:lnTo>
                  <a:lnTo>
                    <a:pt x="126" y="54"/>
                  </a:lnTo>
                  <a:lnTo>
                    <a:pt x="126" y="60"/>
                  </a:lnTo>
                  <a:lnTo>
                    <a:pt x="132" y="60"/>
                  </a:lnTo>
                  <a:lnTo>
                    <a:pt x="132" y="66"/>
                  </a:lnTo>
                  <a:lnTo>
                    <a:pt x="138" y="66"/>
                  </a:lnTo>
                  <a:lnTo>
                    <a:pt x="144" y="66"/>
                  </a:lnTo>
                  <a:lnTo>
                    <a:pt x="144" y="72"/>
                  </a:lnTo>
                  <a:lnTo>
                    <a:pt x="150" y="72"/>
                  </a:lnTo>
                  <a:lnTo>
                    <a:pt x="156" y="72"/>
                  </a:lnTo>
                  <a:lnTo>
                    <a:pt x="156" y="78"/>
                  </a:lnTo>
                  <a:lnTo>
                    <a:pt x="162" y="78"/>
                  </a:lnTo>
                  <a:lnTo>
                    <a:pt x="168" y="78"/>
                  </a:lnTo>
                  <a:lnTo>
                    <a:pt x="168" y="84"/>
                  </a:lnTo>
                  <a:lnTo>
                    <a:pt x="174" y="84"/>
                  </a:lnTo>
                  <a:lnTo>
                    <a:pt x="174" y="90"/>
                  </a:lnTo>
                  <a:lnTo>
                    <a:pt x="180" y="90"/>
                  </a:lnTo>
                  <a:lnTo>
                    <a:pt x="180" y="96"/>
                  </a:lnTo>
                  <a:lnTo>
                    <a:pt x="186" y="96"/>
                  </a:lnTo>
                  <a:lnTo>
                    <a:pt x="186" y="90"/>
                  </a:lnTo>
                  <a:lnTo>
                    <a:pt x="192" y="90"/>
                  </a:lnTo>
                  <a:lnTo>
                    <a:pt x="192" y="96"/>
                  </a:lnTo>
                  <a:lnTo>
                    <a:pt x="198" y="96"/>
                  </a:lnTo>
                  <a:lnTo>
                    <a:pt x="198" y="90"/>
                  </a:lnTo>
                  <a:lnTo>
                    <a:pt x="204" y="90"/>
                  </a:lnTo>
                  <a:lnTo>
                    <a:pt x="204" y="96"/>
                  </a:lnTo>
                  <a:lnTo>
                    <a:pt x="204" y="102"/>
                  </a:lnTo>
                  <a:lnTo>
                    <a:pt x="204" y="108"/>
                  </a:lnTo>
                  <a:lnTo>
                    <a:pt x="210" y="108"/>
                  </a:lnTo>
                  <a:lnTo>
                    <a:pt x="216" y="108"/>
                  </a:lnTo>
                  <a:lnTo>
                    <a:pt x="216" y="102"/>
                  </a:lnTo>
                  <a:lnTo>
                    <a:pt x="216" y="96"/>
                  </a:lnTo>
                  <a:lnTo>
                    <a:pt x="216" y="90"/>
                  </a:lnTo>
                  <a:lnTo>
                    <a:pt x="222" y="90"/>
                  </a:lnTo>
                  <a:lnTo>
                    <a:pt x="234" y="90"/>
                  </a:lnTo>
                  <a:lnTo>
                    <a:pt x="240" y="90"/>
                  </a:lnTo>
                  <a:lnTo>
                    <a:pt x="246" y="90"/>
                  </a:lnTo>
                  <a:lnTo>
                    <a:pt x="246" y="84"/>
                  </a:lnTo>
                  <a:lnTo>
                    <a:pt x="246" y="78"/>
                  </a:lnTo>
                  <a:lnTo>
                    <a:pt x="246" y="72"/>
                  </a:lnTo>
                  <a:lnTo>
                    <a:pt x="252" y="72"/>
                  </a:lnTo>
                  <a:lnTo>
                    <a:pt x="252" y="66"/>
                  </a:lnTo>
                  <a:lnTo>
                    <a:pt x="246" y="66"/>
                  </a:lnTo>
                  <a:lnTo>
                    <a:pt x="246" y="60"/>
                  </a:lnTo>
                  <a:lnTo>
                    <a:pt x="240" y="54"/>
                  </a:lnTo>
                  <a:lnTo>
                    <a:pt x="240" y="48"/>
                  </a:lnTo>
                  <a:lnTo>
                    <a:pt x="246" y="48"/>
                  </a:lnTo>
                  <a:lnTo>
                    <a:pt x="246" y="42"/>
                  </a:lnTo>
                  <a:lnTo>
                    <a:pt x="252" y="42"/>
                  </a:lnTo>
                  <a:lnTo>
                    <a:pt x="252" y="36"/>
                  </a:lnTo>
                  <a:lnTo>
                    <a:pt x="258" y="36"/>
                  </a:lnTo>
                  <a:lnTo>
                    <a:pt x="258" y="30"/>
                  </a:lnTo>
                  <a:lnTo>
                    <a:pt x="258" y="24"/>
                  </a:lnTo>
                  <a:lnTo>
                    <a:pt x="258" y="18"/>
                  </a:lnTo>
                  <a:lnTo>
                    <a:pt x="264" y="18"/>
                  </a:lnTo>
                  <a:lnTo>
                    <a:pt x="264" y="12"/>
                  </a:lnTo>
                  <a:lnTo>
                    <a:pt x="264" y="6"/>
                  </a:lnTo>
                  <a:lnTo>
                    <a:pt x="270" y="6"/>
                  </a:lnTo>
                  <a:lnTo>
                    <a:pt x="276" y="0"/>
                  </a:lnTo>
                  <a:lnTo>
                    <a:pt x="282" y="6"/>
                  </a:lnTo>
                  <a:lnTo>
                    <a:pt x="288" y="6"/>
                  </a:lnTo>
                  <a:lnTo>
                    <a:pt x="288" y="0"/>
                  </a:lnTo>
                  <a:lnTo>
                    <a:pt x="288" y="6"/>
                  </a:lnTo>
                </a:path>
              </a:pathLst>
            </a:custGeom>
            <a:noFill/>
            <a:ln w="0">
              <a:solidFill>
                <a:srgbClr val="000000"/>
              </a:solidFill>
              <a:prstDash val="solid"/>
              <a:round/>
              <a:headEnd/>
              <a:tailEnd/>
            </a:ln>
          </p:spPr>
          <p:txBody>
            <a:bodyPr/>
            <a:lstStyle/>
            <a:p>
              <a:endParaRPr lang="es-MX"/>
            </a:p>
          </p:txBody>
        </p:sp>
        <p:sp>
          <p:nvSpPr>
            <p:cNvPr id="138" name="Freeform 140"/>
            <p:cNvSpPr>
              <a:spLocks/>
            </p:cNvSpPr>
            <p:nvPr/>
          </p:nvSpPr>
          <p:spPr bwMode="auto">
            <a:xfrm>
              <a:off x="1494" y="2232"/>
              <a:ext cx="354" cy="216"/>
            </a:xfrm>
            <a:custGeom>
              <a:avLst/>
              <a:gdLst>
                <a:gd name="T0" fmla="*/ 192 w 354"/>
                <a:gd name="T1" fmla="*/ 30 h 216"/>
                <a:gd name="T2" fmla="*/ 210 w 354"/>
                <a:gd name="T3" fmla="*/ 36 h 216"/>
                <a:gd name="T4" fmla="*/ 228 w 354"/>
                <a:gd name="T5" fmla="*/ 30 h 216"/>
                <a:gd name="T6" fmla="*/ 240 w 354"/>
                <a:gd name="T7" fmla="*/ 30 h 216"/>
                <a:gd name="T8" fmla="*/ 264 w 354"/>
                <a:gd name="T9" fmla="*/ 30 h 216"/>
                <a:gd name="T10" fmla="*/ 330 w 354"/>
                <a:gd name="T11" fmla="*/ 24 h 216"/>
                <a:gd name="T12" fmla="*/ 354 w 354"/>
                <a:gd name="T13" fmla="*/ 30 h 216"/>
                <a:gd name="T14" fmla="*/ 348 w 354"/>
                <a:gd name="T15" fmla="*/ 48 h 216"/>
                <a:gd name="T16" fmla="*/ 342 w 354"/>
                <a:gd name="T17" fmla="*/ 54 h 216"/>
                <a:gd name="T18" fmla="*/ 336 w 354"/>
                <a:gd name="T19" fmla="*/ 72 h 216"/>
                <a:gd name="T20" fmla="*/ 312 w 354"/>
                <a:gd name="T21" fmla="*/ 84 h 216"/>
                <a:gd name="T22" fmla="*/ 288 w 354"/>
                <a:gd name="T23" fmla="*/ 84 h 216"/>
                <a:gd name="T24" fmla="*/ 276 w 354"/>
                <a:gd name="T25" fmla="*/ 84 h 216"/>
                <a:gd name="T26" fmla="*/ 264 w 354"/>
                <a:gd name="T27" fmla="*/ 96 h 216"/>
                <a:gd name="T28" fmla="*/ 252 w 354"/>
                <a:gd name="T29" fmla="*/ 108 h 216"/>
                <a:gd name="T30" fmla="*/ 234 w 354"/>
                <a:gd name="T31" fmla="*/ 114 h 216"/>
                <a:gd name="T32" fmla="*/ 216 w 354"/>
                <a:gd name="T33" fmla="*/ 120 h 216"/>
                <a:gd name="T34" fmla="*/ 210 w 354"/>
                <a:gd name="T35" fmla="*/ 138 h 216"/>
                <a:gd name="T36" fmla="*/ 204 w 354"/>
                <a:gd name="T37" fmla="*/ 156 h 216"/>
                <a:gd name="T38" fmla="*/ 210 w 354"/>
                <a:gd name="T39" fmla="*/ 174 h 216"/>
                <a:gd name="T40" fmla="*/ 210 w 354"/>
                <a:gd name="T41" fmla="*/ 198 h 216"/>
                <a:gd name="T42" fmla="*/ 186 w 354"/>
                <a:gd name="T43" fmla="*/ 204 h 216"/>
                <a:gd name="T44" fmla="*/ 168 w 354"/>
                <a:gd name="T45" fmla="*/ 210 h 216"/>
                <a:gd name="T46" fmla="*/ 150 w 354"/>
                <a:gd name="T47" fmla="*/ 216 h 216"/>
                <a:gd name="T48" fmla="*/ 138 w 354"/>
                <a:gd name="T49" fmla="*/ 204 h 216"/>
                <a:gd name="T50" fmla="*/ 138 w 354"/>
                <a:gd name="T51" fmla="*/ 192 h 216"/>
                <a:gd name="T52" fmla="*/ 126 w 354"/>
                <a:gd name="T53" fmla="*/ 192 h 216"/>
                <a:gd name="T54" fmla="*/ 120 w 354"/>
                <a:gd name="T55" fmla="*/ 174 h 216"/>
                <a:gd name="T56" fmla="*/ 108 w 354"/>
                <a:gd name="T57" fmla="*/ 174 h 216"/>
                <a:gd name="T58" fmla="*/ 96 w 354"/>
                <a:gd name="T59" fmla="*/ 162 h 216"/>
                <a:gd name="T60" fmla="*/ 78 w 354"/>
                <a:gd name="T61" fmla="*/ 156 h 216"/>
                <a:gd name="T62" fmla="*/ 66 w 354"/>
                <a:gd name="T63" fmla="*/ 156 h 216"/>
                <a:gd name="T64" fmla="*/ 54 w 354"/>
                <a:gd name="T65" fmla="*/ 156 h 216"/>
                <a:gd name="T66" fmla="*/ 42 w 354"/>
                <a:gd name="T67" fmla="*/ 156 h 216"/>
                <a:gd name="T68" fmla="*/ 30 w 354"/>
                <a:gd name="T69" fmla="*/ 156 h 216"/>
                <a:gd name="T70" fmla="*/ 18 w 354"/>
                <a:gd name="T71" fmla="*/ 156 h 216"/>
                <a:gd name="T72" fmla="*/ 6 w 354"/>
                <a:gd name="T73" fmla="*/ 162 h 216"/>
                <a:gd name="T74" fmla="*/ 0 w 354"/>
                <a:gd name="T75" fmla="*/ 150 h 216"/>
                <a:gd name="T76" fmla="*/ 0 w 354"/>
                <a:gd name="T77" fmla="*/ 138 h 216"/>
                <a:gd name="T78" fmla="*/ 6 w 354"/>
                <a:gd name="T79" fmla="*/ 114 h 216"/>
                <a:gd name="T80" fmla="*/ 12 w 354"/>
                <a:gd name="T81" fmla="*/ 102 h 216"/>
                <a:gd name="T82" fmla="*/ 12 w 354"/>
                <a:gd name="T83" fmla="*/ 90 h 216"/>
                <a:gd name="T84" fmla="*/ 24 w 354"/>
                <a:gd name="T85" fmla="*/ 78 h 216"/>
                <a:gd name="T86" fmla="*/ 24 w 354"/>
                <a:gd name="T87" fmla="*/ 66 h 216"/>
                <a:gd name="T88" fmla="*/ 30 w 354"/>
                <a:gd name="T89" fmla="*/ 60 h 216"/>
                <a:gd name="T90" fmla="*/ 36 w 354"/>
                <a:gd name="T91" fmla="*/ 42 h 216"/>
                <a:gd name="T92" fmla="*/ 36 w 354"/>
                <a:gd name="T93" fmla="*/ 30 h 216"/>
                <a:gd name="T94" fmla="*/ 42 w 354"/>
                <a:gd name="T95" fmla="*/ 24 h 216"/>
                <a:gd name="T96" fmla="*/ 60 w 354"/>
                <a:gd name="T97" fmla="*/ 24 h 216"/>
                <a:gd name="T98" fmla="*/ 72 w 354"/>
                <a:gd name="T99" fmla="*/ 12 h 216"/>
                <a:gd name="T100" fmla="*/ 84 w 354"/>
                <a:gd name="T101" fmla="*/ 6 h 216"/>
                <a:gd name="T102" fmla="*/ 102 w 354"/>
                <a:gd name="T103" fmla="*/ 12 h 216"/>
                <a:gd name="T104" fmla="*/ 108 w 354"/>
                <a:gd name="T105" fmla="*/ 6 h 216"/>
                <a:gd name="T106" fmla="*/ 126 w 354"/>
                <a:gd name="T107" fmla="*/ 0 h 216"/>
                <a:gd name="T108" fmla="*/ 150 w 354"/>
                <a:gd name="T109" fmla="*/ 6 h 216"/>
                <a:gd name="T110" fmla="*/ 162 w 354"/>
                <a:gd name="T111" fmla="*/ 18 h 216"/>
                <a:gd name="T112" fmla="*/ 174 w 354"/>
                <a:gd name="T113" fmla="*/ 30 h 21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354"/>
                <a:gd name="T172" fmla="*/ 0 h 216"/>
                <a:gd name="T173" fmla="*/ 354 w 354"/>
                <a:gd name="T174" fmla="*/ 216 h 21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354" h="216">
                  <a:moveTo>
                    <a:pt x="174" y="30"/>
                  </a:moveTo>
                  <a:lnTo>
                    <a:pt x="180" y="30"/>
                  </a:lnTo>
                  <a:lnTo>
                    <a:pt x="186" y="30"/>
                  </a:lnTo>
                  <a:lnTo>
                    <a:pt x="192" y="30"/>
                  </a:lnTo>
                  <a:lnTo>
                    <a:pt x="198" y="30"/>
                  </a:lnTo>
                  <a:lnTo>
                    <a:pt x="198" y="36"/>
                  </a:lnTo>
                  <a:lnTo>
                    <a:pt x="204" y="36"/>
                  </a:lnTo>
                  <a:lnTo>
                    <a:pt x="210" y="36"/>
                  </a:lnTo>
                  <a:lnTo>
                    <a:pt x="216" y="36"/>
                  </a:lnTo>
                  <a:lnTo>
                    <a:pt x="216" y="30"/>
                  </a:lnTo>
                  <a:lnTo>
                    <a:pt x="222" y="30"/>
                  </a:lnTo>
                  <a:lnTo>
                    <a:pt x="228" y="30"/>
                  </a:lnTo>
                  <a:lnTo>
                    <a:pt x="228" y="36"/>
                  </a:lnTo>
                  <a:lnTo>
                    <a:pt x="234" y="36"/>
                  </a:lnTo>
                  <a:lnTo>
                    <a:pt x="234" y="30"/>
                  </a:lnTo>
                  <a:lnTo>
                    <a:pt x="240" y="30"/>
                  </a:lnTo>
                  <a:lnTo>
                    <a:pt x="246" y="30"/>
                  </a:lnTo>
                  <a:lnTo>
                    <a:pt x="252" y="30"/>
                  </a:lnTo>
                  <a:lnTo>
                    <a:pt x="258" y="30"/>
                  </a:lnTo>
                  <a:lnTo>
                    <a:pt x="264" y="30"/>
                  </a:lnTo>
                  <a:lnTo>
                    <a:pt x="270" y="30"/>
                  </a:lnTo>
                  <a:lnTo>
                    <a:pt x="294" y="18"/>
                  </a:lnTo>
                  <a:lnTo>
                    <a:pt x="324" y="24"/>
                  </a:lnTo>
                  <a:lnTo>
                    <a:pt x="330" y="24"/>
                  </a:lnTo>
                  <a:lnTo>
                    <a:pt x="336" y="30"/>
                  </a:lnTo>
                  <a:lnTo>
                    <a:pt x="342" y="30"/>
                  </a:lnTo>
                  <a:lnTo>
                    <a:pt x="348" y="30"/>
                  </a:lnTo>
                  <a:lnTo>
                    <a:pt x="354" y="30"/>
                  </a:lnTo>
                  <a:lnTo>
                    <a:pt x="354" y="36"/>
                  </a:lnTo>
                  <a:lnTo>
                    <a:pt x="354" y="42"/>
                  </a:lnTo>
                  <a:lnTo>
                    <a:pt x="354" y="48"/>
                  </a:lnTo>
                  <a:lnTo>
                    <a:pt x="348" y="48"/>
                  </a:lnTo>
                  <a:lnTo>
                    <a:pt x="348" y="54"/>
                  </a:lnTo>
                  <a:lnTo>
                    <a:pt x="342" y="54"/>
                  </a:lnTo>
                  <a:lnTo>
                    <a:pt x="348" y="54"/>
                  </a:lnTo>
                  <a:lnTo>
                    <a:pt x="342" y="54"/>
                  </a:lnTo>
                  <a:lnTo>
                    <a:pt x="342" y="60"/>
                  </a:lnTo>
                  <a:lnTo>
                    <a:pt x="342" y="66"/>
                  </a:lnTo>
                  <a:lnTo>
                    <a:pt x="336" y="66"/>
                  </a:lnTo>
                  <a:lnTo>
                    <a:pt x="336" y="72"/>
                  </a:lnTo>
                  <a:lnTo>
                    <a:pt x="330" y="72"/>
                  </a:lnTo>
                  <a:lnTo>
                    <a:pt x="318" y="78"/>
                  </a:lnTo>
                  <a:lnTo>
                    <a:pt x="318" y="84"/>
                  </a:lnTo>
                  <a:lnTo>
                    <a:pt x="312" y="84"/>
                  </a:lnTo>
                  <a:lnTo>
                    <a:pt x="306" y="84"/>
                  </a:lnTo>
                  <a:lnTo>
                    <a:pt x="294" y="84"/>
                  </a:lnTo>
                  <a:lnTo>
                    <a:pt x="288" y="78"/>
                  </a:lnTo>
                  <a:lnTo>
                    <a:pt x="288" y="84"/>
                  </a:lnTo>
                  <a:lnTo>
                    <a:pt x="282" y="84"/>
                  </a:lnTo>
                  <a:lnTo>
                    <a:pt x="282" y="90"/>
                  </a:lnTo>
                  <a:lnTo>
                    <a:pt x="276" y="90"/>
                  </a:lnTo>
                  <a:lnTo>
                    <a:pt x="276" y="84"/>
                  </a:lnTo>
                  <a:lnTo>
                    <a:pt x="270" y="84"/>
                  </a:lnTo>
                  <a:lnTo>
                    <a:pt x="270" y="90"/>
                  </a:lnTo>
                  <a:lnTo>
                    <a:pt x="264" y="90"/>
                  </a:lnTo>
                  <a:lnTo>
                    <a:pt x="264" y="96"/>
                  </a:lnTo>
                  <a:lnTo>
                    <a:pt x="258" y="96"/>
                  </a:lnTo>
                  <a:lnTo>
                    <a:pt x="258" y="102"/>
                  </a:lnTo>
                  <a:lnTo>
                    <a:pt x="252" y="102"/>
                  </a:lnTo>
                  <a:lnTo>
                    <a:pt x="252" y="108"/>
                  </a:lnTo>
                  <a:lnTo>
                    <a:pt x="246" y="108"/>
                  </a:lnTo>
                  <a:lnTo>
                    <a:pt x="240" y="108"/>
                  </a:lnTo>
                  <a:lnTo>
                    <a:pt x="234" y="108"/>
                  </a:lnTo>
                  <a:lnTo>
                    <a:pt x="234" y="114"/>
                  </a:lnTo>
                  <a:lnTo>
                    <a:pt x="228" y="114"/>
                  </a:lnTo>
                  <a:lnTo>
                    <a:pt x="222" y="114"/>
                  </a:lnTo>
                  <a:lnTo>
                    <a:pt x="222" y="120"/>
                  </a:lnTo>
                  <a:lnTo>
                    <a:pt x="216" y="120"/>
                  </a:lnTo>
                  <a:lnTo>
                    <a:pt x="216" y="126"/>
                  </a:lnTo>
                  <a:lnTo>
                    <a:pt x="216" y="132"/>
                  </a:lnTo>
                  <a:lnTo>
                    <a:pt x="216" y="138"/>
                  </a:lnTo>
                  <a:lnTo>
                    <a:pt x="210" y="138"/>
                  </a:lnTo>
                  <a:lnTo>
                    <a:pt x="210" y="144"/>
                  </a:lnTo>
                  <a:lnTo>
                    <a:pt x="210" y="150"/>
                  </a:lnTo>
                  <a:lnTo>
                    <a:pt x="204" y="150"/>
                  </a:lnTo>
                  <a:lnTo>
                    <a:pt x="204" y="156"/>
                  </a:lnTo>
                  <a:lnTo>
                    <a:pt x="210" y="156"/>
                  </a:lnTo>
                  <a:lnTo>
                    <a:pt x="210" y="162"/>
                  </a:lnTo>
                  <a:lnTo>
                    <a:pt x="210" y="168"/>
                  </a:lnTo>
                  <a:lnTo>
                    <a:pt x="210" y="174"/>
                  </a:lnTo>
                  <a:lnTo>
                    <a:pt x="210" y="180"/>
                  </a:lnTo>
                  <a:lnTo>
                    <a:pt x="210" y="186"/>
                  </a:lnTo>
                  <a:lnTo>
                    <a:pt x="210" y="192"/>
                  </a:lnTo>
                  <a:lnTo>
                    <a:pt x="210" y="198"/>
                  </a:lnTo>
                  <a:lnTo>
                    <a:pt x="204" y="198"/>
                  </a:lnTo>
                  <a:lnTo>
                    <a:pt x="198" y="204"/>
                  </a:lnTo>
                  <a:lnTo>
                    <a:pt x="192" y="204"/>
                  </a:lnTo>
                  <a:lnTo>
                    <a:pt x="186" y="204"/>
                  </a:lnTo>
                  <a:lnTo>
                    <a:pt x="180" y="204"/>
                  </a:lnTo>
                  <a:lnTo>
                    <a:pt x="180" y="210"/>
                  </a:lnTo>
                  <a:lnTo>
                    <a:pt x="174" y="210"/>
                  </a:lnTo>
                  <a:lnTo>
                    <a:pt x="168" y="210"/>
                  </a:lnTo>
                  <a:lnTo>
                    <a:pt x="168" y="216"/>
                  </a:lnTo>
                  <a:lnTo>
                    <a:pt x="162" y="216"/>
                  </a:lnTo>
                  <a:lnTo>
                    <a:pt x="156" y="216"/>
                  </a:lnTo>
                  <a:lnTo>
                    <a:pt x="150" y="216"/>
                  </a:lnTo>
                  <a:lnTo>
                    <a:pt x="144" y="216"/>
                  </a:lnTo>
                  <a:lnTo>
                    <a:pt x="138" y="216"/>
                  </a:lnTo>
                  <a:lnTo>
                    <a:pt x="138" y="210"/>
                  </a:lnTo>
                  <a:lnTo>
                    <a:pt x="138" y="204"/>
                  </a:lnTo>
                  <a:lnTo>
                    <a:pt x="144" y="204"/>
                  </a:lnTo>
                  <a:lnTo>
                    <a:pt x="144" y="198"/>
                  </a:lnTo>
                  <a:lnTo>
                    <a:pt x="144" y="192"/>
                  </a:lnTo>
                  <a:lnTo>
                    <a:pt x="138" y="192"/>
                  </a:lnTo>
                  <a:lnTo>
                    <a:pt x="138" y="198"/>
                  </a:lnTo>
                  <a:lnTo>
                    <a:pt x="138" y="192"/>
                  </a:lnTo>
                  <a:lnTo>
                    <a:pt x="132" y="192"/>
                  </a:lnTo>
                  <a:lnTo>
                    <a:pt x="126" y="192"/>
                  </a:lnTo>
                  <a:lnTo>
                    <a:pt x="126" y="186"/>
                  </a:lnTo>
                  <a:lnTo>
                    <a:pt x="120" y="186"/>
                  </a:lnTo>
                  <a:lnTo>
                    <a:pt x="120" y="180"/>
                  </a:lnTo>
                  <a:lnTo>
                    <a:pt x="120" y="174"/>
                  </a:lnTo>
                  <a:lnTo>
                    <a:pt x="120" y="180"/>
                  </a:lnTo>
                  <a:lnTo>
                    <a:pt x="114" y="180"/>
                  </a:lnTo>
                  <a:lnTo>
                    <a:pt x="114" y="174"/>
                  </a:lnTo>
                  <a:lnTo>
                    <a:pt x="108" y="174"/>
                  </a:lnTo>
                  <a:lnTo>
                    <a:pt x="102" y="174"/>
                  </a:lnTo>
                  <a:lnTo>
                    <a:pt x="102" y="168"/>
                  </a:lnTo>
                  <a:lnTo>
                    <a:pt x="96" y="168"/>
                  </a:lnTo>
                  <a:lnTo>
                    <a:pt x="96" y="162"/>
                  </a:lnTo>
                  <a:lnTo>
                    <a:pt x="90" y="162"/>
                  </a:lnTo>
                  <a:lnTo>
                    <a:pt x="90" y="156"/>
                  </a:lnTo>
                  <a:lnTo>
                    <a:pt x="84" y="156"/>
                  </a:lnTo>
                  <a:lnTo>
                    <a:pt x="78" y="156"/>
                  </a:lnTo>
                  <a:lnTo>
                    <a:pt x="72" y="156"/>
                  </a:lnTo>
                  <a:lnTo>
                    <a:pt x="72" y="150"/>
                  </a:lnTo>
                  <a:lnTo>
                    <a:pt x="66" y="150"/>
                  </a:lnTo>
                  <a:lnTo>
                    <a:pt x="66" y="156"/>
                  </a:lnTo>
                  <a:lnTo>
                    <a:pt x="60" y="156"/>
                  </a:lnTo>
                  <a:lnTo>
                    <a:pt x="60" y="162"/>
                  </a:lnTo>
                  <a:lnTo>
                    <a:pt x="54" y="162"/>
                  </a:lnTo>
                  <a:lnTo>
                    <a:pt x="54" y="156"/>
                  </a:lnTo>
                  <a:lnTo>
                    <a:pt x="54" y="150"/>
                  </a:lnTo>
                  <a:lnTo>
                    <a:pt x="48" y="150"/>
                  </a:lnTo>
                  <a:lnTo>
                    <a:pt x="48" y="156"/>
                  </a:lnTo>
                  <a:lnTo>
                    <a:pt x="42" y="156"/>
                  </a:lnTo>
                  <a:lnTo>
                    <a:pt x="36" y="156"/>
                  </a:lnTo>
                  <a:lnTo>
                    <a:pt x="36" y="162"/>
                  </a:lnTo>
                  <a:lnTo>
                    <a:pt x="30" y="162"/>
                  </a:lnTo>
                  <a:lnTo>
                    <a:pt x="30" y="156"/>
                  </a:lnTo>
                  <a:lnTo>
                    <a:pt x="24" y="156"/>
                  </a:lnTo>
                  <a:lnTo>
                    <a:pt x="24" y="162"/>
                  </a:lnTo>
                  <a:lnTo>
                    <a:pt x="18" y="162"/>
                  </a:lnTo>
                  <a:lnTo>
                    <a:pt x="18" y="156"/>
                  </a:lnTo>
                  <a:lnTo>
                    <a:pt x="18" y="162"/>
                  </a:lnTo>
                  <a:lnTo>
                    <a:pt x="12" y="168"/>
                  </a:lnTo>
                  <a:lnTo>
                    <a:pt x="12" y="162"/>
                  </a:lnTo>
                  <a:lnTo>
                    <a:pt x="6" y="162"/>
                  </a:lnTo>
                  <a:lnTo>
                    <a:pt x="6" y="156"/>
                  </a:lnTo>
                  <a:lnTo>
                    <a:pt x="0" y="156"/>
                  </a:lnTo>
                  <a:lnTo>
                    <a:pt x="6" y="150"/>
                  </a:lnTo>
                  <a:lnTo>
                    <a:pt x="0" y="150"/>
                  </a:lnTo>
                  <a:lnTo>
                    <a:pt x="0" y="144"/>
                  </a:lnTo>
                  <a:lnTo>
                    <a:pt x="6" y="144"/>
                  </a:lnTo>
                  <a:lnTo>
                    <a:pt x="0" y="144"/>
                  </a:lnTo>
                  <a:lnTo>
                    <a:pt x="0" y="138"/>
                  </a:lnTo>
                  <a:lnTo>
                    <a:pt x="0" y="132"/>
                  </a:lnTo>
                  <a:lnTo>
                    <a:pt x="6" y="126"/>
                  </a:lnTo>
                  <a:lnTo>
                    <a:pt x="6" y="120"/>
                  </a:lnTo>
                  <a:lnTo>
                    <a:pt x="6" y="114"/>
                  </a:lnTo>
                  <a:lnTo>
                    <a:pt x="12" y="114"/>
                  </a:lnTo>
                  <a:lnTo>
                    <a:pt x="6" y="108"/>
                  </a:lnTo>
                  <a:lnTo>
                    <a:pt x="12" y="108"/>
                  </a:lnTo>
                  <a:lnTo>
                    <a:pt x="12" y="102"/>
                  </a:lnTo>
                  <a:lnTo>
                    <a:pt x="6" y="102"/>
                  </a:lnTo>
                  <a:lnTo>
                    <a:pt x="6" y="96"/>
                  </a:lnTo>
                  <a:lnTo>
                    <a:pt x="6" y="90"/>
                  </a:lnTo>
                  <a:lnTo>
                    <a:pt x="12" y="90"/>
                  </a:lnTo>
                  <a:lnTo>
                    <a:pt x="18" y="90"/>
                  </a:lnTo>
                  <a:lnTo>
                    <a:pt x="18" y="84"/>
                  </a:lnTo>
                  <a:lnTo>
                    <a:pt x="18" y="78"/>
                  </a:lnTo>
                  <a:lnTo>
                    <a:pt x="24" y="78"/>
                  </a:lnTo>
                  <a:lnTo>
                    <a:pt x="24" y="72"/>
                  </a:lnTo>
                  <a:lnTo>
                    <a:pt x="24" y="66"/>
                  </a:lnTo>
                  <a:lnTo>
                    <a:pt x="18" y="66"/>
                  </a:lnTo>
                  <a:lnTo>
                    <a:pt x="24" y="66"/>
                  </a:lnTo>
                  <a:lnTo>
                    <a:pt x="30" y="66"/>
                  </a:lnTo>
                  <a:lnTo>
                    <a:pt x="30" y="60"/>
                  </a:lnTo>
                  <a:lnTo>
                    <a:pt x="24" y="60"/>
                  </a:lnTo>
                  <a:lnTo>
                    <a:pt x="30" y="60"/>
                  </a:lnTo>
                  <a:lnTo>
                    <a:pt x="30" y="54"/>
                  </a:lnTo>
                  <a:lnTo>
                    <a:pt x="30" y="48"/>
                  </a:lnTo>
                  <a:lnTo>
                    <a:pt x="36" y="48"/>
                  </a:lnTo>
                  <a:lnTo>
                    <a:pt x="36" y="42"/>
                  </a:lnTo>
                  <a:lnTo>
                    <a:pt x="36" y="36"/>
                  </a:lnTo>
                  <a:lnTo>
                    <a:pt x="30" y="36"/>
                  </a:lnTo>
                  <a:lnTo>
                    <a:pt x="30" y="30"/>
                  </a:lnTo>
                  <a:lnTo>
                    <a:pt x="36" y="30"/>
                  </a:lnTo>
                  <a:lnTo>
                    <a:pt x="42" y="30"/>
                  </a:lnTo>
                  <a:lnTo>
                    <a:pt x="36" y="30"/>
                  </a:lnTo>
                  <a:lnTo>
                    <a:pt x="42" y="30"/>
                  </a:lnTo>
                  <a:lnTo>
                    <a:pt x="42" y="24"/>
                  </a:lnTo>
                  <a:lnTo>
                    <a:pt x="48" y="24"/>
                  </a:lnTo>
                  <a:lnTo>
                    <a:pt x="48" y="18"/>
                  </a:lnTo>
                  <a:lnTo>
                    <a:pt x="54" y="18"/>
                  </a:lnTo>
                  <a:lnTo>
                    <a:pt x="60" y="24"/>
                  </a:lnTo>
                  <a:lnTo>
                    <a:pt x="60" y="18"/>
                  </a:lnTo>
                  <a:lnTo>
                    <a:pt x="66" y="18"/>
                  </a:lnTo>
                  <a:lnTo>
                    <a:pt x="72" y="18"/>
                  </a:lnTo>
                  <a:lnTo>
                    <a:pt x="72" y="12"/>
                  </a:lnTo>
                  <a:lnTo>
                    <a:pt x="78" y="12"/>
                  </a:lnTo>
                  <a:lnTo>
                    <a:pt x="78" y="18"/>
                  </a:lnTo>
                  <a:lnTo>
                    <a:pt x="78" y="12"/>
                  </a:lnTo>
                  <a:lnTo>
                    <a:pt x="84" y="6"/>
                  </a:lnTo>
                  <a:lnTo>
                    <a:pt x="90" y="6"/>
                  </a:lnTo>
                  <a:lnTo>
                    <a:pt x="90" y="12"/>
                  </a:lnTo>
                  <a:lnTo>
                    <a:pt x="96" y="6"/>
                  </a:lnTo>
                  <a:lnTo>
                    <a:pt x="102" y="12"/>
                  </a:lnTo>
                  <a:lnTo>
                    <a:pt x="102" y="6"/>
                  </a:lnTo>
                  <a:lnTo>
                    <a:pt x="108" y="6"/>
                  </a:lnTo>
                  <a:lnTo>
                    <a:pt x="108" y="12"/>
                  </a:lnTo>
                  <a:lnTo>
                    <a:pt x="108" y="6"/>
                  </a:lnTo>
                  <a:lnTo>
                    <a:pt x="114" y="6"/>
                  </a:lnTo>
                  <a:lnTo>
                    <a:pt x="120" y="6"/>
                  </a:lnTo>
                  <a:lnTo>
                    <a:pt x="126" y="6"/>
                  </a:lnTo>
                  <a:lnTo>
                    <a:pt x="126" y="0"/>
                  </a:lnTo>
                  <a:lnTo>
                    <a:pt x="132" y="0"/>
                  </a:lnTo>
                  <a:lnTo>
                    <a:pt x="138" y="0"/>
                  </a:lnTo>
                  <a:lnTo>
                    <a:pt x="144" y="6"/>
                  </a:lnTo>
                  <a:lnTo>
                    <a:pt x="150" y="6"/>
                  </a:lnTo>
                  <a:lnTo>
                    <a:pt x="150" y="12"/>
                  </a:lnTo>
                  <a:lnTo>
                    <a:pt x="156" y="12"/>
                  </a:lnTo>
                  <a:lnTo>
                    <a:pt x="162" y="12"/>
                  </a:lnTo>
                  <a:lnTo>
                    <a:pt x="162" y="18"/>
                  </a:lnTo>
                  <a:lnTo>
                    <a:pt x="168" y="18"/>
                  </a:lnTo>
                  <a:lnTo>
                    <a:pt x="168" y="24"/>
                  </a:lnTo>
                  <a:lnTo>
                    <a:pt x="174" y="24"/>
                  </a:lnTo>
                  <a:lnTo>
                    <a:pt x="174" y="30"/>
                  </a:lnTo>
                  <a:close/>
                </a:path>
              </a:pathLst>
            </a:custGeom>
            <a:solidFill>
              <a:srgbClr val="3366FF"/>
            </a:solidFill>
            <a:ln w="0">
              <a:solidFill>
                <a:srgbClr val="000000"/>
              </a:solidFill>
              <a:prstDash val="solid"/>
              <a:round/>
              <a:headEnd/>
              <a:tailEnd/>
            </a:ln>
          </p:spPr>
          <p:txBody>
            <a:bodyPr/>
            <a:lstStyle/>
            <a:p>
              <a:endParaRPr lang="es-MX"/>
            </a:p>
          </p:txBody>
        </p:sp>
        <p:sp>
          <p:nvSpPr>
            <p:cNvPr id="139" name="Freeform 141"/>
            <p:cNvSpPr>
              <a:spLocks/>
            </p:cNvSpPr>
            <p:nvPr/>
          </p:nvSpPr>
          <p:spPr bwMode="auto">
            <a:xfrm>
              <a:off x="1716" y="1110"/>
              <a:ext cx="450" cy="540"/>
            </a:xfrm>
            <a:custGeom>
              <a:avLst/>
              <a:gdLst>
                <a:gd name="T0" fmla="*/ 48 w 450"/>
                <a:gd name="T1" fmla="*/ 360 h 540"/>
                <a:gd name="T2" fmla="*/ 36 w 450"/>
                <a:gd name="T3" fmla="*/ 330 h 540"/>
                <a:gd name="T4" fmla="*/ 30 w 450"/>
                <a:gd name="T5" fmla="*/ 288 h 540"/>
                <a:gd name="T6" fmla="*/ 42 w 450"/>
                <a:gd name="T7" fmla="*/ 264 h 540"/>
                <a:gd name="T8" fmla="*/ 24 w 450"/>
                <a:gd name="T9" fmla="*/ 240 h 540"/>
                <a:gd name="T10" fmla="*/ 24 w 450"/>
                <a:gd name="T11" fmla="*/ 216 h 540"/>
                <a:gd name="T12" fmla="*/ 0 w 450"/>
                <a:gd name="T13" fmla="*/ 198 h 540"/>
                <a:gd name="T14" fmla="*/ 12 w 450"/>
                <a:gd name="T15" fmla="*/ 168 h 540"/>
                <a:gd name="T16" fmla="*/ 24 w 450"/>
                <a:gd name="T17" fmla="*/ 150 h 540"/>
                <a:gd name="T18" fmla="*/ 54 w 450"/>
                <a:gd name="T19" fmla="*/ 138 h 540"/>
                <a:gd name="T20" fmla="*/ 78 w 450"/>
                <a:gd name="T21" fmla="*/ 126 h 540"/>
                <a:gd name="T22" fmla="*/ 78 w 450"/>
                <a:gd name="T23" fmla="*/ 150 h 540"/>
                <a:gd name="T24" fmla="*/ 120 w 450"/>
                <a:gd name="T25" fmla="*/ 150 h 540"/>
                <a:gd name="T26" fmla="*/ 144 w 450"/>
                <a:gd name="T27" fmla="*/ 132 h 540"/>
                <a:gd name="T28" fmla="*/ 180 w 450"/>
                <a:gd name="T29" fmla="*/ 108 h 540"/>
                <a:gd name="T30" fmla="*/ 210 w 450"/>
                <a:gd name="T31" fmla="*/ 96 h 540"/>
                <a:gd name="T32" fmla="*/ 216 w 450"/>
                <a:gd name="T33" fmla="*/ 66 h 540"/>
                <a:gd name="T34" fmla="*/ 222 w 450"/>
                <a:gd name="T35" fmla="*/ 42 h 540"/>
                <a:gd name="T36" fmla="*/ 246 w 450"/>
                <a:gd name="T37" fmla="*/ 66 h 540"/>
                <a:gd name="T38" fmla="*/ 270 w 450"/>
                <a:gd name="T39" fmla="*/ 54 h 540"/>
                <a:gd name="T40" fmla="*/ 300 w 450"/>
                <a:gd name="T41" fmla="*/ 48 h 540"/>
                <a:gd name="T42" fmla="*/ 306 w 450"/>
                <a:gd name="T43" fmla="*/ 18 h 540"/>
                <a:gd name="T44" fmla="*/ 330 w 450"/>
                <a:gd name="T45" fmla="*/ 0 h 540"/>
                <a:gd name="T46" fmla="*/ 318 w 450"/>
                <a:gd name="T47" fmla="*/ 12 h 540"/>
                <a:gd name="T48" fmla="*/ 330 w 450"/>
                <a:gd name="T49" fmla="*/ 60 h 540"/>
                <a:gd name="T50" fmla="*/ 342 w 450"/>
                <a:gd name="T51" fmla="*/ 90 h 540"/>
                <a:gd name="T52" fmla="*/ 348 w 450"/>
                <a:gd name="T53" fmla="*/ 108 h 540"/>
                <a:gd name="T54" fmla="*/ 330 w 450"/>
                <a:gd name="T55" fmla="*/ 126 h 540"/>
                <a:gd name="T56" fmla="*/ 330 w 450"/>
                <a:gd name="T57" fmla="*/ 192 h 540"/>
                <a:gd name="T58" fmla="*/ 342 w 450"/>
                <a:gd name="T59" fmla="*/ 228 h 540"/>
                <a:gd name="T60" fmla="*/ 354 w 450"/>
                <a:gd name="T61" fmla="*/ 252 h 540"/>
                <a:gd name="T62" fmla="*/ 342 w 450"/>
                <a:gd name="T63" fmla="*/ 270 h 540"/>
                <a:gd name="T64" fmla="*/ 336 w 450"/>
                <a:gd name="T65" fmla="*/ 288 h 540"/>
                <a:gd name="T66" fmla="*/ 336 w 450"/>
                <a:gd name="T67" fmla="*/ 312 h 540"/>
                <a:gd name="T68" fmla="*/ 348 w 450"/>
                <a:gd name="T69" fmla="*/ 336 h 540"/>
                <a:gd name="T70" fmla="*/ 378 w 450"/>
                <a:gd name="T71" fmla="*/ 360 h 540"/>
                <a:gd name="T72" fmla="*/ 402 w 450"/>
                <a:gd name="T73" fmla="*/ 360 h 540"/>
                <a:gd name="T74" fmla="*/ 450 w 450"/>
                <a:gd name="T75" fmla="*/ 366 h 540"/>
                <a:gd name="T76" fmla="*/ 438 w 450"/>
                <a:gd name="T77" fmla="*/ 396 h 540"/>
                <a:gd name="T78" fmla="*/ 426 w 450"/>
                <a:gd name="T79" fmla="*/ 408 h 540"/>
                <a:gd name="T80" fmla="*/ 408 w 450"/>
                <a:gd name="T81" fmla="*/ 426 h 540"/>
                <a:gd name="T82" fmla="*/ 384 w 450"/>
                <a:gd name="T83" fmla="*/ 444 h 540"/>
                <a:gd name="T84" fmla="*/ 366 w 450"/>
                <a:gd name="T85" fmla="*/ 462 h 540"/>
                <a:gd name="T86" fmla="*/ 360 w 450"/>
                <a:gd name="T87" fmla="*/ 480 h 540"/>
                <a:gd name="T88" fmla="*/ 354 w 450"/>
                <a:gd name="T89" fmla="*/ 516 h 540"/>
                <a:gd name="T90" fmla="*/ 318 w 450"/>
                <a:gd name="T91" fmla="*/ 522 h 540"/>
                <a:gd name="T92" fmla="*/ 306 w 450"/>
                <a:gd name="T93" fmla="*/ 510 h 540"/>
                <a:gd name="T94" fmla="*/ 276 w 450"/>
                <a:gd name="T95" fmla="*/ 486 h 540"/>
                <a:gd name="T96" fmla="*/ 240 w 450"/>
                <a:gd name="T97" fmla="*/ 480 h 540"/>
                <a:gd name="T98" fmla="*/ 234 w 450"/>
                <a:gd name="T99" fmla="*/ 522 h 540"/>
                <a:gd name="T100" fmla="*/ 216 w 450"/>
                <a:gd name="T101" fmla="*/ 540 h 540"/>
                <a:gd name="T102" fmla="*/ 198 w 450"/>
                <a:gd name="T103" fmla="*/ 534 h 540"/>
                <a:gd name="T104" fmla="*/ 168 w 450"/>
                <a:gd name="T105" fmla="*/ 528 h 540"/>
                <a:gd name="T106" fmla="*/ 144 w 450"/>
                <a:gd name="T107" fmla="*/ 516 h 540"/>
                <a:gd name="T108" fmla="*/ 120 w 450"/>
                <a:gd name="T109" fmla="*/ 462 h 540"/>
                <a:gd name="T110" fmla="*/ 102 w 450"/>
                <a:gd name="T111" fmla="*/ 438 h 540"/>
                <a:gd name="T112" fmla="*/ 84 w 450"/>
                <a:gd name="T113" fmla="*/ 420 h 540"/>
                <a:gd name="T114" fmla="*/ 60 w 450"/>
                <a:gd name="T115" fmla="*/ 426 h 540"/>
                <a:gd name="T116" fmla="*/ 60 w 450"/>
                <a:gd name="T117" fmla="*/ 390 h 540"/>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450"/>
                <a:gd name="T178" fmla="*/ 0 h 540"/>
                <a:gd name="T179" fmla="*/ 450 w 450"/>
                <a:gd name="T180" fmla="*/ 540 h 540"/>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450" h="540">
                  <a:moveTo>
                    <a:pt x="54" y="390"/>
                  </a:moveTo>
                  <a:lnTo>
                    <a:pt x="48" y="384"/>
                  </a:lnTo>
                  <a:lnTo>
                    <a:pt x="48" y="378"/>
                  </a:lnTo>
                  <a:lnTo>
                    <a:pt x="48" y="372"/>
                  </a:lnTo>
                  <a:lnTo>
                    <a:pt x="48" y="366"/>
                  </a:lnTo>
                  <a:lnTo>
                    <a:pt x="48" y="360"/>
                  </a:lnTo>
                  <a:lnTo>
                    <a:pt x="48" y="354"/>
                  </a:lnTo>
                  <a:lnTo>
                    <a:pt x="42" y="354"/>
                  </a:lnTo>
                  <a:lnTo>
                    <a:pt x="42" y="348"/>
                  </a:lnTo>
                  <a:lnTo>
                    <a:pt x="36" y="342"/>
                  </a:lnTo>
                  <a:lnTo>
                    <a:pt x="36" y="336"/>
                  </a:lnTo>
                  <a:lnTo>
                    <a:pt x="36" y="330"/>
                  </a:lnTo>
                  <a:lnTo>
                    <a:pt x="36" y="324"/>
                  </a:lnTo>
                  <a:lnTo>
                    <a:pt x="30" y="318"/>
                  </a:lnTo>
                  <a:lnTo>
                    <a:pt x="30" y="312"/>
                  </a:lnTo>
                  <a:lnTo>
                    <a:pt x="24" y="300"/>
                  </a:lnTo>
                  <a:lnTo>
                    <a:pt x="24" y="294"/>
                  </a:lnTo>
                  <a:lnTo>
                    <a:pt x="30" y="288"/>
                  </a:lnTo>
                  <a:lnTo>
                    <a:pt x="30" y="282"/>
                  </a:lnTo>
                  <a:lnTo>
                    <a:pt x="36" y="282"/>
                  </a:lnTo>
                  <a:lnTo>
                    <a:pt x="36" y="276"/>
                  </a:lnTo>
                  <a:lnTo>
                    <a:pt x="42" y="276"/>
                  </a:lnTo>
                  <a:lnTo>
                    <a:pt x="42" y="270"/>
                  </a:lnTo>
                  <a:lnTo>
                    <a:pt x="42" y="264"/>
                  </a:lnTo>
                  <a:lnTo>
                    <a:pt x="36" y="264"/>
                  </a:lnTo>
                  <a:lnTo>
                    <a:pt x="36" y="258"/>
                  </a:lnTo>
                  <a:lnTo>
                    <a:pt x="36" y="252"/>
                  </a:lnTo>
                  <a:lnTo>
                    <a:pt x="30" y="252"/>
                  </a:lnTo>
                  <a:lnTo>
                    <a:pt x="30" y="246"/>
                  </a:lnTo>
                  <a:lnTo>
                    <a:pt x="24" y="240"/>
                  </a:lnTo>
                  <a:lnTo>
                    <a:pt x="18" y="234"/>
                  </a:lnTo>
                  <a:lnTo>
                    <a:pt x="18" y="228"/>
                  </a:lnTo>
                  <a:lnTo>
                    <a:pt x="24" y="228"/>
                  </a:lnTo>
                  <a:lnTo>
                    <a:pt x="24" y="222"/>
                  </a:lnTo>
                  <a:lnTo>
                    <a:pt x="30" y="222"/>
                  </a:lnTo>
                  <a:lnTo>
                    <a:pt x="24" y="216"/>
                  </a:lnTo>
                  <a:lnTo>
                    <a:pt x="18" y="216"/>
                  </a:lnTo>
                  <a:lnTo>
                    <a:pt x="12" y="216"/>
                  </a:lnTo>
                  <a:lnTo>
                    <a:pt x="12" y="210"/>
                  </a:lnTo>
                  <a:lnTo>
                    <a:pt x="6" y="204"/>
                  </a:lnTo>
                  <a:lnTo>
                    <a:pt x="0" y="204"/>
                  </a:lnTo>
                  <a:lnTo>
                    <a:pt x="0" y="198"/>
                  </a:lnTo>
                  <a:lnTo>
                    <a:pt x="6" y="198"/>
                  </a:lnTo>
                  <a:lnTo>
                    <a:pt x="6" y="192"/>
                  </a:lnTo>
                  <a:lnTo>
                    <a:pt x="6" y="186"/>
                  </a:lnTo>
                  <a:lnTo>
                    <a:pt x="6" y="180"/>
                  </a:lnTo>
                  <a:lnTo>
                    <a:pt x="12" y="174"/>
                  </a:lnTo>
                  <a:lnTo>
                    <a:pt x="12" y="168"/>
                  </a:lnTo>
                  <a:lnTo>
                    <a:pt x="18" y="168"/>
                  </a:lnTo>
                  <a:lnTo>
                    <a:pt x="24" y="162"/>
                  </a:lnTo>
                  <a:lnTo>
                    <a:pt x="24" y="156"/>
                  </a:lnTo>
                  <a:lnTo>
                    <a:pt x="18" y="156"/>
                  </a:lnTo>
                  <a:lnTo>
                    <a:pt x="24" y="156"/>
                  </a:lnTo>
                  <a:lnTo>
                    <a:pt x="24" y="150"/>
                  </a:lnTo>
                  <a:lnTo>
                    <a:pt x="30" y="150"/>
                  </a:lnTo>
                  <a:lnTo>
                    <a:pt x="36" y="150"/>
                  </a:lnTo>
                  <a:lnTo>
                    <a:pt x="42" y="150"/>
                  </a:lnTo>
                  <a:lnTo>
                    <a:pt x="48" y="150"/>
                  </a:lnTo>
                  <a:lnTo>
                    <a:pt x="48" y="144"/>
                  </a:lnTo>
                  <a:lnTo>
                    <a:pt x="54" y="138"/>
                  </a:lnTo>
                  <a:lnTo>
                    <a:pt x="54" y="132"/>
                  </a:lnTo>
                  <a:lnTo>
                    <a:pt x="54" y="126"/>
                  </a:lnTo>
                  <a:lnTo>
                    <a:pt x="60" y="126"/>
                  </a:lnTo>
                  <a:lnTo>
                    <a:pt x="66" y="126"/>
                  </a:lnTo>
                  <a:lnTo>
                    <a:pt x="72" y="126"/>
                  </a:lnTo>
                  <a:lnTo>
                    <a:pt x="78" y="126"/>
                  </a:lnTo>
                  <a:lnTo>
                    <a:pt x="72" y="132"/>
                  </a:lnTo>
                  <a:lnTo>
                    <a:pt x="66" y="138"/>
                  </a:lnTo>
                  <a:lnTo>
                    <a:pt x="66" y="144"/>
                  </a:lnTo>
                  <a:lnTo>
                    <a:pt x="66" y="150"/>
                  </a:lnTo>
                  <a:lnTo>
                    <a:pt x="72" y="150"/>
                  </a:lnTo>
                  <a:lnTo>
                    <a:pt x="78" y="150"/>
                  </a:lnTo>
                  <a:lnTo>
                    <a:pt x="84" y="150"/>
                  </a:lnTo>
                  <a:lnTo>
                    <a:pt x="90" y="144"/>
                  </a:lnTo>
                  <a:lnTo>
                    <a:pt x="96" y="150"/>
                  </a:lnTo>
                  <a:lnTo>
                    <a:pt x="108" y="150"/>
                  </a:lnTo>
                  <a:lnTo>
                    <a:pt x="114" y="150"/>
                  </a:lnTo>
                  <a:lnTo>
                    <a:pt x="120" y="150"/>
                  </a:lnTo>
                  <a:lnTo>
                    <a:pt x="132" y="150"/>
                  </a:lnTo>
                  <a:lnTo>
                    <a:pt x="132" y="156"/>
                  </a:lnTo>
                  <a:lnTo>
                    <a:pt x="132" y="162"/>
                  </a:lnTo>
                  <a:lnTo>
                    <a:pt x="138" y="162"/>
                  </a:lnTo>
                  <a:lnTo>
                    <a:pt x="138" y="156"/>
                  </a:lnTo>
                  <a:lnTo>
                    <a:pt x="144" y="132"/>
                  </a:lnTo>
                  <a:lnTo>
                    <a:pt x="156" y="132"/>
                  </a:lnTo>
                  <a:lnTo>
                    <a:pt x="180" y="132"/>
                  </a:lnTo>
                  <a:lnTo>
                    <a:pt x="180" y="126"/>
                  </a:lnTo>
                  <a:lnTo>
                    <a:pt x="180" y="120"/>
                  </a:lnTo>
                  <a:lnTo>
                    <a:pt x="180" y="114"/>
                  </a:lnTo>
                  <a:lnTo>
                    <a:pt x="180" y="108"/>
                  </a:lnTo>
                  <a:lnTo>
                    <a:pt x="186" y="108"/>
                  </a:lnTo>
                  <a:lnTo>
                    <a:pt x="192" y="108"/>
                  </a:lnTo>
                  <a:lnTo>
                    <a:pt x="198" y="108"/>
                  </a:lnTo>
                  <a:lnTo>
                    <a:pt x="204" y="102"/>
                  </a:lnTo>
                  <a:lnTo>
                    <a:pt x="210" y="102"/>
                  </a:lnTo>
                  <a:lnTo>
                    <a:pt x="210" y="96"/>
                  </a:lnTo>
                  <a:lnTo>
                    <a:pt x="210" y="90"/>
                  </a:lnTo>
                  <a:lnTo>
                    <a:pt x="210" y="84"/>
                  </a:lnTo>
                  <a:lnTo>
                    <a:pt x="210" y="78"/>
                  </a:lnTo>
                  <a:lnTo>
                    <a:pt x="210" y="72"/>
                  </a:lnTo>
                  <a:lnTo>
                    <a:pt x="216" y="72"/>
                  </a:lnTo>
                  <a:lnTo>
                    <a:pt x="216" y="66"/>
                  </a:lnTo>
                  <a:lnTo>
                    <a:pt x="216" y="60"/>
                  </a:lnTo>
                  <a:lnTo>
                    <a:pt x="216" y="54"/>
                  </a:lnTo>
                  <a:lnTo>
                    <a:pt x="210" y="54"/>
                  </a:lnTo>
                  <a:lnTo>
                    <a:pt x="210" y="42"/>
                  </a:lnTo>
                  <a:lnTo>
                    <a:pt x="216" y="42"/>
                  </a:lnTo>
                  <a:lnTo>
                    <a:pt x="222" y="42"/>
                  </a:lnTo>
                  <a:lnTo>
                    <a:pt x="228" y="48"/>
                  </a:lnTo>
                  <a:lnTo>
                    <a:pt x="234" y="54"/>
                  </a:lnTo>
                  <a:lnTo>
                    <a:pt x="240" y="54"/>
                  </a:lnTo>
                  <a:lnTo>
                    <a:pt x="240" y="60"/>
                  </a:lnTo>
                  <a:lnTo>
                    <a:pt x="246" y="60"/>
                  </a:lnTo>
                  <a:lnTo>
                    <a:pt x="246" y="66"/>
                  </a:lnTo>
                  <a:lnTo>
                    <a:pt x="252" y="66"/>
                  </a:lnTo>
                  <a:lnTo>
                    <a:pt x="258" y="72"/>
                  </a:lnTo>
                  <a:lnTo>
                    <a:pt x="270" y="84"/>
                  </a:lnTo>
                  <a:lnTo>
                    <a:pt x="270" y="66"/>
                  </a:lnTo>
                  <a:lnTo>
                    <a:pt x="270" y="60"/>
                  </a:lnTo>
                  <a:lnTo>
                    <a:pt x="270" y="54"/>
                  </a:lnTo>
                  <a:lnTo>
                    <a:pt x="270" y="48"/>
                  </a:lnTo>
                  <a:lnTo>
                    <a:pt x="276" y="48"/>
                  </a:lnTo>
                  <a:lnTo>
                    <a:pt x="282" y="48"/>
                  </a:lnTo>
                  <a:lnTo>
                    <a:pt x="288" y="48"/>
                  </a:lnTo>
                  <a:lnTo>
                    <a:pt x="294" y="48"/>
                  </a:lnTo>
                  <a:lnTo>
                    <a:pt x="300" y="48"/>
                  </a:lnTo>
                  <a:lnTo>
                    <a:pt x="300" y="42"/>
                  </a:lnTo>
                  <a:lnTo>
                    <a:pt x="306" y="42"/>
                  </a:lnTo>
                  <a:lnTo>
                    <a:pt x="312" y="42"/>
                  </a:lnTo>
                  <a:lnTo>
                    <a:pt x="312" y="30"/>
                  </a:lnTo>
                  <a:lnTo>
                    <a:pt x="306" y="30"/>
                  </a:lnTo>
                  <a:lnTo>
                    <a:pt x="306" y="18"/>
                  </a:lnTo>
                  <a:lnTo>
                    <a:pt x="306" y="6"/>
                  </a:lnTo>
                  <a:lnTo>
                    <a:pt x="312" y="6"/>
                  </a:lnTo>
                  <a:lnTo>
                    <a:pt x="312" y="0"/>
                  </a:lnTo>
                  <a:lnTo>
                    <a:pt x="318" y="0"/>
                  </a:lnTo>
                  <a:lnTo>
                    <a:pt x="324" y="0"/>
                  </a:lnTo>
                  <a:lnTo>
                    <a:pt x="330" y="0"/>
                  </a:lnTo>
                  <a:lnTo>
                    <a:pt x="336" y="0"/>
                  </a:lnTo>
                  <a:lnTo>
                    <a:pt x="342" y="0"/>
                  </a:lnTo>
                  <a:lnTo>
                    <a:pt x="342" y="6"/>
                  </a:lnTo>
                  <a:lnTo>
                    <a:pt x="342" y="12"/>
                  </a:lnTo>
                  <a:lnTo>
                    <a:pt x="312" y="12"/>
                  </a:lnTo>
                  <a:lnTo>
                    <a:pt x="318" y="12"/>
                  </a:lnTo>
                  <a:lnTo>
                    <a:pt x="318" y="24"/>
                  </a:lnTo>
                  <a:lnTo>
                    <a:pt x="324" y="36"/>
                  </a:lnTo>
                  <a:lnTo>
                    <a:pt x="324" y="42"/>
                  </a:lnTo>
                  <a:lnTo>
                    <a:pt x="324" y="48"/>
                  </a:lnTo>
                  <a:lnTo>
                    <a:pt x="324" y="54"/>
                  </a:lnTo>
                  <a:lnTo>
                    <a:pt x="330" y="60"/>
                  </a:lnTo>
                  <a:lnTo>
                    <a:pt x="330" y="66"/>
                  </a:lnTo>
                  <a:lnTo>
                    <a:pt x="336" y="72"/>
                  </a:lnTo>
                  <a:lnTo>
                    <a:pt x="336" y="78"/>
                  </a:lnTo>
                  <a:lnTo>
                    <a:pt x="336" y="84"/>
                  </a:lnTo>
                  <a:lnTo>
                    <a:pt x="342" y="84"/>
                  </a:lnTo>
                  <a:lnTo>
                    <a:pt x="342" y="90"/>
                  </a:lnTo>
                  <a:lnTo>
                    <a:pt x="348" y="102"/>
                  </a:lnTo>
                  <a:lnTo>
                    <a:pt x="348" y="96"/>
                  </a:lnTo>
                  <a:lnTo>
                    <a:pt x="348" y="102"/>
                  </a:lnTo>
                  <a:lnTo>
                    <a:pt x="354" y="102"/>
                  </a:lnTo>
                  <a:lnTo>
                    <a:pt x="354" y="108"/>
                  </a:lnTo>
                  <a:lnTo>
                    <a:pt x="348" y="108"/>
                  </a:lnTo>
                  <a:lnTo>
                    <a:pt x="348" y="114"/>
                  </a:lnTo>
                  <a:lnTo>
                    <a:pt x="348" y="120"/>
                  </a:lnTo>
                  <a:lnTo>
                    <a:pt x="348" y="126"/>
                  </a:lnTo>
                  <a:lnTo>
                    <a:pt x="348" y="132"/>
                  </a:lnTo>
                  <a:lnTo>
                    <a:pt x="342" y="132"/>
                  </a:lnTo>
                  <a:lnTo>
                    <a:pt x="330" y="126"/>
                  </a:lnTo>
                  <a:lnTo>
                    <a:pt x="330" y="132"/>
                  </a:lnTo>
                  <a:lnTo>
                    <a:pt x="330" y="138"/>
                  </a:lnTo>
                  <a:lnTo>
                    <a:pt x="330" y="144"/>
                  </a:lnTo>
                  <a:lnTo>
                    <a:pt x="330" y="150"/>
                  </a:lnTo>
                  <a:lnTo>
                    <a:pt x="330" y="168"/>
                  </a:lnTo>
                  <a:lnTo>
                    <a:pt x="330" y="192"/>
                  </a:lnTo>
                  <a:lnTo>
                    <a:pt x="318" y="192"/>
                  </a:lnTo>
                  <a:lnTo>
                    <a:pt x="318" y="210"/>
                  </a:lnTo>
                  <a:lnTo>
                    <a:pt x="324" y="210"/>
                  </a:lnTo>
                  <a:lnTo>
                    <a:pt x="336" y="210"/>
                  </a:lnTo>
                  <a:lnTo>
                    <a:pt x="336" y="228"/>
                  </a:lnTo>
                  <a:lnTo>
                    <a:pt x="342" y="228"/>
                  </a:lnTo>
                  <a:lnTo>
                    <a:pt x="354" y="234"/>
                  </a:lnTo>
                  <a:lnTo>
                    <a:pt x="360" y="234"/>
                  </a:lnTo>
                  <a:lnTo>
                    <a:pt x="360" y="240"/>
                  </a:lnTo>
                  <a:lnTo>
                    <a:pt x="366" y="246"/>
                  </a:lnTo>
                  <a:lnTo>
                    <a:pt x="360" y="246"/>
                  </a:lnTo>
                  <a:lnTo>
                    <a:pt x="354" y="252"/>
                  </a:lnTo>
                  <a:lnTo>
                    <a:pt x="348" y="258"/>
                  </a:lnTo>
                  <a:lnTo>
                    <a:pt x="342" y="258"/>
                  </a:lnTo>
                  <a:lnTo>
                    <a:pt x="342" y="264"/>
                  </a:lnTo>
                  <a:lnTo>
                    <a:pt x="336" y="264"/>
                  </a:lnTo>
                  <a:lnTo>
                    <a:pt x="336" y="270"/>
                  </a:lnTo>
                  <a:lnTo>
                    <a:pt x="342" y="270"/>
                  </a:lnTo>
                  <a:lnTo>
                    <a:pt x="348" y="270"/>
                  </a:lnTo>
                  <a:lnTo>
                    <a:pt x="342" y="270"/>
                  </a:lnTo>
                  <a:lnTo>
                    <a:pt x="342" y="276"/>
                  </a:lnTo>
                  <a:lnTo>
                    <a:pt x="342" y="282"/>
                  </a:lnTo>
                  <a:lnTo>
                    <a:pt x="342" y="288"/>
                  </a:lnTo>
                  <a:lnTo>
                    <a:pt x="336" y="288"/>
                  </a:lnTo>
                  <a:lnTo>
                    <a:pt x="336" y="294"/>
                  </a:lnTo>
                  <a:lnTo>
                    <a:pt x="342" y="294"/>
                  </a:lnTo>
                  <a:lnTo>
                    <a:pt x="342" y="300"/>
                  </a:lnTo>
                  <a:lnTo>
                    <a:pt x="342" y="306"/>
                  </a:lnTo>
                  <a:lnTo>
                    <a:pt x="336" y="306"/>
                  </a:lnTo>
                  <a:lnTo>
                    <a:pt x="336" y="312"/>
                  </a:lnTo>
                  <a:lnTo>
                    <a:pt x="336" y="318"/>
                  </a:lnTo>
                  <a:lnTo>
                    <a:pt x="336" y="324"/>
                  </a:lnTo>
                  <a:lnTo>
                    <a:pt x="336" y="330"/>
                  </a:lnTo>
                  <a:lnTo>
                    <a:pt x="336" y="336"/>
                  </a:lnTo>
                  <a:lnTo>
                    <a:pt x="342" y="336"/>
                  </a:lnTo>
                  <a:lnTo>
                    <a:pt x="348" y="336"/>
                  </a:lnTo>
                  <a:lnTo>
                    <a:pt x="366" y="348"/>
                  </a:lnTo>
                  <a:lnTo>
                    <a:pt x="372" y="342"/>
                  </a:lnTo>
                  <a:lnTo>
                    <a:pt x="372" y="348"/>
                  </a:lnTo>
                  <a:lnTo>
                    <a:pt x="378" y="348"/>
                  </a:lnTo>
                  <a:lnTo>
                    <a:pt x="378" y="354"/>
                  </a:lnTo>
                  <a:lnTo>
                    <a:pt x="378" y="360"/>
                  </a:lnTo>
                  <a:lnTo>
                    <a:pt x="384" y="360"/>
                  </a:lnTo>
                  <a:lnTo>
                    <a:pt x="390" y="360"/>
                  </a:lnTo>
                  <a:lnTo>
                    <a:pt x="396" y="360"/>
                  </a:lnTo>
                  <a:lnTo>
                    <a:pt x="396" y="366"/>
                  </a:lnTo>
                  <a:lnTo>
                    <a:pt x="396" y="360"/>
                  </a:lnTo>
                  <a:lnTo>
                    <a:pt x="402" y="360"/>
                  </a:lnTo>
                  <a:lnTo>
                    <a:pt x="408" y="360"/>
                  </a:lnTo>
                  <a:lnTo>
                    <a:pt x="408" y="366"/>
                  </a:lnTo>
                  <a:lnTo>
                    <a:pt x="414" y="366"/>
                  </a:lnTo>
                  <a:lnTo>
                    <a:pt x="414" y="354"/>
                  </a:lnTo>
                  <a:lnTo>
                    <a:pt x="444" y="360"/>
                  </a:lnTo>
                  <a:lnTo>
                    <a:pt x="450" y="366"/>
                  </a:lnTo>
                  <a:lnTo>
                    <a:pt x="444" y="366"/>
                  </a:lnTo>
                  <a:lnTo>
                    <a:pt x="444" y="372"/>
                  </a:lnTo>
                  <a:lnTo>
                    <a:pt x="444" y="378"/>
                  </a:lnTo>
                  <a:lnTo>
                    <a:pt x="444" y="384"/>
                  </a:lnTo>
                  <a:lnTo>
                    <a:pt x="444" y="390"/>
                  </a:lnTo>
                  <a:lnTo>
                    <a:pt x="438" y="396"/>
                  </a:lnTo>
                  <a:lnTo>
                    <a:pt x="438" y="402"/>
                  </a:lnTo>
                  <a:lnTo>
                    <a:pt x="438" y="408"/>
                  </a:lnTo>
                  <a:lnTo>
                    <a:pt x="438" y="414"/>
                  </a:lnTo>
                  <a:lnTo>
                    <a:pt x="438" y="408"/>
                  </a:lnTo>
                  <a:lnTo>
                    <a:pt x="432" y="408"/>
                  </a:lnTo>
                  <a:lnTo>
                    <a:pt x="426" y="408"/>
                  </a:lnTo>
                  <a:lnTo>
                    <a:pt x="420" y="408"/>
                  </a:lnTo>
                  <a:lnTo>
                    <a:pt x="420" y="414"/>
                  </a:lnTo>
                  <a:lnTo>
                    <a:pt x="414" y="414"/>
                  </a:lnTo>
                  <a:lnTo>
                    <a:pt x="408" y="414"/>
                  </a:lnTo>
                  <a:lnTo>
                    <a:pt x="408" y="420"/>
                  </a:lnTo>
                  <a:lnTo>
                    <a:pt x="408" y="426"/>
                  </a:lnTo>
                  <a:lnTo>
                    <a:pt x="408" y="432"/>
                  </a:lnTo>
                  <a:lnTo>
                    <a:pt x="402" y="432"/>
                  </a:lnTo>
                  <a:lnTo>
                    <a:pt x="396" y="438"/>
                  </a:lnTo>
                  <a:lnTo>
                    <a:pt x="390" y="438"/>
                  </a:lnTo>
                  <a:lnTo>
                    <a:pt x="390" y="444"/>
                  </a:lnTo>
                  <a:lnTo>
                    <a:pt x="384" y="444"/>
                  </a:lnTo>
                  <a:lnTo>
                    <a:pt x="378" y="444"/>
                  </a:lnTo>
                  <a:lnTo>
                    <a:pt x="372" y="450"/>
                  </a:lnTo>
                  <a:lnTo>
                    <a:pt x="366" y="456"/>
                  </a:lnTo>
                  <a:lnTo>
                    <a:pt x="366" y="462"/>
                  </a:lnTo>
                  <a:lnTo>
                    <a:pt x="360" y="462"/>
                  </a:lnTo>
                  <a:lnTo>
                    <a:pt x="366" y="462"/>
                  </a:lnTo>
                  <a:lnTo>
                    <a:pt x="360" y="462"/>
                  </a:lnTo>
                  <a:lnTo>
                    <a:pt x="360" y="468"/>
                  </a:lnTo>
                  <a:lnTo>
                    <a:pt x="366" y="468"/>
                  </a:lnTo>
                  <a:lnTo>
                    <a:pt x="366" y="474"/>
                  </a:lnTo>
                  <a:lnTo>
                    <a:pt x="360" y="474"/>
                  </a:lnTo>
                  <a:lnTo>
                    <a:pt x="360" y="480"/>
                  </a:lnTo>
                  <a:lnTo>
                    <a:pt x="360" y="486"/>
                  </a:lnTo>
                  <a:lnTo>
                    <a:pt x="354" y="498"/>
                  </a:lnTo>
                  <a:lnTo>
                    <a:pt x="360" y="504"/>
                  </a:lnTo>
                  <a:lnTo>
                    <a:pt x="366" y="504"/>
                  </a:lnTo>
                  <a:lnTo>
                    <a:pt x="360" y="510"/>
                  </a:lnTo>
                  <a:lnTo>
                    <a:pt x="354" y="516"/>
                  </a:lnTo>
                  <a:lnTo>
                    <a:pt x="342" y="528"/>
                  </a:lnTo>
                  <a:lnTo>
                    <a:pt x="336" y="528"/>
                  </a:lnTo>
                  <a:lnTo>
                    <a:pt x="330" y="528"/>
                  </a:lnTo>
                  <a:lnTo>
                    <a:pt x="330" y="522"/>
                  </a:lnTo>
                  <a:lnTo>
                    <a:pt x="324" y="522"/>
                  </a:lnTo>
                  <a:lnTo>
                    <a:pt x="318" y="522"/>
                  </a:lnTo>
                  <a:lnTo>
                    <a:pt x="318" y="528"/>
                  </a:lnTo>
                  <a:lnTo>
                    <a:pt x="312" y="528"/>
                  </a:lnTo>
                  <a:lnTo>
                    <a:pt x="306" y="522"/>
                  </a:lnTo>
                  <a:lnTo>
                    <a:pt x="300" y="522"/>
                  </a:lnTo>
                  <a:lnTo>
                    <a:pt x="306" y="516"/>
                  </a:lnTo>
                  <a:lnTo>
                    <a:pt x="306" y="510"/>
                  </a:lnTo>
                  <a:lnTo>
                    <a:pt x="306" y="504"/>
                  </a:lnTo>
                  <a:lnTo>
                    <a:pt x="306" y="498"/>
                  </a:lnTo>
                  <a:lnTo>
                    <a:pt x="306" y="486"/>
                  </a:lnTo>
                  <a:lnTo>
                    <a:pt x="300" y="486"/>
                  </a:lnTo>
                  <a:lnTo>
                    <a:pt x="288" y="480"/>
                  </a:lnTo>
                  <a:lnTo>
                    <a:pt x="276" y="486"/>
                  </a:lnTo>
                  <a:lnTo>
                    <a:pt x="276" y="468"/>
                  </a:lnTo>
                  <a:lnTo>
                    <a:pt x="252" y="468"/>
                  </a:lnTo>
                  <a:lnTo>
                    <a:pt x="246" y="468"/>
                  </a:lnTo>
                  <a:lnTo>
                    <a:pt x="246" y="474"/>
                  </a:lnTo>
                  <a:lnTo>
                    <a:pt x="240" y="474"/>
                  </a:lnTo>
                  <a:lnTo>
                    <a:pt x="240" y="480"/>
                  </a:lnTo>
                  <a:lnTo>
                    <a:pt x="240" y="486"/>
                  </a:lnTo>
                  <a:lnTo>
                    <a:pt x="240" y="504"/>
                  </a:lnTo>
                  <a:lnTo>
                    <a:pt x="240" y="510"/>
                  </a:lnTo>
                  <a:lnTo>
                    <a:pt x="240" y="516"/>
                  </a:lnTo>
                  <a:lnTo>
                    <a:pt x="240" y="522"/>
                  </a:lnTo>
                  <a:lnTo>
                    <a:pt x="234" y="522"/>
                  </a:lnTo>
                  <a:lnTo>
                    <a:pt x="234" y="528"/>
                  </a:lnTo>
                  <a:lnTo>
                    <a:pt x="228" y="528"/>
                  </a:lnTo>
                  <a:lnTo>
                    <a:pt x="228" y="534"/>
                  </a:lnTo>
                  <a:lnTo>
                    <a:pt x="222" y="534"/>
                  </a:lnTo>
                  <a:lnTo>
                    <a:pt x="222" y="540"/>
                  </a:lnTo>
                  <a:lnTo>
                    <a:pt x="216" y="540"/>
                  </a:lnTo>
                  <a:lnTo>
                    <a:pt x="216" y="534"/>
                  </a:lnTo>
                  <a:lnTo>
                    <a:pt x="210" y="534"/>
                  </a:lnTo>
                  <a:lnTo>
                    <a:pt x="210" y="540"/>
                  </a:lnTo>
                  <a:lnTo>
                    <a:pt x="210" y="534"/>
                  </a:lnTo>
                  <a:lnTo>
                    <a:pt x="204" y="534"/>
                  </a:lnTo>
                  <a:lnTo>
                    <a:pt x="198" y="534"/>
                  </a:lnTo>
                  <a:lnTo>
                    <a:pt x="198" y="528"/>
                  </a:lnTo>
                  <a:lnTo>
                    <a:pt x="192" y="528"/>
                  </a:lnTo>
                  <a:lnTo>
                    <a:pt x="186" y="528"/>
                  </a:lnTo>
                  <a:lnTo>
                    <a:pt x="180" y="528"/>
                  </a:lnTo>
                  <a:lnTo>
                    <a:pt x="174" y="528"/>
                  </a:lnTo>
                  <a:lnTo>
                    <a:pt x="168" y="528"/>
                  </a:lnTo>
                  <a:lnTo>
                    <a:pt x="162" y="528"/>
                  </a:lnTo>
                  <a:lnTo>
                    <a:pt x="162" y="522"/>
                  </a:lnTo>
                  <a:lnTo>
                    <a:pt x="156" y="522"/>
                  </a:lnTo>
                  <a:lnTo>
                    <a:pt x="156" y="516"/>
                  </a:lnTo>
                  <a:lnTo>
                    <a:pt x="150" y="516"/>
                  </a:lnTo>
                  <a:lnTo>
                    <a:pt x="144" y="516"/>
                  </a:lnTo>
                  <a:lnTo>
                    <a:pt x="138" y="516"/>
                  </a:lnTo>
                  <a:lnTo>
                    <a:pt x="132" y="516"/>
                  </a:lnTo>
                  <a:lnTo>
                    <a:pt x="126" y="516"/>
                  </a:lnTo>
                  <a:lnTo>
                    <a:pt x="126" y="510"/>
                  </a:lnTo>
                  <a:lnTo>
                    <a:pt x="126" y="462"/>
                  </a:lnTo>
                  <a:lnTo>
                    <a:pt x="120" y="462"/>
                  </a:lnTo>
                  <a:lnTo>
                    <a:pt x="114" y="462"/>
                  </a:lnTo>
                  <a:lnTo>
                    <a:pt x="114" y="456"/>
                  </a:lnTo>
                  <a:lnTo>
                    <a:pt x="114" y="450"/>
                  </a:lnTo>
                  <a:lnTo>
                    <a:pt x="114" y="444"/>
                  </a:lnTo>
                  <a:lnTo>
                    <a:pt x="108" y="438"/>
                  </a:lnTo>
                  <a:lnTo>
                    <a:pt x="102" y="438"/>
                  </a:lnTo>
                  <a:lnTo>
                    <a:pt x="102" y="432"/>
                  </a:lnTo>
                  <a:lnTo>
                    <a:pt x="96" y="432"/>
                  </a:lnTo>
                  <a:lnTo>
                    <a:pt x="96" y="426"/>
                  </a:lnTo>
                  <a:lnTo>
                    <a:pt x="90" y="426"/>
                  </a:lnTo>
                  <a:lnTo>
                    <a:pt x="90" y="420"/>
                  </a:lnTo>
                  <a:lnTo>
                    <a:pt x="84" y="420"/>
                  </a:lnTo>
                  <a:lnTo>
                    <a:pt x="78" y="414"/>
                  </a:lnTo>
                  <a:lnTo>
                    <a:pt x="72" y="414"/>
                  </a:lnTo>
                  <a:lnTo>
                    <a:pt x="72" y="420"/>
                  </a:lnTo>
                  <a:lnTo>
                    <a:pt x="66" y="420"/>
                  </a:lnTo>
                  <a:lnTo>
                    <a:pt x="66" y="426"/>
                  </a:lnTo>
                  <a:lnTo>
                    <a:pt x="60" y="426"/>
                  </a:lnTo>
                  <a:lnTo>
                    <a:pt x="60" y="420"/>
                  </a:lnTo>
                  <a:lnTo>
                    <a:pt x="60" y="414"/>
                  </a:lnTo>
                  <a:lnTo>
                    <a:pt x="60" y="408"/>
                  </a:lnTo>
                  <a:lnTo>
                    <a:pt x="60" y="402"/>
                  </a:lnTo>
                  <a:lnTo>
                    <a:pt x="60" y="396"/>
                  </a:lnTo>
                  <a:lnTo>
                    <a:pt x="60" y="390"/>
                  </a:lnTo>
                  <a:lnTo>
                    <a:pt x="54" y="390"/>
                  </a:lnTo>
                  <a:close/>
                </a:path>
              </a:pathLst>
            </a:custGeom>
            <a:solidFill>
              <a:srgbClr val="3366FF"/>
            </a:solidFill>
            <a:ln w="0">
              <a:solidFill>
                <a:srgbClr val="000000"/>
              </a:solidFill>
              <a:prstDash val="solid"/>
              <a:round/>
              <a:headEnd/>
              <a:tailEnd/>
            </a:ln>
          </p:spPr>
          <p:txBody>
            <a:bodyPr/>
            <a:lstStyle/>
            <a:p>
              <a:endParaRPr lang="es-MX"/>
            </a:p>
          </p:txBody>
        </p:sp>
        <p:sp>
          <p:nvSpPr>
            <p:cNvPr id="140" name="Freeform 142"/>
            <p:cNvSpPr>
              <a:spLocks/>
            </p:cNvSpPr>
            <p:nvPr/>
          </p:nvSpPr>
          <p:spPr bwMode="auto">
            <a:xfrm>
              <a:off x="1926" y="1488"/>
              <a:ext cx="504" cy="498"/>
            </a:xfrm>
            <a:custGeom>
              <a:avLst/>
              <a:gdLst>
                <a:gd name="T0" fmla="*/ 420 w 504"/>
                <a:gd name="T1" fmla="*/ 300 h 498"/>
                <a:gd name="T2" fmla="*/ 402 w 504"/>
                <a:gd name="T3" fmla="*/ 336 h 498"/>
                <a:gd name="T4" fmla="*/ 432 w 504"/>
                <a:gd name="T5" fmla="*/ 348 h 498"/>
                <a:gd name="T6" fmla="*/ 390 w 504"/>
                <a:gd name="T7" fmla="*/ 372 h 498"/>
                <a:gd name="T8" fmla="*/ 390 w 504"/>
                <a:gd name="T9" fmla="*/ 414 h 498"/>
                <a:gd name="T10" fmla="*/ 390 w 504"/>
                <a:gd name="T11" fmla="*/ 456 h 498"/>
                <a:gd name="T12" fmla="*/ 402 w 504"/>
                <a:gd name="T13" fmla="*/ 486 h 498"/>
                <a:gd name="T14" fmla="*/ 384 w 504"/>
                <a:gd name="T15" fmla="*/ 486 h 498"/>
                <a:gd name="T16" fmla="*/ 348 w 504"/>
                <a:gd name="T17" fmla="*/ 468 h 498"/>
                <a:gd name="T18" fmla="*/ 300 w 504"/>
                <a:gd name="T19" fmla="*/ 444 h 498"/>
                <a:gd name="T20" fmla="*/ 276 w 504"/>
                <a:gd name="T21" fmla="*/ 438 h 498"/>
                <a:gd name="T22" fmla="*/ 252 w 504"/>
                <a:gd name="T23" fmla="*/ 462 h 498"/>
                <a:gd name="T24" fmla="*/ 258 w 504"/>
                <a:gd name="T25" fmla="*/ 426 h 498"/>
                <a:gd name="T26" fmla="*/ 234 w 504"/>
                <a:gd name="T27" fmla="*/ 408 h 498"/>
                <a:gd name="T28" fmla="*/ 210 w 504"/>
                <a:gd name="T29" fmla="*/ 390 h 498"/>
                <a:gd name="T30" fmla="*/ 198 w 504"/>
                <a:gd name="T31" fmla="*/ 360 h 498"/>
                <a:gd name="T32" fmla="*/ 186 w 504"/>
                <a:gd name="T33" fmla="*/ 330 h 498"/>
                <a:gd name="T34" fmla="*/ 180 w 504"/>
                <a:gd name="T35" fmla="*/ 306 h 498"/>
                <a:gd name="T36" fmla="*/ 156 w 504"/>
                <a:gd name="T37" fmla="*/ 300 h 498"/>
                <a:gd name="T38" fmla="*/ 150 w 504"/>
                <a:gd name="T39" fmla="*/ 276 h 498"/>
                <a:gd name="T40" fmla="*/ 150 w 504"/>
                <a:gd name="T41" fmla="*/ 246 h 498"/>
                <a:gd name="T42" fmla="*/ 144 w 504"/>
                <a:gd name="T43" fmla="*/ 234 h 498"/>
                <a:gd name="T44" fmla="*/ 132 w 504"/>
                <a:gd name="T45" fmla="*/ 228 h 498"/>
                <a:gd name="T46" fmla="*/ 96 w 504"/>
                <a:gd name="T47" fmla="*/ 228 h 498"/>
                <a:gd name="T48" fmla="*/ 60 w 504"/>
                <a:gd name="T49" fmla="*/ 204 h 498"/>
                <a:gd name="T50" fmla="*/ 30 w 504"/>
                <a:gd name="T51" fmla="*/ 198 h 498"/>
                <a:gd name="T52" fmla="*/ 0 w 504"/>
                <a:gd name="T53" fmla="*/ 168 h 498"/>
                <a:gd name="T54" fmla="*/ 12 w 504"/>
                <a:gd name="T55" fmla="*/ 156 h 498"/>
                <a:gd name="T56" fmla="*/ 30 w 504"/>
                <a:gd name="T57" fmla="*/ 132 h 498"/>
                <a:gd name="T58" fmla="*/ 42 w 504"/>
                <a:gd name="T59" fmla="*/ 90 h 498"/>
                <a:gd name="T60" fmla="*/ 96 w 504"/>
                <a:gd name="T61" fmla="*/ 126 h 498"/>
                <a:gd name="T62" fmla="*/ 108 w 504"/>
                <a:gd name="T63" fmla="*/ 144 h 498"/>
                <a:gd name="T64" fmla="*/ 150 w 504"/>
                <a:gd name="T65" fmla="*/ 132 h 498"/>
                <a:gd name="T66" fmla="*/ 156 w 504"/>
                <a:gd name="T67" fmla="*/ 96 h 498"/>
                <a:gd name="T68" fmla="*/ 156 w 504"/>
                <a:gd name="T69" fmla="*/ 78 h 498"/>
                <a:gd name="T70" fmla="*/ 192 w 504"/>
                <a:gd name="T71" fmla="*/ 54 h 498"/>
                <a:gd name="T72" fmla="*/ 210 w 504"/>
                <a:gd name="T73" fmla="*/ 30 h 498"/>
                <a:gd name="T74" fmla="*/ 246 w 504"/>
                <a:gd name="T75" fmla="*/ 30 h 498"/>
                <a:gd name="T76" fmla="*/ 270 w 504"/>
                <a:gd name="T77" fmla="*/ 42 h 498"/>
                <a:gd name="T78" fmla="*/ 312 w 504"/>
                <a:gd name="T79" fmla="*/ 54 h 498"/>
                <a:gd name="T80" fmla="*/ 336 w 504"/>
                <a:gd name="T81" fmla="*/ 24 h 498"/>
                <a:gd name="T82" fmla="*/ 354 w 504"/>
                <a:gd name="T83" fmla="*/ 0 h 498"/>
                <a:gd name="T84" fmla="*/ 372 w 504"/>
                <a:gd name="T85" fmla="*/ 30 h 498"/>
                <a:gd name="T86" fmla="*/ 342 w 504"/>
                <a:gd name="T87" fmla="*/ 48 h 498"/>
                <a:gd name="T88" fmla="*/ 348 w 504"/>
                <a:gd name="T89" fmla="*/ 78 h 498"/>
                <a:gd name="T90" fmla="*/ 366 w 504"/>
                <a:gd name="T91" fmla="*/ 90 h 498"/>
                <a:gd name="T92" fmla="*/ 360 w 504"/>
                <a:gd name="T93" fmla="*/ 138 h 498"/>
                <a:gd name="T94" fmla="*/ 342 w 504"/>
                <a:gd name="T95" fmla="*/ 168 h 498"/>
                <a:gd name="T96" fmla="*/ 354 w 504"/>
                <a:gd name="T97" fmla="*/ 186 h 498"/>
                <a:gd name="T98" fmla="*/ 360 w 504"/>
                <a:gd name="T99" fmla="*/ 162 h 498"/>
                <a:gd name="T100" fmla="*/ 396 w 504"/>
                <a:gd name="T101" fmla="*/ 162 h 498"/>
                <a:gd name="T102" fmla="*/ 414 w 504"/>
                <a:gd name="T103" fmla="*/ 198 h 498"/>
                <a:gd name="T104" fmla="*/ 438 w 504"/>
                <a:gd name="T105" fmla="*/ 210 h 498"/>
                <a:gd name="T106" fmla="*/ 414 w 504"/>
                <a:gd name="T107" fmla="*/ 222 h 498"/>
                <a:gd name="T108" fmla="*/ 402 w 504"/>
                <a:gd name="T109" fmla="*/ 234 h 498"/>
                <a:gd name="T110" fmla="*/ 444 w 504"/>
                <a:gd name="T111" fmla="*/ 240 h 498"/>
                <a:gd name="T112" fmla="*/ 480 w 504"/>
                <a:gd name="T113" fmla="*/ 234 h 498"/>
                <a:gd name="T114" fmla="*/ 504 w 504"/>
                <a:gd name="T115" fmla="*/ 270 h 498"/>
                <a:gd name="T116" fmla="*/ 462 w 504"/>
                <a:gd name="T117" fmla="*/ 264 h 498"/>
                <a:gd name="T118" fmla="*/ 456 w 504"/>
                <a:gd name="T119" fmla="*/ 282 h 498"/>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504"/>
                <a:gd name="T181" fmla="*/ 0 h 498"/>
                <a:gd name="T182" fmla="*/ 504 w 504"/>
                <a:gd name="T183" fmla="*/ 498 h 498"/>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504" h="498">
                  <a:moveTo>
                    <a:pt x="456" y="306"/>
                  </a:moveTo>
                  <a:lnTo>
                    <a:pt x="438" y="306"/>
                  </a:lnTo>
                  <a:lnTo>
                    <a:pt x="438" y="288"/>
                  </a:lnTo>
                  <a:lnTo>
                    <a:pt x="432" y="294"/>
                  </a:lnTo>
                  <a:lnTo>
                    <a:pt x="426" y="294"/>
                  </a:lnTo>
                  <a:lnTo>
                    <a:pt x="420" y="294"/>
                  </a:lnTo>
                  <a:lnTo>
                    <a:pt x="420" y="300"/>
                  </a:lnTo>
                  <a:lnTo>
                    <a:pt x="420" y="306"/>
                  </a:lnTo>
                  <a:lnTo>
                    <a:pt x="414" y="306"/>
                  </a:lnTo>
                  <a:lnTo>
                    <a:pt x="408" y="306"/>
                  </a:lnTo>
                  <a:lnTo>
                    <a:pt x="408" y="312"/>
                  </a:lnTo>
                  <a:lnTo>
                    <a:pt x="408" y="324"/>
                  </a:lnTo>
                  <a:lnTo>
                    <a:pt x="402" y="330"/>
                  </a:lnTo>
                  <a:lnTo>
                    <a:pt x="402" y="336"/>
                  </a:lnTo>
                  <a:lnTo>
                    <a:pt x="402" y="342"/>
                  </a:lnTo>
                  <a:lnTo>
                    <a:pt x="402" y="348"/>
                  </a:lnTo>
                  <a:lnTo>
                    <a:pt x="402" y="354"/>
                  </a:lnTo>
                  <a:lnTo>
                    <a:pt x="414" y="354"/>
                  </a:lnTo>
                  <a:lnTo>
                    <a:pt x="414" y="348"/>
                  </a:lnTo>
                  <a:lnTo>
                    <a:pt x="420" y="348"/>
                  </a:lnTo>
                  <a:lnTo>
                    <a:pt x="432" y="348"/>
                  </a:lnTo>
                  <a:lnTo>
                    <a:pt x="438" y="348"/>
                  </a:lnTo>
                  <a:lnTo>
                    <a:pt x="438" y="360"/>
                  </a:lnTo>
                  <a:lnTo>
                    <a:pt x="438" y="366"/>
                  </a:lnTo>
                  <a:lnTo>
                    <a:pt x="414" y="366"/>
                  </a:lnTo>
                  <a:lnTo>
                    <a:pt x="408" y="372"/>
                  </a:lnTo>
                  <a:lnTo>
                    <a:pt x="396" y="372"/>
                  </a:lnTo>
                  <a:lnTo>
                    <a:pt x="390" y="372"/>
                  </a:lnTo>
                  <a:lnTo>
                    <a:pt x="390" y="378"/>
                  </a:lnTo>
                  <a:lnTo>
                    <a:pt x="390" y="384"/>
                  </a:lnTo>
                  <a:lnTo>
                    <a:pt x="390" y="390"/>
                  </a:lnTo>
                  <a:lnTo>
                    <a:pt x="390" y="396"/>
                  </a:lnTo>
                  <a:lnTo>
                    <a:pt x="390" y="402"/>
                  </a:lnTo>
                  <a:lnTo>
                    <a:pt x="390" y="408"/>
                  </a:lnTo>
                  <a:lnTo>
                    <a:pt x="390" y="414"/>
                  </a:lnTo>
                  <a:lnTo>
                    <a:pt x="384" y="414"/>
                  </a:lnTo>
                  <a:lnTo>
                    <a:pt x="384" y="420"/>
                  </a:lnTo>
                  <a:lnTo>
                    <a:pt x="384" y="426"/>
                  </a:lnTo>
                  <a:lnTo>
                    <a:pt x="384" y="432"/>
                  </a:lnTo>
                  <a:lnTo>
                    <a:pt x="390" y="444"/>
                  </a:lnTo>
                  <a:lnTo>
                    <a:pt x="390" y="450"/>
                  </a:lnTo>
                  <a:lnTo>
                    <a:pt x="390" y="456"/>
                  </a:lnTo>
                  <a:lnTo>
                    <a:pt x="396" y="456"/>
                  </a:lnTo>
                  <a:lnTo>
                    <a:pt x="396" y="462"/>
                  </a:lnTo>
                  <a:lnTo>
                    <a:pt x="396" y="468"/>
                  </a:lnTo>
                  <a:lnTo>
                    <a:pt x="396" y="474"/>
                  </a:lnTo>
                  <a:lnTo>
                    <a:pt x="402" y="474"/>
                  </a:lnTo>
                  <a:lnTo>
                    <a:pt x="402" y="480"/>
                  </a:lnTo>
                  <a:lnTo>
                    <a:pt x="402" y="486"/>
                  </a:lnTo>
                  <a:lnTo>
                    <a:pt x="402" y="492"/>
                  </a:lnTo>
                  <a:lnTo>
                    <a:pt x="396" y="492"/>
                  </a:lnTo>
                  <a:lnTo>
                    <a:pt x="396" y="498"/>
                  </a:lnTo>
                  <a:lnTo>
                    <a:pt x="390" y="498"/>
                  </a:lnTo>
                  <a:lnTo>
                    <a:pt x="390" y="492"/>
                  </a:lnTo>
                  <a:lnTo>
                    <a:pt x="384" y="492"/>
                  </a:lnTo>
                  <a:lnTo>
                    <a:pt x="384" y="486"/>
                  </a:lnTo>
                  <a:lnTo>
                    <a:pt x="378" y="480"/>
                  </a:lnTo>
                  <a:lnTo>
                    <a:pt x="372" y="474"/>
                  </a:lnTo>
                  <a:lnTo>
                    <a:pt x="366" y="474"/>
                  </a:lnTo>
                  <a:lnTo>
                    <a:pt x="360" y="474"/>
                  </a:lnTo>
                  <a:lnTo>
                    <a:pt x="354" y="474"/>
                  </a:lnTo>
                  <a:lnTo>
                    <a:pt x="354" y="468"/>
                  </a:lnTo>
                  <a:lnTo>
                    <a:pt x="348" y="468"/>
                  </a:lnTo>
                  <a:lnTo>
                    <a:pt x="342" y="468"/>
                  </a:lnTo>
                  <a:lnTo>
                    <a:pt x="330" y="462"/>
                  </a:lnTo>
                  <a:lnTo>
                    <a:pt x="324" y="462"/>
                  </a:lnTo>
                  <a:lnTo>
                    <a:pt x="318" y="456"/>
                  </a:lnTo>
                  <a:lnTo>
                    <a:pt x="312" y="456"/>
                  </a:lnTo>
                  <a:lnTo>
                    <a:pt x="306" y="450"/>
                  </a:lnTo>
                  <a:lnTo>
                    <a:pt x="300" y="444"/>
                  </a:lnTo>
                  <a:lnTo>
                    <a:pt x="294" y="438"/>
                  </a:lnTo>
                  <a:lnTo>
                    <a:pt x="294" y="432"/>
                  </a:lnTo>
                  <a:lnTo>
                    <a:pt x="288" y="432"/>
                  </a:lnTo>
                  <a:lnTo>
                    <a:pt x="288" y="426"/>
                  </a:lnTo>
                  <a:lnTo>
                    <a:pt x="282" y="432"/>
                  </a:lnTo>
                  <a:lnTo>
                    <a:pt x="282" y="438"/>
                  </a:lnTo>
                  <a:lnTo>
                    <a:pt x="276" y="438"/>
                  </a:lnTo>
                  <a:lnTo>
                    <a:pt x="276" y="444"/>
                  </a:lnTo>
                  <a:lnTo>
                    <a:pt x="270" y="444"/>
                  </a:lnTo>
                  <a:lnTo>
                    <a:pt x="270" y="450"/>
                  </a:lnTo>
                  <a:lnTo>
                    <a:pt x="264" y="450"/>
                  </a:lnTo>
                  <a:lnTo>
                    <a:pt x="264" y="456"/>
                  </a:lnTo>
                  <a:lnTo>
                    <a:pt x="258" y="456"/>
                  </a:lnTo>
                  <a:lnTo>
                    <a:pt x="252" y="462"/>
                  </a:lnTo>
                  <a:lnTo>
                    <a:pt x="252" y="456"/>
                  </a:lnTo>
                  <a:lnTo>
                    <a:pt x="258" y="456"/>
                  </a:lnTo>
                  <a:lnTo>
                    <a:pt x="258" y="450"/>
                  </a:lnTo>
                  <a:lnTo>
                    <a:pt x="258" y="444"/>
                  </a:lnTo>
                  <a:lnTo>
                    <a:pt x="258" y="438"/>
                  </a:lnTo>
                  <a:lnTo>
                    <a:pt x="258" y="432"/>
                  </a:lnTo>
                  <a:lnTo>
                    <a:pt x="258" y="426"/>
                  </a:lnTo>
                  <a:lnTo>
                    <a:pt x="252" y="426"/>
                  </a:lnTo>
                  <a:lnTo>
                    <a:pt x="252" y="420"/>
                  </a:lnTo>
                  <a:lnTo>
                    <a:pt x="246" y="420"/>
                  </a:lnTo>
                  <a:lnTo>
                    <a:pt x="246" y="414"/>
                  </a:lnTo>
                  <a:lnTo>
                    <a:pt x="240" y="414"/>
                  </a:lnTo>
                  <a:lnTo>
                    <a:pt x="240" y="408"/>
                  </a:lnTo>
                  <a:lnTo>
                    <a:pt x="234" y="408"/>
                  </a:lnTo>
                  <a:lnTo>
                    <a:pt x="228" y="408"/>
                  </a:lnTo>
                  <a:lnTo>
                    <a:pt x="228" y="402"/>
                  </a:lnTo>
                  <a:lnTo>
                    <a:pt x="222" y="402"/>
                  </a:lnTo>
                  <a:lnTo>
                    <a:pt x="216" y="402"/>
                  </a:lnTo>
                  <a:lnTo>
                    <a:pt x="210" y="402"/>
                  </a:lnTo>
                  <a:lnTo>
                    <a:pt x="210" y="396"/>
                  </a:lnTo>
                  <a:lnTo>
                    <a:pt x="210" y="390"/>
                  </a:lnTo>
                  <a:lnTo>
                    <a:pt x="204" y="390"/>
                  </a:lnTo>
                  <a:lnTo>
                    <a:pt x="204" y="384"/>
                  </a:lnTo>
                  <a:lnTo>
                    <a:pt x="204" y="378"/>
                  </a:lnTo>
                  <a:lnTo>
                    <a:pt x="204" y="372"/>
                  </a:lnTo>
                  <a:lnTo>
                    <a:pt x="198" y="372"/>
                  </a:lnTo>
                  <a:lnTo>
                    <a:pt x="198" y="366"/>
                  </a:lnTo>
                  <a:lnTo>
                    <a:pt x="198" y="360"/>
                  </a:lnTo>
                  <a:lnTo>
                    <a:pt x="198" y="354"/>
                  </a:lnTo>
                  <a:lnTo>
                    <a:pt x="192" y="354"/>
                  </a:lnTo>
                  <a:lnTo>
                    <a:pt x="192" y="348"/>
                  </a:lnTo>
                  <a:lnTo>
                    <a:pt x="192" y="342"/>
                  </a:lnTo>
                  <a:lnTo>
                    <a:pt x="192" y="336"/>
                  </a:lnTo>
                  <a:lnTo>
                    <a:pt x="186" y="336"/>
                  </a:lnTo>
                  <a:lnTo>
                    <a:pt x="186" y="330"/>
                  </a:lnTo>
                  <a:lnTo>
                    <a:pt x="186" y="324"/>
                  </a:lnTo>
                  <a:lnTo>
                    <a:pt x="180" y="324"/>
                  </a:lnTo>
                  <a:lnTo>
                    <a:pt x="180" y="318"/>
                  </a:lnTo>
                  <a:lnTo>
                    <a:pt x="180" y="312"/>
                  </a:lnTo>
                  <a:lnTo>
                    <a:pt x="174" y="312"/>
                  </a:lnTo>
                  <a:lnTo>
                    <a:pt x="174" y="306"/>
                  </a:lnTo>
                  <a:lnTo>
                    <a:pt x="180" y="306"/>
                  </a:lnTo>
                  <a:lnTo>
                    <a:pt x="174" y="306"/>
                  </a:lnTo>
                  <a:lnTo>
                    <a:pt x="168" y="306"/>
                  </a:lnTo>
                  <a:lnTo>
                    <a:pt x="162" y="306"/>
                  </a:lnTo>
                  <a:lnTo>
                    <a:pt x="162" y="300"/>
                  </a:lnTo>
                  <a:lnTo>
                    <a:pt x="168" y="294"/>
                  </a:lnTo>
                  <a:lnTo>
                    <a:pt x="162" y="294"/>
                  </a:lnTo>
                  <a:lnTo>
                    <a:pt x="156" y="300"/>
                  </a:lnTo>
                  <a:lnTo>
                    <a:pt x="156" y="294"/>
                  </a:lnTo>
                  <a:lnTo>
                    <a:pt x="156" y="288"/>
                  </a:lnTo>
                  <a:lnTo>
                    <a:pt x="150" y="288"/>
                  </a:lnTo>
                  <a:lnTo>
                    <a:pt x="150" y="282"/>
                  </a:lnTo>
                  <a:lnTo>
                    <a:pt x="144" y="282"/>
                  </a:lnTo>
                  <a:lnTo>
                    <a:pt x="144" y="276"/>
                  </a:lnTo>
                  <a:lnTo>
                    <a:pt x="150" y="276"/>
                  </a:lnTo>
                  <a:lnTo>
                    <a:pt x="156" y="276"/>
                  </a:lnTo>
                  <a:lnTo>
                    <a:pt x="156" y="270"/>
                  </a:lnTo>
                  <a:lnTo>
                    <a:pt x="156" y="264"/>
                  </a:lnTo>
                  <a:lnTo>
                    <a:pt x="150" y="264"/>
                  </a:lnTo>
                  <a:lnTo>
                    <a:pt x="150" y="258"/>
                  </a:lnTo>
                  <a:lnTo>
                    <a:pt x="150" y="252"/>
                  </a:lnTo>
                  <a:lnTo>
                    <a:pt x="150" y="246"/>
                  </a:lnTo>
                  <a:lnTo>
                    <a:pt x="150" y="252"/>
                  </a:lnTo>
                  <a:lnTo>
                    <a:pt x="156" y="252"/>
                  </a:lnTo>
                  <a:lnTo>
                    <a:pt x="156" y="246"/>
                  </a:lnTo>
                  <a:lnTo>
                    <a:pt x="150" y="246"/>
                  </a:lnTo>
                  <a:lnTo>
                    <a:pt x="150" y="240"/>
                  </a:lnTo>
                  <a:lnTo>
                    <a:pt x="150" y="234"/>
                  </a:lnTo>
                  <a:lnTo>
                    <a:pt x="144" y="234"/>
                  </a:lnTo>
                  <a:lnTo>
                    <a:pt x="144" y="228"/>
                  </a:lnTo>
                  <a:lnTo>
                    <a:pt x="150" y="228"/>
                  </a:lnTo>
                  <a:lnTo>
                    <a:pt x="144" y="228"/>
                  </a:lnTo>
                  <a:lnTo>
                    <a:pt x="150" y="228"/>
                  </a:lnTo>
                  <a:lnTo>
                    <a:pt x="144" y="228"/>
                  </a:lnTo>
                  <a:lnTo>
                    <a:pt x="138" y="228"/>
                  </a:lnTo>
                  <a:lnTo>
                    <a:pt x="132" y="228"/>
                  </a:lnTo>
                  <a:lnTo>
                    <a:pt x="126" y="228"/>
                  </a:lnTo>
                  <a:lnTo>
                    <a:pt x="120" y="228"/>
                  </a:lnTo>
                  <a:lnTo>
                    <a:pt x="114" y="228"/>
                  </a:lnTo>
                  <a:lnTo>
                    <a:pt x="108" y="228"/>
                  </a:lnTo>
                  <a:lnTo>
                    <a:pt x="108" y="234"/>
                  </a:lnTo>
                  <a:lnTo>
                    <a:pt x="102" y="234"/>
                  </a:lnTo>
                  <a:lnTo>
                    <a:pt x="96" y="228"/>
                  </a:lnTo>
                  <a:lnTo>
                    <a:pt x="90" y="228"/>
                  </a:lnTo>
                  <a:lnTo>
                    <a:pt x="84" y="228"/>
                  </a:lnTo>
                  <a:lnTo>
                    <a:pt x="84" y="222"/>
                  </a:lnTo>
                  <a:lnTo>
                    <a:pt x="78" y="222"/>
                  </a:lnTo>
                  <a:lnTo>
                    <a:pt x="78" y="216"/>
                  </a:lnTo>
                  <a:lnTo>
                    <a:pt x="72" y="216"/>
                  </a:lnTo>
                  <a:lnTo>
                    <a:pt x="60" y="204"/>
                  </a:lnTo>
                  <a:lnTo>
                    <a:pt x="54" y="210"/>
                  </a:lnTo>
                  <a:lnTo>
                    <a:pt x="48" y="210"/>
                  </a:lnTo>
                  <a:lnTo>
                    <a:pt x="42" y="210"/>
                  </a:lnTo>
                  <a:lnTo>
                    <a:pt x="42" y="204"/>
                  </a:lnTo>
                  <a:lnTo>
                    <a:pt x="42" y="198"/>
                  </a:lnTo>
                  <a:lnTo>
                    <a:pt x="36" y="198"/>
                  </a:lnTo>
                  <a:lnTo>
                    <a:pt x="30" y="198"/>
                  </a:lnTo>
                  <a:lnTo>
                    <a:pt x="24" y="198"/>
                  </a:lnTo>
                  <a:lnTo>
                    <a:pt x="12" y="198"/>
                  </a:lnTo>
                  <a:lnTo>
                    <a:pt x="6" y="198"/>
                  </a:lnTo>
                  <a:lnTo>
                    <a:pt x="6" y="192"/>
                  </a:lnTo>
                  <a:lnTo>
                    <a:pt x="6" y="186"/>
                  </a:lnTo>
                  <a:lnTo>
                    <a:pt x="0" y="180"/>
                  </a:lnTo>
                  <a:lnTo>
                    <a:pt x="0" y="168"/>
                  </a:lnTo>
                  <a:lnTo>
                    <a:pt x="0" y="156"/>
                  </a:lnTo>
                  <a:lnTo>
                    <a:pt x="0" y="162"/>
                  </a:lnTo>
                  <a:lnTo>
                    <a:pt x="0" y="156"/>
                  </a:lnTo>
                  <a:lnTo>
                    <a:pt x="6" y="156"/>
                  </a:lnTo>
                  <a:lnTo>
                    <a:pt x="6" y="162"/>
                  </a:lnTo>
                  <a:lnTo>
                    <a:pt x="12" y="162"/>
                  </a:lnTo>
                  <a:lnTo>
                    <a:pt x="12" y="156"/>
                  </a:lnTo>
                  <a:lnTo>
                    <a:pt x="18" y="156"/>
                  </a:lnTo>
                  <a:lnTo>
                    <a:pt x="18" y="150"/>
                  </a:lnTo>
                  <a:lnTo>
                    <a:pt x="24" y="150"/>
                  </a:lnTo>
                  <a:lnTo>
                    <a:pt x="24" y="144"/>
                  </a:lnTo>
                  <a:lnTo>
                    <a:pt x="30" y="144"/>
                  </a:lnTo>
                  <a:lnTo>
                    <a:pt x="30" y="138"/>
                  </a:lnTo>
                  <a:lnTo>
                    <a:pt x="30" y="132"/>
                  </a:lnTo>
                  <a:lnTo>
                    <a:pt x="30" y="126"/>
                  </a:lnTo>
                  <a:lnTo>
                    <a:pt x="30" y="108"/>
                  </a:lnTo>
                  <a:lnTo>
                    <a:pt x="30" y="102"/>
                  </a:lnTo>
                  <a:lnTo>
                    <a:pt x="30" y="96"/>
                  </a:lnTo>
                  <a:lnTo>
                    <a:pt x="36" y="96"/>
                  </a:lnTo>
                  <a:lnTo>
                    <a:pt x="36" y="90"/>
                  </a:lnTo>
                  <a:lnTo>
                    <a:pt x="42" y="90"/>
                  </a:lnTo>
                  <a:lnTo>
                    <a:pt x="66" y="90"/>
                  </a:lnTo>
                  <a:lnTo>
                    <a:pt x="66" y="108"/>
                  </a:lnTo>
                  <a:lnTo>
                    <a:pt x="78" y="102"/>
                  </a:lnTo>
                  <a:lnTo>
                    <a:pt x="90" y="108"/>
                  </a:lnTo>
                  <a:lnTo>
                    <a:pt x="96" y="108"/>
                  </a:lnTo>
                  <a:lnTo>
                    <a:pt x="96" y="120"/>
                  </a:lnTo>
                  <a:lnTo>
                    <a:pt x="96" y="126"/>
                  </a:lnTo>
                  <a:lnTo>
                    <a:pt x="96" y="132"/>
                  </a:lnTo>
                  <a:lnTo>
                    <a:pt x="96" y="138"/>
                  </a:lnTo>
                  <a:lnTo>
                    <a:pt x="90" y="144"/>
                  </a:lnTo>
                  <a:lnTo>
                    <a:pt x="96" y="144"/>
                  </a:lnTo>
                  <a:lnTo>
                    <a:pt x="102" y="150"/>
                  </a:lnTo>
                  <a:lnTo>
                    <a:pt x="108" y="150"/>
                  </a:lnTo>
                  <a:lnTo>
                    <a:pt x="108" y="144"/>
                  </a:lnTo>
                  <a:lnTo>
                    <a:pt x="114" y="144"/>
                  </a:lnTo>
                  <a:lnTo>
                    <a:pt x="120" y="144"/>
                  </a:lnTo>
                  <a:lnTo>
                    <a:pt x="120" y="150"/>
                  </a:lnTo>
                  <a:lnTo>
                    <a:pt x="126" y="150"/>
                  </a:lnTo>
                  <a:lnTo>
                    <a:pt x="132" y="150"/>
                  </a:lnTo>
                  <a:lnTo>
                    <a:pt x="144" y="138"/>
                  </a:lnTo>
                  <a:lnTo>
                    <a:pt x="150" y="132"/>
                  </a:lnTo>
                  <a:lnTo>
                    <a:pt x="156" y="126"/>
                  </a:lnTo>
                  <a:lnTo>
                    <a:pt x="150" y="126"/>
                  </a:lnTo>
                  <a:lnTo>
                    <a:pt x="144" y="120"/>
                  </a:lnTo>
                  <a:lnTo>
                    <a:pt x="150" y="108"/>
                  </a:lnTo>
                  <a:lnTo>
                    <a:pt x="150" y="102"/>
                  </a:lnTo>
                  <a:lnTo>
                    <a:pt x="150" y="96"/>
                  </a:lnTo>
                  <a:lnTo>
                    <a:pt x="156" y="96"/>
                  </a:lnTo>
                  <a:lnTo>
                    <a:pt x="156" y="90"/>
                  </a:lnTo>
                  <a:lnTo>
                    <a:pt x="150" y="90"/>
                  </a:lnTo>
                  <a:lnTo>
                    <a:pt x="150" y="84"/>
                  </a:lnTo>
                  <a:lnTo>
                    <a:pt x="156" y="84"/>
                  </a:lnTo>
                  <a:lnTo>
                    <a:pt x="150" y="84"/>
                  </a:lnTo>
                  <a:lnTo>
                    <a:pt x="156" y="84"/>
                  </a:lnTo>
                  <a:lnTo>
                    <a:pt x="156" y="78"/>
                  </a:lnTo>
                  <a:lnTo>
                    <a:pt x="162" y="72"/>
                  </a:lnTo>
                  <a:lnTo>
                    <a:pt x="168" y="66"/>
                  </a:lnTo>
                  <a:lnTo>
                    <a:pt x="174" y="66"/>
                  </a:lnTo>
                  <a:lnTo>
                    <a:pt x="180" y="66"/>
                  </a:lnTo>
                  <a:lnTo>
                    <a:pt x="180" y="60"/>
                  </a:lnTo>
                  <a:lnTo>
                    <a:pt x="186" y="60"/>
                  </a:lnTo>
                  <a:lnTo>
                    <a:pt x="192" y="54"/>
                  </a:lnTo>
                  <a:lnTo>
                    <a:pt x="198" y="54"/>
                  </a:lnTo>
                  <a:lnTo>
                    <a:pt x="198" y="48"/>
                  </a:lnTo>
                  <a:lnTo>
                    <a:pt x="198" y="42"/>
                  </a:lnTo>
                  <a:lnTo>
                    <a:pt x="198" y="36"/>
                  </a:lnTo>
                  <a:lnTo>
                    <a:pt x="204" y="36"/>
                  </a:lnTo>
                  <a:lnTo>
                    <a:pt x="210" y="36"/>
                  </a:lnTo>
                  <a:lnTo>
                    <a:pt x="210" y="30"/>
                  </a:lnTo>
                  <a:lnTo>
                    <a:pt x="216" y="30"/>
                  </a:lnTo>
                  <a:lnTo>
                    <a:pt x="222" y="30"/>
                  </a:lnTo>
                  <a:lnTo>
                    <a:pt x="228" y="30"/>
                  </a:lnTo>
                  <a:lnTo>
                    <a:pt x="228" y="36"/>
                  </a:lnTo>
                  <a:lnTo>
                    <a:pt x="234" y="30"/>
                  </a:lnTo>
                  <a:lnTo>
                    <a:pt x="240" y="30"/>
                  </a:lnTo>
                  <a:lnTo>
                    <a:pt x="246" y="30"/>
                  </a:lnTo>
                  <a:lnTo>
                    <a:pt x="252" y="30"/>
                  </a:lnTo>
                  <a:lnTo>
                    <a:pt x="252" y="24"/>
                  </a:lnTo>
                  <a:lnTo>
                    <a:pt x="258" y="24"/>
                  </a:lnTo>
                  <a:lnTo>
                    <a:pt x="264" y="24"/>
                  </a:lnTo>
                  <a:lnTo>
                    <a:pt x="264" y="36"/>
                  </a:lnTo>
                  <a:lnTo>
                    <a:pt x="258" y="42"/>
                  </a:lnTo>
                  <a:lnTo>
                    <a:pt x="270" y="42"/>
                  </a:lnTo>
                  <a:lnTo>
                    <a:pt x="276" y="48"/>
                  </a:lnTo>
                  <a:lnTo>
                    <a:pt x="282" y="48"/>
                  </a:lnTo>
                  <a:lnTo>
                    <a:pt x="288" y="48"/>
                  </a:lnTo>
                  <a:lnTo>
                    <a:pt x="294" y="48"/>
                  </a:lnTo>
                  <a:lnTo>
                    <a:pt x="300" y="48"/>
                  </a:lnTo>
                  <a:lnTo>
                    <a:pt x="306" y="48"/>
                  </a:lnTo>
                  <a:lnTo>
                    <a:pt x="312" y="54"/>
                  </a:lnTo>
                  <a:lnTo>
                    <a:pt x="318" y="54"/>
                  </a:lnTo>
                  <a:lnTo>
                    <a:pt x="324" y="54"/>
                  </a:lnTo>
                  <a:lnTo>
                    <a:pt x="324" y="48"/>
                  </a:lnTo>
                  <a:lnTo>
                    <a:pt x="324" y="36"/>
                  </a:lnTo>
                  <a:lnTo>
                    <a:pt x="330" y="30"/>
                  </a:lnTo>
                  <a:lnTo>
                    <a:pt x="330" y="24"/>
                  </a:lnTo>
                  <a:lnTo>
                    <a:pt x="336" y="24"/>
                  </a:lnTo>
                  <a:lnTo>
                    <a:pt x="342" y="24"/>
                  </a:lnTo>
                  <a:lnTo>
                    <a:pt x="348" y="24"/>
                  </a:lnTo>
                  <a:lnTo>
                    <a:pt x="348" y="18"/>
                  </a:lnTo>
                  <a:lnTo>
                    <a:pt x="348" y="12"/>
                  </a:lnTo>
                  <a:lnTo>
                    <a:pt x="348" y="6"/>
                  </a:lnTo>
                  <a:lnTo>
                    <a:pt x="348" y="0"/>
                  </a:lnTo>
                  <a:lnTo>
                    <a:pt x="354" y="0"/>
                  </a:lnTo>
                  <a:lnTo>
                    <a:pt x="360" y="0"/>
                  </a:lnTo>
                  <a:lnTo>
                    <a:pt x="366" y="6"/>
                  </a:lnTo>
                  <a:lnTo>
                    <a:pt x="372" y="6"/>
                  </a:lnTo>
                  <a:lnTo>
                    <a:pt x="378" y="6"/>
                  </a:lnTo>
                  <a:lnTo>
                    <a:pt x="378" y="18"/>
                  </a:lnTo>
                  <a:lnTo>
                    <a:pt x="378" y="24"/>
                  </a:lnTo>
                  <a:lnTo>
                    <a:pt x="372" y="30"/>
                  </a:lnTo>
                  <a:lnTo>
                    <a:pt x="354" y="30"/>
                  </a:lnTo>
                  <a:lnTo>
                    <a:pt x="354" y="24"/>
                  </a:lnTo>
                  <a:lnTo>
                    <a:pt x="354" y="30"/>
                  </a:lnTo>
                  <a:lnTo>
                    <a:pt x="348" y="30"/>
                  </a:lnTo>
                  <a:lnTo>
                    <a:pt x="348" y="36"/>
                  </a:lnTo>
                  <a:lnTo>
                    <a:pt x="348" y="42"/>
                  </a:lnTo>
                  <a:lnTo>
                    <a:pt x="342" y="48"/>
                  </a:lnTo>
                  <a:lnTo>
                    <a:pt x="342" y="54"/>
                  </a:lnTo>
                  <a:lnTo>
                    <a:pt x="342" y="60"/>
                  </a:lnTo>
                  <a:lnTo>
                    <a:pt x="336" y="60"/>
                  </a:lnTo>
                  <a:lnTo>
                    <a:pt x="342" y="60"/>
                  </a:lnTo>
                  <a:lnTo>
                    <a:pt x="348" y="66"/>
                  </a:lnTo>
                  <a:lnTo>
                    <a:pt x="348" y="72"/>
                  </a:lnTo>
                  <a:lnTo>
                    <a:pt x="348" y="78"/>
                  </a:lnTo>
                  <a:lnTo>
                    <a:pt x="354" y="78"/>
                  </a:lnTo>
                  <a:lnTo>
                    <a:pt x="354" y="84"/>
                  </a:lnTo>
                  <a:lnTo>
                    <a:pt x="360" y="84"/>
                  </a:lnTo>
                  <a:lnTo>
                    <a:pt x="354" y="84"/>
                  </a:lnTo>
                  <a:lnTo>
                    <a:pt x="354" y="90"/>
                  </a:lnTo>
                  <a:lnTo>
                    <a:pt x="360" y="90"/>
                  </a:lnTo>
                  <a:lnTo>
                    <a:pt x="366" y="90"/>
                  </a:lnTo>
                  <a:lnTo>
                    <a:pt x="366" y="102"/>
                  </a:lnTo>
                  <a:lnTo>
                    <a:pt x="366" y="108"/>
                  </a:lnTo>
                  <a:lnTo>
                    <a:pt x="366" y="114"/>
                  </a:lnTo>
                  <a:lnTo>
                    <a:pt x="360" y="120"/>
                  </a:lnTo>
                  <a:lnTo>
                    <a:pt x="360" y="126"/>
                  </a:lnTo>
                  <a:lnTo>
                    <a:pt x="360" y="132"/>
                  </a:lnTo>
                  <a:lnTo>
                    <a:pt x="360" y="138"/>
                  </a:lnTo>
                  <a:lnTo>
                    <a:pt x="360" y="144"/>
                  </a:lnTo>
                  <a:lnTo>
                    <a:pt x="360" y="150"/>
                  </a:lnTo>
                  <a:lnTo>
                    <a:pt x="354" y="150"/>
                  </a:lnTo>
                  <a:lnTo>
                    <a:pt x="354" y="156"/>
                  </a:lnTo>
                  <a:lnTo>
                    <a:pt x="348" y="162"/>
                  </a:lnTo>
                  <a:lnTo>
                    <a:pt x="342" y="162"/>
                  </a:lnTo>
                  <a:lnTo>
                    <a:pt x="342" y="168"/>
                  </a:lnTo>
                  <a:lnTo>
                    <a:pt x="336" y="174"/>
                  </a:lnTo>
                  <a:lnTo>
                    <a:pt x="336" y="180"/>
                  </a:lnTo>
                  <a:lnTo>
                    <a:pt x="342" y="180"/>
                  </a:lnTo>
                  <a:lnTo>
                    <a:pt x="342" y="186"/>
                  </a:lnTo>
                  <a:lnTo>
                    <a:pt x="348" y="192"/>
                  </a:lnTo>
                  <a:lnTo>
                    <a:pt x="354" y="192"/>
                  </a:lnTo>
                  <a:lnTo>
                    <a:pt x="354" y="186"/>
                  </a:lnTo>
                  <a:lnTo>
                    <a:pt x="348" y="186"/>
                  </a:lnTo>
                  <a:lnTo>
                    <a:pt x="348" y="180"/>
                  </a:lnTo>
                  <a:lnTo>
                    <a:pt x="348" y="174"/>
                  </a:lnTo>
                  <a:lnTo>
                    <a:pt x="348" y="168"/>
                  </a:lnTo>
                  <a:lnTo>
                    <a:pt x="354" y="168"/>
                  </a:lnTo>
                  <a:lnTo>
                    <a:pt x="360" y="168"/>
                  </a:lnTo>
                  <a:lnTo>
                    <a:pt x="360" y="162"/>
                  </a:lnTo>
                  <a:lnTo>
                    <a:pt x="366" y="156"/>
                  </a:lnTo>
                  <a:lnTo>
                    <a:pt x="366" y="150"/>
                  </a:lnTo>
                  <a:lnTo>
                    <a:pt x="372" y="150"/>
                  </a:lnTo>
                  <a:lnTo>
                    <a:pt x="372" y="156"/>
                  </a:lnTo>
                  <a:lnTo>
                    <a:pt x="378" y="156"/>
                  </a:lnTo>
                  <a:lnTo>
                    <a:pt x="390" y="162"/>
                  </a:lnTo>
                  <a:lnTo>
                    <a:pt x="396" y="162"/>
                  </a:lnTo>
                  <a:lnTo>
                    <a:pt x="402" y="168"/>
                  </a:lnTo>
                  <a:lnTo>
                    <a:pt x="402" y="180"/>
                  </a:lnTo>
                  <a:lnTo>
                    <a:pt x="408" y="180"/>
                  </a:lnTo>
                  <a:lnTo>
                    <a:pt x="408" y="186"/>
                  </a:lnTo>
                  <a:lnTo>
                    <a:pt x="414" y="186"/>
                  </a:lnTo>
                  <a:lnTo>
                    <a:pt x="414" y="192"/>
                  </a:lnTo>
                  <a:lnTo>
                    <a:pt x="414" y="198"/>
                  </a:lnTo>
                  <a:lnTo>
                    <a:pt x="420" y="192"/>
                  </a:lnTo>
                  <a:lnTo>
                    <a:pt x="426" y="192"/>
                  </a:lnTo>
                  <a:lnTo>
                    <a:pt x="432" y="192"/>
                  </a:lnTo>
                  <a:lnTo>
                    <a:pt x="432" y="198"/>
                  </a:lnTo>
                  <a:lnTo>
                    <a:pt x="432" y="204"/>
                  </a:lnTo>
                  <a:lnTo>
                    <a:pt x="438" y="204"/>
                  </a:lnTo>
                  <a:lnTo>
                    <a:pt x="438" y="210"/>
                  </a:lnTo>
                  <a:lnTo>
                    <a:pt x="438" y="216"/>
                  </a:lnTo>
                  <a:lnTo>
                    <a:pt x="438" y="228"/>
                  </a:lnTo>
                  <a:lnTo>
                    <a:pt x="432" y="228"/>
                  </a:lnTo>
                  <a:lnTo>
                    <a:pt x="432" y="222"/>
                  </a:lnTo>
                  <a:lnTo>
                    <a:pt x="426" y="222"/>
                  </a:lnTo>
                  <a:lnTo>
                    <a:pt x="420" y="222"/>
                  </a:lnTo>
                  <a:lnTo>
                    <a:pt x="414" y="222"/>
                  </a:lnTo>
                  <a:lnTo>
                    <a:pt x="408" y="216"/>
                  </a:lnTo>
                  <a:lnTo>
                    <a:pt x="402" y="216"/>
                  </a:lnTo>
                  <a:lnTo>
                    <a:pt x="402" y="222"/>
                  </a:lnTo>
                  <a:lnTo>
                    <a:pt x="396" y="222"/>
                  </a:lnTo>
                  <a:lnTo>
                    <a:pt x="396" y="228"/>
                  </a:lnTo>
                  <a:lnTo>
                    <a:pt x="396" y="234"/>
                  </a:lnTo>
                  <a:lnTo>
                    <a:pt x="402" y="234"/>
                  </a:lnTo>
                  <a:lnTo>
                    <a:pt x="408" y="234"/>
                  </a:lnTo>
                  <a:lnTo>
                    <a:pt x="414" y="234"/>
                  </a:lnTo>
                  <a:lnTo>
                    <a:pt x="420" y="234"/>
                  </a:lnTo>
                  <a:lnTo>
                    <a:pt x="426" y="234"/>
                  </a:lnTo>
                  <a:lnTo>
                    <a:pt x="432" y="234"/>
                  </a:lnTo>
                  <a:lnTo>
                    <a:pt x="438" y="240"/>
                  </a:lnTo>
                  <a:lnTo>
                    <a:pt x="444" y="240"/>
                  </a:lnTo>
                  <a:lnTo>
                    <a:pt x="450" y="246"/>
                  </a:lnTo>
                  <a:lnTo>
                    <a:pt x="450" y="240"/>
                  </a:lnTo>
                  <a:lnTo>
                    <a:pt x="456" y="240"/>
                  </a:lnTo>
                  <a:lnTo>
                    <a:pt x="462" y="234"/>
                  </a:lnTo>
                  <a:lnTo>
                    <a:pt x="468" y="234"/>
                  </a:lnTo>
                  <a:lnTo>
                    <a:pt x="474" y="234"/>
                  </a:lnTo>
                  <a:lnTo>
                    <a:pt x="480" y="234"/>
                  </a:lnTo>
                  <a:lnTo>
                    <a:pt x="486" y="240"/>
                  </a:lnTo>
                  <a:lnTo>
                    <a:pt x="492" y="240"/>
                  </a:lnTo>
                  <a:lnTo>
                    <a:pt x="492" y="246"/>
                  </a:lnTo>
                  <a:lnTo>
                    <a:pt x="498" y="252"/>
                  </a:lnTo>
                  <a:lnTo>
                    <a:pt x="498" y="258"/>
                  </a:lnTo>
                  <a:lnTo>
                    <a:pt x="504" y="264"/>
                  </a:lnTo>
                  <a:lnTo>
                    <a:pt x="504" y="270"/>
                  </a:lnTo>
                  <a:lnTo>
                    <a:pt x="474" y="270"/>
                  </a:lnTo>
                  <a:lnTo>
                    <a:pt x="474" y="264"/>
                  </a:lnTo>
                  <a:lnTo>
                    <a:pt x="474" y="258"/>
                  </a:lnTo>
                  <a:lnTo>
                    <a:pt x="474" y="264"/>
                  </a:lnTo>
                  <a:lnTo>
                    <a:pt x="474" y="258"/>
                  </a:lnTo>
                  <a:lnTo>
                    <a:pt x="468" y="264"/>
                  </a:lnTo>
                  <a:lnTo>
                    <a:pt x="462" y="264"/>
                  </a:lnTo>
                  <a:lnTo>
                    <a:pt x="468" y="264"/>
                  </a:lnTo>
                  <a:lnTo>
                    <a:pt x="480" y="282"/>
                  </a:lnTo>
                  <a:lnTo>
                    <a:pt x="480" y="288"/>
                  </a:lnTo>
                  <a:lnTo>
                    <a:pt x="480" y="294"/>
                  </a:lnTo>
                  <a:lnTo>
                    <a:pt x="462" y="294"/>
                  </a:lnTo>
                  <a:lnTo>
                    <a:pt x="456" y="294"/>
                  </a:lnTo>
                  <a:lnTo>
                    <a:pt x="456" y="282"/>
                  </a:lnTo>
                  <a:lnTo>
                    <a:pt x="456" y="270"/>
                  </a:lnTo>
                  <a:lnTo>
                    <a:pt x="450" y="270"/>
                  </a:lnTo>
                  <a:lnTo>
                    <a:pt x="444" y="270"/>
                  </a:lnTo>
                  <a:lnTo>
                    <a:pt x="444" y="276"/>
                  </a:lnTo>
                  <a:lnTo>
                    <a:pt x="456" y="276"/>
                  </a:lnTo>
                  <a:lnTo>
                    <a:pt x="456" y="306"/>
                  </a:lnTo>
                  <a:close/>
                </a:path>
              </a:pathLst>
            </a:custGeom>
            <a:solidFill>
              <a:srgbClr val="3366FF"/>
            </a:solidFill>
            <a:ln w="0">
              <a:solidFill>
                <a:srgbClr val="000000"/>
              </a:solidFill>
              <a:prstDash val="solid"/>
              <a:round/>
              <a:headEnd/>
              <a:tailEnd/>
            </a:ln>
          </p:spPr>
          <p:txBody>
            <a:bodyPr/>
            <a:lstStyle/>
            <a:p>
              <a:endParaRPr lang="es-MX"/>
            </a:p>
          </p:txBody>
        </p:sp>
        <p:sp>
          <p:nvSpPr>
            <p:cNvPr id="141" name="Freeform 143"/>
            <p:cNvSpPr>
              <a:spLocks/>
            </p:cNvSpPr>
            <p:nvPr/>
          </p:nvSpPr>
          <p:spPr bwMode="auto">
            <a:xfrm>
              <a:off x="1758" y="1638"/>
              <a:ext cx="426" cy="348"/>
            </a:xfrm>
            <a:custGeom>
              <a:avLst/>
              <a:gdLst>
                <a:gd name="T0" fmla="*/ 372 w 426"/>
                <a:gd name="T1" fmla="*/ 240 h 348"/>
                <a:gd name="T2" fmla="*/ 396 w 426"/>
                <a:gd name="T3" fmla="*/ 252 h 348"/>
                <a:gd name="T4" fmla="*/ 414 w 426"/>
                <a:gd name="T5" fmla="*/ 270 h 348"/>
                <a:gd name="T6" fmla="*/ 426 w 426"/>
                <a:gd name="T7" fmla="*/ 294 h 348"/>
                <a:gd name="T8" fmla="*/ 414 w 426"/>
                <a:gd name="T9" fmla="*/ 324 h 348"/>
                <a:gd name="T10" fmla="*/ 402 w 426"/>
                <a:gd name="T11" fmla="*/ 336 h 348"/>
                <a:gd name="T12" fmla="*/ 372 w 426"/>
                <a:gd name="T13" fmla="*/ 318 h 348"/>
                <a:gd name="T14" fmla="*/ 348 w 426"/>
                <a:gd name="T15" fmla="*/ 300 h 348"/>
                <a:gd name="T16" fmla="*/ 336 w 426"/>
                <a:gd name="T17" fmla="*/ 330 h 348"/>
                <a:gd name="T18" fmla="*/ 312 w 426"/>
                <a:gd name="T19" fmla="*/ 318 h 348"/>
                <a:gd name="T20" fmla="*/ 312 w 426"/>
                <a:gd name="T21" fmla="*/ 294 h 348"/>
                <a:gd name="T22" fmla="*/ 300 w 426"/>
                <a:gd name="T23" fmla="*/ 270 h 348"/>
                <a:gd name="T24" fmla="*/ 288 w 426"/>
                <a:gd name="T25" fmla="*/ 276 h 348"/>
                <a:gd name="T26" fmla="*/ 276 w 426"/>
                <a:gd name="T27" fmla="*/ 288 h 348"/>
                <a:gd name="T28" fmla="*/ 252 w 426"/>
                <a:gd name="T29" fmla="*/ 264 h 348"/>
                <a:gd name="T30" fmla="*/ 204 w 426"/>
                <a:gd name="T31" fmla="*/ 264 h 348"/>
                <a:gd name="T32" fmla="*/ 162 w 426"/>
                <a:gd name="T33" fmla="*/ 252 h 348"/>
                <a:gd name="T34" fmla="*/ 144 w 426"/>
                <a:gd name="T35" fmla="*/ 276 h 348"/>
                <a:gd name="T36" fmla="*/ 114 w 426"/>
                <a:gd name="T37" fmla="*/ 294 h 348"/>
                <a:gd name="T38" fmla="*/ 120 w 426"/>
                <a:gd name="T39" fmla="*/ 336 h 348"/>
                <a:gd name="T40" fmla="*/ 102 w 426"/>
                <a:gd name="T41" fmla="*/ 342 h 348"/>
                <a:gd name="T42" fmla="*/ 78 w 426"/>
                <a:gd name="T43" fmla="*/ 324 h 348"/>
                <a:gd name="T44" fmla="*/ 30 w 426"/>
                <a:gd name="T45" fmla="*/ 342 h 348"/>
                <a:gd name="T46" fmla="*/ 30 w 426"/>
                <a:gd name="T47" fmla="*/ 336 h 348"/>
                <a:gd name="T48" fmla="*/ 42 w 426"/>
                <a:gd name="T49" fmla="*/ 300 h 348"/>
                <a:gd name="T50" fmla="*/ 30 w 426"/>
                <a:gd name="T51" fmla="*/ 276 h 348"/>
                <a:gd name="T52" fmla="*/ 24 w 426"/>
                <a:gd name="T53" fmla="*/ 246 h 348"/>
                <a:gd name="T54" fmla="*/ 12 w 426"/>
                <a:gd name="T55" fmla="*/ 222 h 348"/>
                <a:gd name="T56" fmla="*/ 0 w 426"/>
                <a:gd name="T57" fmla="*/ 192 h 348"/>
                <a:gd name="T58" fmla="*/ 18 w 426"/>
                <a:gd name="T59" fmla="*/ 168 h 348"/>
                <a:gd name="T60" fmla="*/ 30 w 426"/>
                <a:gd name="T61" fmla="*/ 150 h 348"/>
                <a:gd name="T62" fmla="*/ 54 w 426"/>
                <a:gd name="T63" fmla="*/ 138 h 348"/>
                <a:gd name="T64" fmla="*/ 84 w 426"/>
                <a:gd name="T65" fmla="*/ 108 h 348"/>
                <a:gd name="T66" fmla="*/ 102 w 426"/>
                <a:gd name="T67" fmla="*/ 96 h 348"/>
                <a:gd name="T68" fmla="*/ 90 w 426"/>
                <a:gd name="T69" fmla="*/ 72 h 348"/>
                <a:gd name="T70" fmla="*/ 72 w 426"/>
                <a:gd name="T71" fmla="*/ 54 h 348"/>
                <a:gd name="T72" fmla="*/ 78 w 426"/>
                <a:gd name="T73" fmla="*/ 24 h 348"/>
                <a:gd name="T74" fmla="*/ 90 w 426"/>
                <a:gd name="T75" fmla="*/ 0 h 348"/>
                <a:gd name="T76" fmla="*/ 126 w 426"/>
                <a:gd name="T77" fmla="*/ 0 h 348"/>
                <a:gd name="T78" fmla="*/ 150 w 426"/>
                <a:gd name="T79" fmla="*/ 0 h 348"/>
                <a:gd name="T80" fmla="*/ 168 w 426"/>
                <a:gd name="T81" fmla="*/ 30 h 348"/>
                <a:gd name="T82" fmla="*/ 198 w 426"/>
                <a:gd name="T83" fmla="*/ 48 h 348"/>
                <a:gd name="T84" fmla="*/ 222 w 426"/>
                <a:gd name="T85" fmla="*/ 60 h 348"/>
                <a:gd name="T86" fmla="*/ 252 w 426"/>
                <a:gd name="T87" fmla="*/ 78 h 348"/>
                <a:gd name="T88" fmla="*/ 282 w 426"/>
                <a:gd name="T89" fmla="*/ 78 h 348"/>
                <a:gd name="T90" fmla="*/ 318 w 426"/>
                <a:gd name="T91" fmla="*/ 78 h 348"/>
                <a:gd name="T92" fmla="*/ 318 w 426"/>
                <a:gd name="T93" fmla="*/ 90 h 348"/>
                <a:gd name="T94" fmla="*/ 318 w 426"/>
                <a:gd name="T95" fmla="*/ 102 h 348"/>
                <a:gd name="T96" fmla="*/ 318 w 426"/>
                <a:gd name="T97" fmla="*/ 126 h 348"/>
                <a:gd name="T98" fmla="*/ 324 w 426"/>
                <a:gd name="T99" fmla="*/ 144 h 348"/>
                <a:gd name="T100" fmla="*/ 336 w 426"/>
                <a:gd name="T101" fmla="*/ 156 h 348"/>
                <a:gd name="T102" fmla="*/ 348 w 426"/>
                <a:gd name="T103" fmla="*/ 168 h 348"/>
                <a:gd name="T104" fmla="*/ 360 w 426"/>
                <a:gd name="T105" fmla="*/ 192 h 348"/>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426"/>
                <a:gd name="T160" fmla="*/ 0 h 348"/>
                <a:gd name="T161" fmla="*/ 426 w 426"/>
                <a:gd name="T162" fmla="*/ 348 h 348"/>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426" h="348">
                  <a:moveTo>
                    <a:pt x="366" y="216"/>
                  </a:moveTo>
                  <a:lnTo>
                    <a:pt x="366" y="222"/>
                  </a:lnTo>
                  <a:lnTo>
                    <a:pt x="372" y="222"/>
                  </a:lnTo>
                  <a:lnTo>
                    <a:pt x="372" y="228"/>
                  </a:lnTo>
                  <a:lnTo>
                    <a:pt x="372" y="234"/>
                  </a:lnTo>
                  <a:lnTo>
                    <a:pt x="372" y="240"/>
                  </a:lnTo>
                  <a:lnTo>
                    <a:pt x="378" y="240"/>
                  </a:lnTo>
                  <a:lnTo>
                    <a:pt x="378" y="246"/>
                  </a:lnTo>
                  <a:lnTo>
                    <a:pt x="378" y="252"/>
                  </a:lnTo>
                  <a:lnTo>
                    <a:pt x="384" y="252"/>
                  </a:lnTo>
                  <a:lnTo>
                    <a:pt x="390" y="252"/>
                  </a:lnTo>
                  <a:lnTo>
                    <a:pt x="396" y="252"/>
                  </a:lnTo>
                  <a:lnTo>
                    <a:pt x="396" y="258"/>
                  </a:lnTo>
                  <a:lnTo>
                    <a:pt x="402" y="258"/>
                  </a:lnTo>
                  <a:lnTo>
                    <a:pt x="408" y="258"/>
                  </a:lnTo>
                  <a:lnTo>
                    <a:pt x="408" y="264"/>
                  </a:lnTo>
                  <a:lnTo>
                    <a:pt x="414" y="264"/>
                  </a:lnTo>
                  <a:lnTo>
                    <a:pt x="414" y="270"/>
                  </a:lnTo>
                  <a:lnTo>
                    <a:pt x="420" y="270"/>
                  </a:lnTo>
                  <a:lnTo>
                    <a:pt x="420" y="276"/>
                  </a:lnTo>
                  <a:lnTo>
                    <a:pt x="426" y="276"/>
                  </a:lnTo>
                  <a:lnTo>
                    <a:pt x="426" y="282"/>
                  </a:lnTo>
                  <a:lnTo>
                    <a:pt x="426" y="288"/>
                  </a:lnTo>
                  <a:lnTo>
                    <a:pt x="426" y="294"/>
                  </a:lnTo>
                  <a:lnTo>
                    <a:pt x="426" y="300"/>
                  </a:lnTo>
                  <a:lnTo>
                    <a:pt x="426" y="306"/>
                  </a:lnTo>
                  <a:lnTo>
                    <a:pt x="420" y="306"/>
                  </a:lnTo>
                  <a:lnTo>
                    <a:pt x="420" y="312"/>
                  </a:lnTo>
                  <a:lnTo>
                    <a:pt x="414" y="318"/>
                  </a:lnTo>
                  <a:lnTo>
                    <a:pt x="414" y="324"/>
                  </a:lnTo>
                  <a:lnTo>
                    <a:pt x="414" y="330"/>
                  </a:lnTo>
                  <a:lnTo>
                    <a:pt x="408" y="330"/>
                  </a:lnTo>
                  <a:lnTo>
                    <a:pt x="408" y="336"/>
                  </a:lnTo>
                  <a:lnTo>
                    <a:pt x="408" y="342"/>
                  </a:lnTo>
                  <a:lnTo>
                    <a:pt x="402" y="342"/>
                  </a:lnTo>
                  <a:lnTo>
                    <a:pt x="402" y="336"/>
                  </a:lnTo>
                  <a:lnTo>
                    <a:pt x="396" y="336"/>
                  </a:lnTo>
                  <a:lnTo>
                    <a:pt x="390" y="336"/>
                  </a:lnTo>
                  <a:lnTo>
                    <a:pt x="390" y="330"/>
                  </a:lnTo>
                  <a:lnTo>
                    <a:pt x="384" y="324"/>
                  </a:lnTo>
                  <a:lnTo>
                    <a:pt x="378" y="318"/>
                  </a:lnTo>
                  <a:lnTo>
                    <a:pt x="372" y="318"/>
                  </a:lnTo>
                  <a:lnTo>
                    <a:pt x="372" y="312"/>
                  </a:lnTo>
                  <a:lnTo>
                    <a:pt x="372" y="306"/>
                  </a:lnTo>
                  <a:lnTo>
                    <a:pt x="366" y="306"/>
                  </a:lnTo>
                  <a:lnTo>
                    <a:pt x="360" y="306"/>
                  </a:lnTo>
                  <a:lnTo>
                    <a:pt x="354" y="300"/>
                  </a:lnTo>
                  <a:lnTo>
                    <a:pt x="348" y="300"/>
                  </a:lnTo>
                  <a:lnTo>
                    <a:pt x="342" y="300"/>
                  </a:lnTo>
                  <a:lnTo>
                    <a:pt x="336" y="306"/>
                  </a:lnTo>
                  <a:lnTo>
                    <a:pt x="336" y="312"/>
                  </a:lnTo>
                  <a:lnTo>
                    <a:pt x="336" y="318"/>
                  </a:lnTo>
                  <a:lnTo>
                    <a:pt x="336" y="324"/>
                  </a:lnTo>
                  <a:lnTo>
                    <a:pt x="336" y="330"/>
                  </a:lnTo>
                  <a:lnTo>
                    <a:pt x="330" y="330"/>
                  </a:lnTo>
                  <a:lnTo>
                    <a:pt x="330" y="324"/>
                  </a:lnTo>
                  <a:lnTo>
                    <a:pt x="324" y="324"/>
                  </a:lnTo>
                  <a:lnTo>
                    <a:pt x="318" y="324"/>
                  </a:lnTo>
                  <a:lnTo>
                    <a:pt x="312" y="324"/>
                  </a:lnTo>
                  <a:lnTo>
                    <a:pt x="312" y="318"/>
                  </a:lnTo>
                  <a:lnTo>
                    <a:pt x="312" y="312"/>
                  </a:lnTo>
                  <a:lnTo>
                    <a:pt x="312" y="306"/>
                  </a:lnTo>
                  <a:lnTo>
                    <a:pt x="312" y="300"/>
                  </a:lnTo>
                  <a:lnTo>
                    <a:pt x="312" y="294"/>
                  </a:lnTo>
                  <a:lnTo>
                    <a:pt x="312" y="300"/>
                  </a:lnTo>
                  <a:lnTo>
                    <a:pt x="312" y="294"/>
                  </a:lnTo>
                  <a:lnTo>
                    <a:pt x="312" y="288"/>
                  </a:lnTo>
                  <a:lnTo>
                    <a:pt x="306" y="288"/>
                  </a:lnTo>
                  <a:lnTo>
                    <a:pt x="306" y="282"/>
                  </a:lnTo>
                  <a:lnTo>
                    <a:pt x="306" y="276"/>
                  </a:lnTo>
                  <a:lnTo>
                    <a:pt x="300" y="276"/>
                  </a:lnTo>
                  <a:lnTo>
                    <a:pt x="300" y="270"/>
                  </a:lnTo>
                  <a:lnTo>
                    <a:pt x="300" y="264"/>
                  </a:lnTo>
                  <a:lnTo>
                    <a:pt x="294" y="264"/>
                  </a:lnTo>
                  <a:lnTo>
                    <a:pt x="294" y="258"/>
                  </a:lnTo>
                  <a:lnTo>
                    <a:pt x="294" y="264"/>
                  </a:lnTo>
                  <a:lnTo>
                    <a:pt x="294" y="270"/>
                  </a:lnTo>
                  <a:lnTo>
                    <a:pt x="288" y="276"/>
                  </a:lnTo>
                  <a:lnTo>
                    <a:pt x="288" y="282"/>
                  </a:lnTo>
                  <a:lnTo>
                    <a:pt x="288" y="288"/>
                  </a:lnTo>
                  <a:lnTo>
                    <a:pt x="282" y="288"/>
                  </a:lnTo>
                  <a:lnTo>
                    <a:pt x="282" y="282"/>
                  </a:lnTo>
                  <a:lnTo>
                    <a:pt x="276" y="282"/>
                  </a:lnTo>
                  <a:lnTo>
                    <a:pt x="276" y="288"/>
                  </a:lnTo>
                  <a:lnTo>
                    <a:pt x="270" y="288"/>
                  </a:lnTo>
                  <a:lnTo>
                    <a:pt x="264" y="288"/>
                  </a:lnTo>
                  <a:lnTo>
                    <a:pt x="264" y="282"/>
                  </a:lnTo>
                  <a:lnTo>
                    <a:pt x="258" y="282"/>
                  </a:lnTo>
                  <a:lnTo>
                    <a:pt x="258" y="270"/>
                  </a:lnTo>
                  <a:lnTo>
                    <a:pt x="252" y="264"/>
                  </a:lnTo>
                  <a:lnTo>
                    <a:pt x="252" y="258"/>
                  </a:lnTo>
                  <a:lnTo>
                    <a:pt x="246" y="252"/>
                  </a:lnTo>
                  <a:lnTo>
                    <a:pt x="240" y="264"/>
                  </a:lnTo>
                  <a:lnTo>
                    <a:pt x="222" y="264"/>
                  </a:lnTo>
                  <a:lnTo>
                    <a:pt x="210" y="264"/>
                  </a:lnTo>
                  <a:lnTo>
                    <a:pt x="204" y="264"/>
                  </a:lnTo>
                  <a:lnTo>
                    <a:pt x="186" y="270"/>
                  </a:lnTo>
                  <a:lnTo>
                    <a:pt x="180" y="264"/>
                  </a:lnTo>
                  <a:lnTo>
                    <a:pt x="174" y="264"/>
                  </a:lnTo>
                  <a:lnTo>
                    <a:pt x="168" y="264"/>
                  </a:lnTo>
                  <a:lnTo>
                    <a:pt x="168" y="258"/>
                  </a:lnTo>
                  <a:lnTo>
                    <a:pt x="162" y="252"/>
                  </a:lnTo>
                  <a:lnTo>
                    <a:pt x="168" y="252"/>
                  </a:lnTo>
                  <a:lnTo>
                    <a:pt x="162" y="252"/>
                  </a:lnTo>
                  <a:lnTo>
                    <a:pt x="156" y="258"/>
                  </a:lnTo>
                  <a:lnTo>
                    <a:pt x="150" y="264"/>
                  </a:lnTo>
                  <a:lnTo>
                    <a:pt x="144" y="270"/>
                  </a:lnTo>
                  <a:lnTo>
                    <a:pt x="144" y="276"/>
                  </a:lnTo>
                  <a:lnTo>
                    <a:pt x="144" y="282"/>
                  </a:lnTo>
                  <a:lnTo>
                    <a:pt x="138" y="282"/>
                  </a:lnTo>
                  <a:lnTo>
                    <a:pt x="132" y="288"/>
                  </a:lnTo>
                  <a:lnTo>
                    <a:pt x="126" y="288"/>
                  </a:lnTo>
                  <a:lnTo>
                    <a:pt x="120" y="288"/>
                  </a:lnTo>
                  <a:lnTo>
                    <a:pt x="114" y="294"/>
                  </a:lnTo>
                  <a:lnTo>
                    <a:pt x="120" y="306"/>
                  </a:lnTo>
                  <a:lnTo>
                    <a:pt x="126" y="306"/>
                  </a:lnTo>
                  <a:lnTo>
                    <a:pt x="120" y="312"/>
                  </a:lnTo>
                  <a:lnTo>
                    <a:pt x="120" y="324"/>
                  </a:lnTo>
                  <a:lnTo>
                    <a:pt x="120" y="330"/>
                  </a:lnTo>
                  <a:lnTo>
                    <a:pt x="120" y="336"/>
                  </a:lnTo>
                  <a:lnTo>
                    <a:pt x="126" y="336"/>
                  </a:lnTo>
                  <a:lnTo>
                    <a:pt x="126" y="342"/>
                  </a:lnTo>
                  <a:lnTo>
                    <a:pt x="120" y="342"/>
                  </a:lnTo>
                  <a:lnTo>
                    <a:pt x="114" y="342"/>
                  </a:lnTo>
                  <a:lnTo>
                    <a:pt x="108" y="342"/>
                  </a:lnTo>
                  <a:lnTo>
                    <a:pt x="102" y="342"/>
                  </a:lnTo>
                  <a:lnTo>
                    <a:pt x="96" y="342"/>
                  </a:lnTo>
                  <a:lnTo>
                    <a:pt x="90" y="342"/>
                  </a:lnTo>
                  <a:lnTo>
                    <a:pt x="84" y="342"/>
                  </a:lnTo>
                  <a:lnTo>
                    <a:pt x="78" y="342"/>
                  </a:lnTo>
                  <a:lnTo>
                    <a:pt x="78" y="330"/>
                  </a:lnTo>
                  <a:lnTo>
                    <a:pt x="78" y="324"/>
                  </a:lnTo>
                  <a:lnTo>
                    <a:pt x="72" y="324"/>
                  </a:lnTo>
                  <a:lnTo>
                    <a:pt x="72" y="330"/>
                  </a:lnTo>
                  <a:lnTo>
                    <a:pt x="66" y="330"/>
                  </a:lnTo>
                  <a:lnTo>
                    <a:pt x="54" y="330"/>
                  </a:lnTo>
                  <a:lnTo>
                    <a:pt x="54" y="336"/>
                  </a:lnTo>
                  <a:lnTo>
                    <a:pt x="30" y="342"/>
                  </a:lnTo>
                  <a:lnTo>
                    <a:pt x="30" y="348"/>
                  </a:lnTo>
                  <a:lnTo>
                    <a:pt x="24" y="348"/>
                  </a:lnTo>
                  <a:lnTo>
                    <a:pt x="6" y="342"/>
                  </a:lnTo>
                  <a:lnTo>
                    <a:pt x="12" y="342"/>
                  </a:lnTo>
                  <a:lnTo>
                    <a:pt x="30" y="342"/>
                  </a:lnTo>
                  <a:lnTo>
                    <a:pt x="30" y="336"/>
                  </a:lnTo>
                  <a:lnTo>
                    <a:pt x="30" y="330"/>
                  </a:lnTo>
                  <a:lnTo>
                    <a:pt x="30" y="324"/>
                  </a:lnTo>
                  <a:lnTo>
                    <a:pt x="36" y="318"/>
                  </a:lnTo>
                  <a:lnTo>
                    <a:pt x="42" y="312"/>
                  </a:lnTo>
                  <a:lnTo>
                    <a:pt x="42" y="306"/>
                  </a:lnTo>
                  <a:lnTo>
                    <a:pt x="42" y="300"/>
                  </a:lnTo>
                  <a:lnTo>
                    <a:pt x="42" y="294"/>
                  </a:lnTo>
                  <a:lnTo>
                    <a:pt x="36" y="294"/>
                  </a:lnTo>
                  <a:lnTo>
                    <a:pt x="36" y="288"/>
                  </a:lnTo>
                  <a:lnTo>
                    <a:pt x="36" y="282"/>
                  </a:lnTo>
                  <a:lnTo>
                    <a:pt x="30" y="282"/>
                  </a:lnTo>
                  <a:lnTo>
                    <a:pt x="30" y="276"/>
                  </a:lnTo>
                  <a:lnTo>
                    <a:pt x="30" y="270"/>
                  </a:lnTo>
                  <a:lnTo>
                    <a:pt x="24" y="270"/>
                  </a:lnTo>
                  <a:lnTo>
                    <a:pt x="24" y="264"/>
                  </a:lnTo>
                  <a:lnTo>
                    <a:pt x="24" y="258"/>
                  </a:lnTo>
                  <a:lnTo>
                    <a:pt x="24" y="252"/>
                  </a:lnTo>
                  <a:lnTo>
                    <a:pt x="24" y="246"/>
                  </a:lnTo>
                  <a:lnTo>
                    <a:pt x="18" y="246"/>
                  </a:lnTo>
                  <a:lnTo>
                    <a:pt x="12" y="240"/>
                  </a:lnTo>
                  <a:lnTo>
                    <a:pt x="12" y="234"/>
                  </a:lnTo>
                  <a:lnTo>
                    <a:pt x="18" y="234"/>
                  </a:lnTo>
                  <a:lnTo>
                    <a:pt x="18" y="228"/>
                  </a:lnTo>
                  <a:lnTo>
                    <a:pt x="12" y="222"/>
                  </a:lnTo>
                  <a:lnTo>
                    <a:pt x="12" y="216"/>
                  </a:lnTo>
                  <a:lnTo>
                    <a:pt x="12" y="210"/>
                  </a:lnTo>
                  <a:lnTo>
                    <a:pt x="12" y="204"/>
                  </a:lnTo>
                  <a:lnTo>
                    <a:pt x="6" y="198"/>
                  </a:lnTo>
                  <a:lnTo>
                    <a:pt x="6" y="192"/>
                  </a:lnTo>
                  <a:lnTo>
                    <a:pt x="0" y="192"/>
                  </a:lnTo>
                  <a:lnTo>
                    <a:pt x="0" y="186"/>
                  </a:lnTo>
                  <a:lnTo>
                    <a:pt x="0" y="180"/>
                  </a:lnTo>
                  <a:lnTo>
                    <a:pt x="6" y="180"/>
                  </a:lnTo>
                  <a:lnTo>
                    <a:pt x="12" y="180"/>
                  </a:lnTo>
                  <a:lnTo>
                    <a:pt x="18" y="174"/>
                  </a:lnTo>
                  <a:lnTo>
                    <a:pt x="18" y="168"/>
                  </a:lnTo>
                  <a:lnTo>
                    <a:pt x="18" y="162"/>
                  </a:lnTo>
                  <a:lnTo>
                    <a:pt x="18" y="156"/>
                  </a:lnTo>
                  <a:lnTo>
                    <a:pt x="12" y="156"/>
                  </a:lnTo>
                  <a:lnTo>
                    <a:pt x="18" y="156"/>
                  </a:lnTo>
                  <a:lnTo>
                    <a:pt x="24" y="156"/>
                  </a:lnTo>
                  <a:lnTo>
                    <a:pt x="30" y="150"/>
                  </a:lnTo>
                  <a:lnTo>
                    <a:pt x="36" y="150"/>
                  </a:lnTo>
                  <a:lnTo>
                    <a:pt x="42" y="150"/>
                  </a:lnTo>
                  <a:lnTo>
                    <a:pt x="42" y="144"/>
                  </a:lnTo>
                  <a:lnTo>
                    <a:pt x="48" y="144"/>
                  </a:lnTo>
                  <a:lnTo>
                    <a:pt x="48" y="138"/>
                  </a:lnTo>
                  <a:lnTo>
                    <a:pt x="54" y="138"/>
                  </a:lnTo>
                  <a:lnTo>
                    <a:pt x="60" y="138"/>
                  </a:lnTo>
                  <a:lnTo>
                    <a:pt x="60" y="132"/>
                  </a:lnTo>
                  <a:lnTo>
                    <a:pt x="66" y="126"/>
                  </a:lnTo>
                  <a:lnTo>
                    <a:pt x="72" y="120"/>
                  </a:lnTo>
                  <a:lnTo>
                    <a:pt x="78" y="108"/>
                  </a:lnTo>
                  <a:lnTo>
                    <a:pt x="84" y="108"/>
                  </a:lnTo>
                  <a:lnTo>
                    <a:pt x="84" y="102"/>
                  </a:lnTo>
                  <a:lnTo>
                    <a:pt x="84" y="108"/>
                  </a:lnTo>
                  <a:lnTo>
                    <a:pt x="90" y="102"/>
                  </a:lnTo>
                  <a:lnTo>
                    <a:pt x="96" y="102"/>
                  </a:lnTo>
                  <a:lnTo>
                    <a:pt x="96" y="96"/>
                  </a:lnTo>
                  <a:lnTo>
                    <a:pt x="102" y="96"/>
                  </a:lnTo>
                  <a:lnTo>
                    <a:pt x="102" y="90"/>
                  </a:lnTo>
                  <a:lnTo>
                    <a:pt x="96" y="90"/>
                  </a:lnTo>
                  <a:lnTo>
                    <a:pt x="96" y="84"/>
                  </a:lnTo>
                  <a:lnTo>
                    <a:pt x="90" y="84"/>
                  </a:lnTo>
                  <a:lnTo>
                    <a:pt x="90" y="78"/>
                  </a:lnTo>
                  <a:lnTo>
                    <a:pt x="90" y="72"/>
                  </a:lnTo>
                  <a:lnTo>
                    <a:pt x="84" y="72"/>
                  </a:lnTo>
                  <a:lnTo>
                    <a:pt x="84" y="66"/>
                  </a:lnTo>
                  <a:lnTo>
                    <a:pt x="78" y="66"/>
                  </a:lnTo>
                  <a:lnTo>
                    <a:pt x="72" y="66"/>
                  </a:lnTo>
                  <a:lnTo>
                    <a:pt x="72" y="60"/>
                  </a:lnTo>
                  <a:lnTo>
                    <a:pt x="72" y="54"/>
                  </a:lnTo>
                  <a:lnTo>
                    <a:pt x="72" y="48"/>
                  </a:lnTo>
                  <a:lnTo>
                    <a:pt x="72" y="42"/>
                  </a:lnTo>
                  <a:lnTo>
                    <a:pt x="72" y="36"/>
                  </a:lnTo>
                  <a:lnTo>
                    <a:pt x="78" y="36"/>
                  </a:lnTo>
                  <a:lnTo>
                    <a:pt x="78" y="30"/>
                  </a:lnTo>
                  <a:lnTo>
                    <a:pt x="78" y="24"/>
                  </a:lnTo>
                  <a:lnTo>
                    <a:pt x="78" y="18"/>
                  </a:lnTo>
                  <a:lnTo>
                    <a:pt x="78" y="12"/>
                  </a:lnTo>
                  <a:lnTo>
                    <a:pt x="78" y="6"/>
                  </a:lnTo>
                  <a:lnTo>
                    <a:pt x="78" y="0"/>
                  </a:lnTo>
                  <a:lnTo>
                    <a:pt x="84" y="0"/>
                  </a:lnTo>
                  <a:lnTo>
                    <a:pt x="90" y="0"/>
                  </a:lnTo>
                  <a:lnTo>
                    <a:pt x="96" y="0"/>
                  </a:lnTo>
                  <a:lnTo>
                    <a:pt x="102" y="6"/>
                  </a:lnTo>
                  <a:lnTo>
                    <a:pt x="108" y="6"/>
                  </a:lnTo>
                  <a:lnTo>
                    <a:pt x="114" y="6"/>
                  </a:lnTo>
                  <a:lnTo>
                    <a:pt x="120" y="6"/>
                  </a:lnTo>
                  <a:lnTo>
                    <a:pt x="126" y="0"/>
                  </a:lnTo>
                  <a:lnTo>
                    <a:pt x="120" y="0"/>
                  </a:lnTo>
                  <a:lnTo>
                    <a:pt x="126" y="0"/>
                  </a:lnTo>
                  <a:lnTo>
                    <a:pt x="132" y="0"/>
                  </a:lnTo>
                  <a:lnTo>
                    <a:pt x="138" y="0"/>
                  </a:lnTo>
                  <a:lnTo>
                    <a:pt x="144" y="0"/>
                  </a:lnTo>
                  <a:lnTo>
                    <a:pt x="150" y="0"/>
                  </a:lnTo>
                  <a:lnTo>
                    <a:pt x="156" y="0"/>
                  </a:lnTo>
                  <a:lnTo>
                    <a:pt x="156" y="6"/>
                  </a:lnTo>
                  <a:lnTo>
                    <a:pt x="162" y="6"/>
                  </a:lnTo>
                  <a:lnTo>
                    <a:pt x="168" y="6"/>
                  </a:lnTo>
                  <a:lnTo>
                    <a:pt x="168" y="18"/>
                  </a:lnTo>
                  <a:lnTo>
                    <a:pt x="168" y="30"/>
                  </a:lnTo>
                  <a:lnTo>
                    <a:pt x="174" y="36"/>
                  </a:lnTo>
                  <a:lnTo>
                    <a:pt x="174" y="42"/>
                  </a:lnTo>
                  <a:lnTo>
                    <a:pt x="174" y="48"/>
                  </a:lnTo>
                  <a:lnTo>
                    <a:pt x="180" y="48"/>
                  </a:lnTo>
                  <a:lnTo>
                    <a:pt x="192" y="48"/>
                  </a:lnTo>
                  <a:lnTo>
                    <a:pt x="198" y="48"/>
                  </a:lnTo>
                  <a:lnTo>
                    <a:pt x="204" y="48"/>
                  </a:lnTo>
                  <a:lnTo>
                    <a:pt x="210" y="48"/>
                  </a:lnTo>
                  <a:lnTo>
                    <a:pt x="210" y="54"/>
                  </a:lnTo>
                  <a:lnTo>
                    <a:pt x="210" y="60"/>
                  </a:lnTo>
                  <a:lnTo>
                    <a:pt x="216" y="60"/>
                  </a:lnTo>
                  <a:lnTo>
                    <a:pt x="222" y="60"/>
                  </a:lnTo>
                  <a:lnTo>
                    <a:pt x="228" y="54"/>
                  </a:lnTo>
                  <a:lnTo>
                    <a:pt x="240" y="66"/>
                  </a:lnTo>
                  <a:lnTo>
                    <a:pt x="246" y="66"/>
                  </a:lnTo>
                  <a:lnTo>
                    <a:pt x="246" y="72"/>
                  </a:lnTo>
                  <a:lnTo>
                    <a:pt x="252" y="72"/>
                  </a:lnTo>
                  <a:lnTo>
                    <a:pt x="252" y="78"/>
                  </a:lnTo>
                  <a:lnTo>
                    <a:pt x="258" y="78"/>
                  </a:lnTo>
                  <a:lnTo>
                    <a:pt x="264" y="78"/>
                  </a:lnTo>
                  <a:lnTo>
                    <a:pt x="270" y="84"/>
                  </a:lnTo>
                  <a:lnTo>
                    <a:pt x="276" y="84"/>
                  </a:lnTo>
                  <a:lnTo>
                    <a:pt x="276" y="78"/>
                  </a:lnTo>
                  <a:lnTo>
                    <a:pt x="282" y="78"/>
                  </a:lnTo>
                  <a:lnTo>
                    <a:pt x="288" y="78"/>
                  </a:lnTo>
                  <a:lnTo>
                    <a:pt x="294" y="78"/>
                  </a:lnTo>
                  <a:lnTo>
                    <a:pt x="300" y="78"/>
                  </a:lnTo>
                  <a:lnTo>
                    <a:pt x="306" y="78"/>
                  </a:lnTo>
                  <a:lnTo>
                    <a:pt x="312" y="78"/>
                  </a:lnTo>
                  <a:lnTo>
                    <a:pt x="318" y="78"/>
                  </a:lnTo>
                  <a:lnTo>
                    <a:pt x="312" y="78"/>
                  </a:lnTo>
                  <a:lnTo>
                    <a:pt x="318" y="78"/>
                  </a:lnTo>
                  <a:lnTo>
                    <a:pt x="312" y="78"/>
                  </a:lnTo>
                  <a:lnTo>
                    <a:pt x="312" y="84"/>
                  </a:lnTo>
                  <a:lnTo>
                    <a:pt x="318" y="84"/>
                  </a:lnTo>
                  <a:lnTo>
                    <a:pt x="318" y="90"/>
                  </a:lnTo>
                  <a:lnTo>
                    <a:pt x="318" y="96"/>
                  </a:lnTo>
                  <a:lnTo>
                    <a:pt x="324" y="96"/>
                  </a:lnTo>
                  <a:lnTo>
                    <a:pt x="324" y="102"/>
                  </a:lnTo>
                  <a:lnTo>
                    <a:pt x="318" y="102"/>
                  </a:lnTo>
                  <a:lnTo>
                    <a:pt x="318" y="96"/>
                  </a:lnTo>
                  <a:lnTo>
                    <a:pt x="318" y="102"/>
                  </a:lnTo>
                  <a:lnTo>
                    <a:pt x="318" y="108"/>
                  </a:lnTo>
                  <a:lnTo>
                    <a:pt x="318" y="114"/>
                  </a:lnTo>
                  <a:lnTo>
                    <a:pt x="324" y="114"/>
                  </a:lnTo>
                  <a:lnTo>
                    <a:pt x="324" y="120"/>
                  </a:lnTo>
                  <a:lnTo>
                    <a:pt x="324" y="126"/>
                  </a:lnTo>
                  <a:lnTo>
                    <a:pt x="318" y="126"/>
                  </a:lnTo>
                  <a:lnTo>
                    <a:pt x="312" y="126"/>
                  </a:lnTo>
                  <a:lnTo>
                    <a:pt x="312" y="132"/>
                  </a:lnTo>
                  <a:lnTo>
                    <a:pt x="318" y="132"/>
                  </a:lnTo>
                  <a:lnTo>
                    <a:pt x="318" y="138"/>
                  </a:lnTo>
                  <a:lnTo>
                    <a:pt x="324" y="138"/>
                  </a:lnTo>
                  <a:lnTo>
                    <a:pt x="324" y="144"/>
                  </a:lnTo>
                  <a:lnTo>
                    <a:pt x="324" y="150"/>
                  </a:lnTo>
                  <a:lnTo>
                    <a:pt x="330" y="144"/>
                  </a:lnTo>
                  <a:lnTo>
                    <a:pt x="336" y="144"/>
                  </a:lnTo>
                  <a:lnTo>
                    <a:pt x="330" y="150"/>
                  </a:lnTo>
                  <a:lnTo>
                    <a:pt x="330" y="156"/>
                  </a:lnTo>
                  <a:lnTo>
                    <a:pt x="336" y="156"/>
                  </a:lnTo>
                  <a:lnTo>
                    <a:pt x="342" y="156"/>
                  </a:lnTo>
                  <a:lnTo>
                    <a:pt x="348" y="156"/>
                  </a:lnTo>
                  <a:lnTo>
                    <a:pt x="342" y="156"/>
                  </a:lnTo>
                  <a:lnTo>
                    <a:pt x="342" y="162"/>
                  </a:lnTo>
                  <a:lnTo>
                    <a:pt x="348" y="162"/>
                  </a:lnTo>
                  <a:lnTo>
                    <a:pt x="348" y="168"/>
                  </a:lnTo>
                  <a:lnTo>
                    <a:pt x="348" y="174"/>
                  </a:lnTo>
                  <a:lnTo>
                    <a:pt x="354" y="174"/>
                  </a:lnTo>
                  <a:lnTo>
                    <a:pt x="354" y="180"/>
                  </a:lnTo>
                  <a:lnTo>
                    <a:pt x="354" y="186"/>
                  </a:lnTo>
                  <a:lnTo>
                    <a:pt x="360" y="186"/>
                  </a:lnTo>
                  <a:lnTo>
                    <a:pt x="360" y="192"/>
                  </a:lnTo>
                  <a:lnTo>
                    <a:pt x="360" y="198"/>
                  </a:lnTo>
                  <a:lnTo>
                    <a:pt x="360" y="204"/>
                  </a:lnTo>
                  <a:lnTo>
                    <a:pt x="366" y="204"/>
                  </a:lnTo>
                  <a:lnTo>
                    <a:pt x="366" y="210"/>
                  </a:lnTo>
                  <a:lnTo>
                    <a:pt x="366" y="216"/>
                  </a:lnTo>
                  <a:close/>
                </a:path>
              </a:pathLst>
            </a:custGeom>
            <a:solidFill>
              <a:srgbClr val="3366FF"/>
            </a:solidFill>
            <a:ln w="0">
              <a:solidFill>
                <a:srgbClr val="000000"/>
              </a:solidFill>
              <a:prstDash val="solid"/>
              <a:round/>
              <a:headEnd/>
              <a:tailEnd/>
            </a:ln>
          </p:spPr>
          <p:txBody>
            <a:bodyPr/>
            <a:lstStyle/>
            <a:p>
              <a:endParaRPr lang="es-MX"/>
            </a:p>
          </p:txBody>
        </p:sp>
        <p:sp>
          <p:nvSpPr>
            <p:cNvPr id="142" name="Freeform 144"/>
            <p:cNvSpPr>
              <a:spLocks/>
            </p:cNvSpPr>
            <p:nvPr/>
          </p:nvSpPr>
          <p:spPr bwMode="auto">
            <a:xfrm>
              <a:off x="4950" y="1848"/>
              <a:ext cx="24" cy="138"/>
            </a:xfrm>
            <a:custGeom>
              <a:avLst/>
              <a:gdLst>
                <a:gd name="T0" fmla="*/ 0 w 24"/>
                <a:gd name="T1" fmla="*/ 0 h 138"/>
                <a:gd name="T2" fmla="*/ 24 w 24"/>
                <a:gd name="T3" fmla="*/ 0 h 138"/>
                <a:gd name="T4" fmla="*/ 0 w 24"/>
                <a:gd name="T5" fmla="*/ 138 h 138"/>
                <a:gd name="T6" fmla="*/ 0 w 24"/>
                <a:gd name="T7" fmla="*/ 0 h 138"/>
                <a:gd name="T8" fmla="*/ 0 60000 65536"/>
                <a:gd name="T9" fmla="*/ 0 60000 65536"/>
                <a:gd name="T10" fmla="*/ 0 60000 65536"/>
                <a:gd name="T11" fmla="*/ 0 60000 65536"/>
                <a:gd name="T12" fmla="*/ 0 w 24"/>
                <a:gd name="T13" fmla="*/ 0 h 138"/>
                <a:gd name="T14" fmla="*/ 24 w 24"/>
                <a:gd name="T15" fmla="*/ 138 h 138"/>
              </a:gdLst>
              <a:ahLst/>
              <a:cxnLst>
                <a:cxn ang="T8">
                  <a:pos x="T0" y="T1"/>
                </a:cxn>
                <a:cxn ang="T9">
                  <a:pos x="T2" y="T3"/>
                </a:cxn>
                <a:cxn ang="T10">
                  <a:pos x="T4" y="T5"/>
                </a:cxn>
                <a:cxn ang="T11">
                  <a:pos x="T6" y="T7"/>
                </a:cxn>
              </a:cxnLst>
              <a:rect l="T12" t="T13" r="T14" b="T15"/>
              <a:pathLst>
                <a:path w="24" h="138">
                  <a:moveTo>
                    <a:pt x="0" y="0"/>
                  </a:moveTo>
                  <a:lnTo>
                    <a:pt x="24" y="0"/>
                  </a:lnTo>
                  <a:lnTo>
                    <a:pt x="0" y="138"/>
                  </a:lnTo>
                  <a:lnTo>
                    <a:pt x="0" y="0"/>
                  </a:lnTo>
                  <a:close/>
                </a:path>
              </a:pathLst>
            </a:custGeom>
            <a:solidFill>
              <a:srgbClr val="000000"/>
            </a:solidFill>
            <a:ln w="0">
              <a:solidFill>
                <a:srgbClr val="000000"/>
              </a:solidFill>
              <a:prstDash val="solid"/>
              <a:round/>
              <a:headEnd/>
              <a:tailEnd/>
            </a:ln>
          </p:spPr>
          <p:txBody>
            <a:bodyPr/>
            <a:lstStyle/>
            <a:p>
              <a:endParaRPr lang="es-MX"/>
            </a:p>
          </p:txBody>
        </p:sp>
        <p:sp>
          <p:nvSpPr>
            <p:cNvPr id="143" name="Freeform 145"/>
            <p:cNvSpPr>
              <a:spLocks/>
            </p:cNvSpPr>
            <p:nvPr/>
          </p:nvSpPr>
          <p:spPr bwMode="auto">
            <a:xfrm>
              <a:off x="4926" y="1722"/>
              <a:ext cx="24" cy="126"/>
            </a:xfrm>
            <a:custGeom>
              <a:avLst/>
              <a:gdLst>
                <a:gd name="T0" fmla="*/ 0 w 24"/>
                <a:gd name="T1" fmla="*/ 126 h 126"/>
                <a:gd name="T2" fmla="*/ 24 w 24"/>
                <a:gd name="T3" fmla="*/ 0 h 126"/>
                <a:gd name="T4" fmla="*/ 24 w 24"/>
                <a:gd name="T5" fmla="*/ 126 h 126"/>
                <a:gd name="T6" fmla="*/ 0 w 24"/>
                <a:gd name="T7" fmla="*/ 126 h 126"/>
                <a:gd name="T8" fmla="*/ 0 60000 65536"/>
                <a:gd name="T9" fmla="*/ 0 60000 65536"/>
                <a:gd name="T10" fmla="*/ 0 60000 65536"/>
                <a:gd name="T11" fmla="*/ 0 60000 65536"/>
                <a:gd name="T12" fmla="*/ 0 w 24"/>
                <a:gd name="T13" fmla="*/ 0 h 126"/>
                <a:gd name="T14" fmla="*/ 24 w 24"/>
                <a:gd name="T15" fmla="*/ 126 h 126"/>
              </a:gdLst>
              <a:ahLst/>
              <a:cxnLst>
                <a:cxn ang="T8">
                  <a:pos x="T0" y="T1"/>
                </a:cxn>
                <a:cxn ang="T9">
                  <a:pos x="T2" y="T3"/>
                </a:cxn>
                <a:cxn ang="T10">
                  <a:pos x="T4" y="T5"/>
                </a:cxn>
                <a:cxn ang="T11">
                  <a:pos x="T6" y="T7"/>
                </a:cxn>
              </a:cxnLst>
              <a:rect l="T12" t="T13" r="T14" b="T15"/>
              <a:pathLst>
                <a:path w="24" h="126">
                  <a:moveTo>
                    <a:pt x="0" y="126"/>
                  </a:moveTo>
                  <a:lnTo>
                    <a:pt x="24" y="0"/>
                  </a:lnTo>
                  <a:lnTo>
                    <a:pt x="24" y="126"/>
                  </a:lnTo>
                  <a:lnTo>
                    <a:pt x="0" y="126"/>
                  </a:lnTo>
                  <a:close/>
                </a:path>
              </a:pathLst>
            </a:custGeom>
            <a:solidFill>
              <a:srgbClr val="000000"/>
            </a:solidFill>
            <a:ln w="0">
              <a:solidFill>
                <a:srgbClr val="000000"/>
              </a:solidFill>
              <a:prstDash val="solid"/>
              <a:round/>
              <a:headEnd/>
              <a:tailEnd/>
            </a:ln>
          </p:spPr>
          <p:txBody>
            <a:bodyPr/>
            <a:lstStyle/>
            <a:p>
              <a:endParaRPr lang="es-MX"/>
            </a:p>
          </p:txBody>
        </p:sp>
        <p:sp>
          <p:nvSpPr>
            <p:cNvPr id="144" name="Freeform 146"/>
            <p:cNvSpPr>
              <a:spLocks/>
            </p:cNvSpPr>
            <p:nvPr/>
          </p:nvSpPr>
          <p:spPr bwMode="auto">
            <a:xfrm>
              <a:off x="4926" y="1656"/>
              <a:ext cx="48" cy="48"/>
            </a:xfrm>
            <a:custGeom>
              <a:avLst/>
              <a:gdLst>
                <a:gd name="T0" fmla="*/ 0 w 48"/>
                <a:gd name="T1" fmla="*/ 48 h 48"/>
                <a:gd name="T2" fmla="*/ 6 w 48"/>
                <a:gd name="T3" fmla="*/ 48 h 48"/>
                <a:gd name="T4" fmla="*/ 6 w 48"/>
                <a:gd name="T5" fmla="*/ 42 h 48"/>
                <a:gd name="T6" fmla="*/ 6 w 48"/>
                <a:gd name="T7" fmla="*/ 6 h 48"/>
                <a:gd name="T8" fmla="*/ 0 w 48"/>
                <a:gd name="T9" fmla="*/ 6 h 48"/>
                <a:gd name="T10" fmla="*/ 0 w 48"/>
                <a:gd name="T11" fmla="*/ 0 h 48"/>
                <a:gd name="T12" fmla="*/ 18 w 48"/>
                <a:gd name="T13" fmla="*/ 0 h 48"/>
                <a:gd name="T14" fmla="*/ 42 w 48"/>
                <a:gd name="T15" fmla="*/ 30 h 48"/>
                <a:gd name="T16" fmla="*/ 42 w 48"/>
                <a:gd name="T17" fmla="*/ 6 h 48"/>
                <a:gd name="T18" fmla="*/ 42 w 48"/>
                <a:gd name="T19" fmla="*/ 0 h 48"/>
                <a:gd name="T20" fmla="*/ 36 w 48"/>
                <a:gd name="T21" fmla="*/ 0 h 48"/>
                <a:gd name="T22" fmla="*/ 30 w 48"/>
                <a:gd name="T23" fmla="*/ 0 h 48"/>
                <a:gd name="T24" fmla="*/ 48 w 48"/>
                <a:gd name="T25" fmla="*/ 0 h 48"/>
                <a:gd name="T26" fmla="*/ 42 w 48"/>
                <a:gd name="T27" fmla="*/ 0 h 48"/>
                <a:gd name="T28" fmla="*/ 42 w 48"/>
                <a:gd name="T29" fmla="*/ 6 h 48"/>
                <a:gd name="T30" fmla="*/ 42 w 48"/>
                <a:gd name="T31" fmla="*/ 48 h 48"/>
                <a:gd name="T32" fmla="*/ 6 w 48"/>
                <a:gd name="T33" fmla="*/ 6 h 48"/>
                <a:gd name="T34" fmla="*/ 6 w 48"/>
                <a:gd name="T35" fmla="*/ 42 h 48"/>
                <a:gd name="T36" fmla="*/ 6 w 48"/>
                <a:gd name="T37" fmla="*/ 48 h 48"/>
                <a:gd name="T38" fmla="*/ 12 w 48"/>
                <a:gd name="T39" fmla="*/ 48 h 48"/>
                <a:gd name="T40" fmla="*/ 18 w 48"/>
                <a:gd name="T41" fmla="*/ 48 h 48"/>
                <a:gd name="T42" fmla="*/ 0 w 48"/>
                <a:gd name="T43" fmla="*/ 48 h 4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8"/>
                <a:gd name="T67" fmla="*/ 0 h 48"/>
                <a:gd name="T68" fmla="*/ 48 w 48"/>
                <a:gd name="T69" fmla="*/ 48 h 4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8" h="48">
                  <a:moveTo>
                    <a:pt x="0" y="48"/>
                  </a:moveTo>
                  <a:lnTo>
                    <a:pt x="6" y="48"/>
                  </a:lnTo>
                  <a:lnTo>
                    <a:pt x="6" y="42"/>
                  </a:lnTo>
                  <a:lnTo>
                    <a:pt x="6" y="6"/>
                  </a:lnTo>
                  <a:lnTo>
                    <a:pt x="0" y="6"/>
                  </a:lnTo>
                  <a:lnTo>
                    <a:pt x="0" y="0"/>
                  </a:lnTo>
                  <a:lnTo>
                    <a:pt x="18" y="0"/>
                  </a:lnTo>
                  <a:lnTo>
                    <a:pt x="42" y="30"/>
                  </a:lnTo>
                  <a:lnTo>
                    <a:pt x="42" y="6"/>
                  </a:lnTo>
                  <a:lnTo>
                    <a:pt x="42" y="0"/>
                  </a:lnTo>
                  <a:lnTo>
                    <a:pt x="36" y="0"/>
                  </a:lnTo>
                  <a:lnTo>
                    <a:pt x="30" y="0"/>
                  </a:lnTo>
                  <a:lnTo>
                    <a:pt x="48" y="0"/>
                  </a:lnTo>
                  <a:lnTo>
                    <a:pt x="42" y="0"/>
                  </a:lnTo>
                  <a:lnTo>
                    <a:pt x="42" y="6"/>
                  </a:lnTo>
                  <a:lnTo>
                    <a:pt x="42" y="48"/>
                  </a:lnTo>
                  <a:lnTo>
                    <a:pt x="6" y="6"/>
                  </a:lnTo>
                  <a:lnTo>
                    <a:pt x="6" y="42"/>
                  </a:lnTo>
                  <a:lnTo>
                    <a:pt x="6" y="48"/>
                  </a:lnTo>
                  <a:lnTo>
                    <a:pt x="12" y="48"/>
                  </a:lnTo>
                  <a:lnTo>
                    <a:pt x="18" y="48"/>
                  </a:lnTo>
                  <a:lnTo>
                    <a:pt x="0" y="48"/>
                  </a:lnTo>
                  <a:close/>
                </a:path>
              </a:pathLst>
            </a:custGeom>
            <a:solidFill>
              <a:srgbClr val="000000"/>
            </a:solidFill>
            <a:ln w="0">
              <a:solidFill>
                <a:srgbClr val="000000"/>
              </a:solidFill>
              <a:prstDash val="solid"/>
              <a:round/>
              <a:headEnd/>
              <a:tailEnd/>
            </a:ln>
          </p:spPr>
          <p:txBody>
            <a:bodyPr/>
            <a:lstStyle/>
            <a:p>
              <a:endParaRPr lang="es-MX"/>
            </a:p>
          </p:txBody>
        </p:sp>
      </p:gr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a:blip r:embed="rId3" cstate="print"/>
          <a:srcRect/>
          <a:stretch>
            <a:fillRect/>
          </a:stretch>
        </p:blipFill>
        <p:spPr bwMode="auto">
          <a:xfrm>
            <a:off x="1436328" y="1556793"/>
            <a:ext cx="6256801" cy="4329394"/>
          </a:xfrm>
          <a:prstGeom prst="rect">
            <a:avLst/>
          </a:prstGeom>
          <a:noFill/>
          <a:ln w="9525">
            <a:noFill/>
            <a:miter lim="800000"/>
            <a:headEnd/>
            <a:tailEnd/>
          </a:ln>
          <a:effectLst/>
        </p:spPr>
      </p:pic>
      <p:sp>
        <p:nvSpPr>
          <p:cNvPr id="5" name="4 Rectángulo"/>
          <p:cNvSpPr/>
          <p:nvPr/>
        </p:nvSpPr>
        <p:spPr>
          <a:xfrm>
            <a:off x="1187624" y="5949280"/>
            <a:ext cx="7056784" cy="276999"/>
          </a:xfrm>
          <a:prstGeom prst="rect">
            <a:avLst/>
          </a:prstGeom>
        </p:spPr>
        <p:txBody>
          <a:bodyPr wrap="square">
            <a:spAutoFit/>
          </a:bodyPr>
          <a:lstStyle/>
          <a:p>
            <a:pPr algn="r"/>
            <a:r>
              <a:rPr lang="es-MX" sz="1200" b="1" i="1" dirty="0" smtClean="0">
                <a:latin typeface="Arial" pitchFamily="34" charset="0"/>
                <a:cs typeface="Arial" pitchFamily="34" charset="0"/>
              </a:rPr>
              <a:t>Fuente</a:t>
            </a:r>
            <a:r>
              <a:rPr lang="es-MX" sz="1200" i="1" dirty="0" smtClean="0">
                <a:latin typeface="Arial" pitchFamily="34" charset="0"/>
                <a:cs typeface="Arial" pitchFamily="34" charset="0"/>
              </a:rPr>
              <a:t>: INNSZ, Censo de Peso y Talla en escuelas primarias. Estado de México, 2009-10</a:t>
            </a:r>
            <a:endParaRPr lang="es-MX" sz="1200" i="1" dirty="0">
              <a:latin typeface="Arial" pitchFamily="34" charset="0"/>
              <a:cs typeface="Arial" pitchFamily="34" charset="0"/>
            </a:endParaRPr>
          </a:p>
        </p:txBody>
      </p:sp>
      <p:sp>
        <p:nvSpPr>
          <p:cNvPr id="9" name="8 Título"/>
          <p:cNvSpPr>
            <a:spLocks noGrp="1"/>
          </p:cNvSpPr>
          <p:nvPr>
            <p:ph type="title"/>
          </p:nvPr>
        </p:nvSpPr>
        <p:spPr/>
        <p:txBody>
          <a:bodyPr>
            <a:noAutofit/>
          </a:bodyPr>
          <a:lstStyle/>
          <a:p>
            <a:r>
              <a:rPr lang="es-MX" sz="2400" b="1" dirty="0" smtClean="0">
                <a:latin typeface="Arial" pitchFamily="34" charset="0"/>
                <a:cs typeface="Arial" pitchFamily="34" charset="0"/>
              </a:rPr>
              <a:t>Prevalencia porcentual de sobrepeso y obesidad por grado escolar de acuerdo con el Índice de Masa Corporal en alumnos de primaria del estado de México</a:t>
            </a:r>
            <a:endParaRPr lang="es-MX" sz="2400" dirty="0"/>
          </a:p>
        </p:txBody>
      </p:sp>
      <p:sp>
        <p:nvSpPr>
          <p:cNvPr id="7" name="6 Marcador de número de diapositiva"/>
          <p:cNvSpPr>
            <a:spLocks noGrp="1"/>
          </p:cNvSpPr>
          <p:nvPr>
            <p:ph type="sldNum" sz="quarter" idx="12"/>
          </p:nvPr>
        </p:nvSpPr>
        <p:spPr/>
        <p:txBody>
          <a:bodyPr/>
          <a:lstStyle/>
          <a:p>
            <a:fld id="{C791A168-7EE5-45E4-85C6-052A6775F4B8}" type="slidenum">
              <a:rPr lang="en-US" smtClean="0"/>
              <a:pPr/>
              <a:t>28</a:t>
            </a:fld>
            <a:endParaRPr lang="en-US"/>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7"/>
          <p:cNvSpPr txBox="1">
            <a:spLocks noChangeArrowheads="1"/>
          </p:cNvSpPr>
          <p:nvPr/>
        </p:nvSpPr>
        <p:spPr bwMode="auto">
          <a:xfrm>
            <a:off x="611560" y="260648"/>
            <a:ext cx="5220580" cy="1061829"/>
          </a:xfrm>
          <a:prstGeom prst="rect">
            <a:avLst/>
          </a:prstGeom>
          <a:noFill/>
          <a:ln w="9525">
            <a:noFill/>
            <a:miter lim="800000"/>
            <a:headEnd/>
            <a:tailEnd/>
          </a:ln>
        </p:spPr>
        <p:txBody>
          <a:bodyPr wrap="square">
            <a:spAutoFit/>
          </a:bodyPr>
          <a:lstStyle/>
          <a:p>
            <a:pPr>
              <a:spcBef>
                <a:spcPct val="50000"/>
              </a:spcBef>
            </a:pPr>
            <a:r>
              <a:rPr lang="es-MX" b="1" dirty="0"/>
              <a:t>Prevalencia por municipio de sobrepeso y </a:t>
            </a:r>
            <a:r>
              <a:rPr lang="es-MX" b="1" dirty="0" smtClean="0"/>
              <a:t>obesidad. Censo de peso y talla DIF-INNSZ</a:t>
            </a:r>
          </a:p>
          <a:p>
            <a:pPr algn="r">
              <a:spcBef>
                <a:spcPct val="50000"/>
              </a:spcBef>
            </a:pPr>
            <a:r>
              <a:rPr lang="es-MX" b="1" dirty="0" smtClean="0"/>
              <a:t>Estado de México 2009-2010. </a:t>
            </a:r>
            <a:endParaRPr lang="es-ES" b="1" dirty="0"/>
          </a:p>
        </p:txBody>
      </p:sp>
      <p:pic>
        <p:nvPicPr>
          <p:cNvPr id="5" name="Picture 6"/>
          <p:cNvPicPr>
            <a:picLocks noChangeAspect="1" noChangeArrowheads="1"/>
          </p:cNvPicPr>
          <p:nvPr/>
        </p:nvPicPr>
        <p:blipFill>
          <a:blip r:embed="rId3" cstate="print"/>
          <a:srcRect l="2853" t="16293" r="62984" b="68499"/>
          <a:stretch>
            <a:fillRect/>
          </a:stretch>
        </p:blipFill>
        <p:spPr bwMode="auto">
          <a:xfrm>
            <a:off x="323528" y="1988840"/>
            <a:ext cx="1555626" cy="1281103"/>
          </a:xfrm>
          <a:prstGeom prst="rect">
            <a:avLst/>
          </a:prstGeom>
          <a:noFill/>
          <a:ln w="9525">
            <a:noFill/>
            <a:miter lim="800000"/>
            <a:headEnd/>
            <a:tailEnd/>
          </a:ln>
        </p:spPr>
      </p:pic>
      <p:sp>
        <p:nvSpPr>
          <p:cNvPr id="8" name="7 CuadroTexto"/>
          <p:cNvSpPr txBox="1"/>
          <p:nvPr/>
        </p:nvSpPr>
        <p:spPr>
          <a:xfrm>
            <a:off x="323528" y="1340768"/>
            <a:ext cx="1872208" cy="738664"/>
          </a:xfrm>
          <a:prstGeom prst="rect">
            <a:avLst/>
          </a:prstGeom>
          <a:noFill/>
        </p:spPr>
        <p:txBody>
          <a:bodyPr wrap="square" rtlCol="0">
            <a:spAutoFit/>
          </a:bodyPr>
          <a:lstStyle/>
          <a:p>
            <a:r>
              <a:rPr lang="es-MX" sz="1400" b="1" dirty="0" smtClean="0">
                <a:solidFill>
                  <a:schemeClr val="accent1">
                    <a:lumMod val="75000"/>
                  </a:schemeClr>
                </a:solidFill>
              </a:rPr>
              <a:t>SIMBOLOGÍA</a:t>
            </a:r>
          </a:p>
          <a:p>
            <a:r>
              <a:rPr lang="es-MX" sz="1400" dirty="0" smtClean="0">
                <a:solidFill>
                  <a:schemeClr val="accent1">
                    <a:lumMod val="75000"/>
                  </a:schemeClr>
                </a:solidFill>
              </a:rPr>
              <a:t>Prevalencia de sobrepeso y obesidad</a:t>
            </a:r>
            <a:endParaRPr lang="es-MX" sz="1400" dirty="0">
              <a:solidFill>
                <a:schemeClr val="accent1">
                  <a:lumMod val="75000"/>
                </a:schemeClr>
              </a:solidFill>
            </a:endParaRPr>
          </a:p>
        </p:txBody>
      </p:sp>
      <p:grpSp>
        <p:nvGrpSpPr>
          <p:cNvPr id="3" name="2 Grupo"/>
          <p:cNvGrpSpPr/>
          <p:nvPr/>
        </p:nvGrpSpPr>
        <p:grpSpPr>
          <a:xfrm>
            <a:off x="3347864" y="1844824"/>
            <a:ext cx="3168352" cy="3849796"/>
            <a:chOff x="3347864" y="1844824"/>
            <a:chExt cx="3168352" cy="3849796"/>
          </a:xfrm>
        </p:grpSpPr>
        <p:pic>
          <p:nvPicPr>
            <p:cNvPr id="9" name="Picture 5"/>
            <p:cNvPicPr>
              <a:picLocks noChangeAspect="1" noChangeArrowheads="1"/>
            </p:cNvPicPr>
            <p:nvPr/>
          </p:nvPicPr>
          <p:blipFill>
            <a:blip r:embed="rId4" cstate="print"/>
            <a:srcRect l="18488" t="4545" r="19885" b="4545"/>
            <a:stretch>
              <a:fillRect/>
            </a:stretch>
          </p:blipFill>
          <p:spPr bwMode="auto">
            <a:xfrm>
              <a:off x="3347864" y="2132856"/>
              <a:ext cx="2880320" cy="2880320"/>
            </a:xfrm>
            <a:prstGeom prst="rect">
              <a:avLst/>
            </a:prstGeom>
            <a:noFill/>
            <a:ln w="9525">
              <a:noFill/>
              <a:miter lim="800000"/>
              <a:headEnd/>
              <a:tailEnd/>
            </a:ln>
          </p:spPr>
        </p:pic>
        <p:pic>
          <p:nvPicPr>
            <p:cNvPr id="10" name="Picture 6"/>
            <p:cNvPicPr>
              <a:picLocks noChangeAspect="1" noChangeArrowheads="1"/>
            </p:cNvPicPr>
            <p:nvPr/>
          </p:nvPicPr>
          <p:blipFill>
            <a:blip r:embed="rId5" cstate="print"/>
            <a:srcRect l="2942" t="15921" r="37712" b="74123"/>
            <a:stretch>
              <a:fillRect/>
            </a:stretch>
          </p:blipFill>
          <p:spPr bwMode="auto">
            <a:xfrm>
              <a:off x="4827114" y="1844824"/>
              <a:ext cx="1296144" cy="648072"/>
            </a:xfrm>
            <a:prstGeom prst="rect">
              <a:avLst/>
            </a:prstGeom>
            <a:noFill/>
            <a:ln w="9525">
              <a:noFill/>
              <a:miter lim="800000"/>
              <a:headEnd/>
              <a:tailEnd/>
            </a:ln>
          </p:spPr>
        </p:pic>
        <p:sp>
          <p:nvSpPr>
            <p:cNvPr id="16" name="Text Box 7"/>
            <p:cNvSpPr txBox="1">
              <a:spLocks noChangeArrowheads="1"/>
            </p:cNvSpPr>
            <p:nvPr/>
          </p:nvSpPr>
          <p:spPr bwMode="auto">
            <a:xfrm>
              <a:off x="5004048" y="4494291"/>
              <a:ext cx="1512168" cy="1200329"/>
            </a:xfrm>
            <a:prstGeom prst="rect">
              <a:avLst/>
            </a:prstGeom>
            <a:solidFill>
              <a:schemeClr val="bg1"/>
            </a:solidFill>
            <a:ln w="9525">
              <a:noFill/>
              <a:miter lim="800000"/>
              <a:headEnd/>
              <a:tailEnd/>
            </a:ln>
          </p:spPr>
          <p:txBody>
            <a:bodyPr wrap="square">
              <a:spAutoFit/>
            </a:bodyPr>
            <a:lstStyle/>
            <a:p>
              <a:pPr algn="ctr">
                <a:spcBef>
                  <a:spcPct val="50000"/>
                </a:spcBef>
              </a:pPr>
              <a:r>
                <a:rPr lang="es-MX" sz="2400" b="1" spc="50" dirty="0" smtClean="0">
                  <a:ln w="12700" cmpd="sng">
                    <a:solidFill>
                      <a:schemeClr val="accent6">
                        <a:satMod val="120000"/>
                        <a:shade val="80000"/>
                      </a:schemeClr>
                    </a:solidFill>
                    <a:prstDash val="solid"/>
                  </a:ln>
                  <a:solidFill>
                    <a:schemeClr val="accent6">
                      <a:tint val="1000"/>
                    </a:schemeClr>
                  </a:solidFill>
                  <a:effectLst>
                    <a:glow rad="228600">
                      <a:schemeClr val="accent1">
                        <a:satMod val="175000"/>
                        <a:alpha val="40000"/>
                      </a:schemeClr>
                    </a:glow>
                  </a:effectLst>
                </a:rPr>
                <a:t>Todos los grados</a:t>
              </a:r>
              <a:endParaRPr lang="es-ES" sz="3200" b="1" spc="50" dirty="0">
                <a:ln w="12700" cmpd="sng">
                  <a:solidFill>
                    <a:schemeClr val="accent6">
                      <a:satMod val="120000"/>
                      <a:shade val="80000"/>
                    </a:schemeClr>
                  </a:solidFill>
                  <a:prstDash val="solid"/>
                </a:ln>
                <a:solidFill>
                  <a:schemeClr val="accent6">
                    <a:tint val="1000"/>
                  </a:schemeClr>
                </a:solidFill>
                <a:effectLst>
                  <a:glow rad="228600">
                    <a:schemeClr val="accent1">
                      <a:satMod val="175000"/>
                      <a:alpha val="40000"/>
                    </a:schemeClr>
                  </a:glow>
                </a:effectLst>
              </a:endParaRPr>
            </a:p>
          </p:txBody>
        </p:sp>
      </p:grpSp>
      <p:grpSp>
        <p:nvGrpSpPr>
          <p:cNvPr id="4" name="12 Grupo"/>
          <p:cNvGrpSpPr/>
          <p:nvPr/>
        </p:nvGrpSpPr>
        <p:grpSpPr>
          <a:xfrm>
            <a:off x="179512" y="3356992"/>
            <a:ext cx="3024336" cy="3312368"/>
            <a:chOff x="179512" y="3356992"/>
            <a:chExt cx="3024336" cy="3312368"/>
          </a:xfrm>
        </p:grpSpPr>
        <p:pic>
          <p:nvPicPr>
            <p:cNvPr id="12" name="Picture 5"/>
            <p:cNvPicPr>
              <a:picLocks noChangeAspect="1" noChangeArrowheads="1"/>
            </p:cNvPicPr>
            <p:nvPr/>
          </p:nvPicPr>
          <p:blipFill>
            <a:blip r:embed="rId6" cstate="print"/>
            <a:srcRect l="2853" t="16293" r="48650" b="67413"/>
            <a:stretch>
              <a:fillRect/>
            </a:stretch>
          </p:blipFill>
          <p:spPr bwMode="auto">
            <a:xfrm>
              <a:off x="1879154" y="3356992"/>
              <a:ext cx="1222866" cy="720080"/>
            </a:xfrm>
            <a:prstGeom prst="rect">
              <a:avLst/>
            </a:prstGeom>
            <a:noFill/>
            <a:ln w="9525">
              <a:noFill/>
              <a:miter lim="800000"/>
              <a:headEnd/>
              <a:tailEnd/>
            </a:ln>
          </p:spPr>
        </p:pic>
        <p:pic>
          <p:nvPicPr>
            <p:cNvPr id="11" name="Picture 4"/>
            <p:cNvPicPr>
              <a:picLocks noChangeAspect="1" noChangeArrowheads="1"/>
            </p:cNvPicPr>
            <p:nvPr/>
          </p:nvPicPr>
          <p:blipFill>
            <a:blip r:embed="rId7" cstate="print"/>
            <a:srcRect l="24749" t="10689" r="25582" b="3394"/>
            <a:stretch>
              <a:fillRect/>
            </a:stretch>
          </p:blipFill>
          <p:spPr bwMode="auto">
            <a:xfrm>
              <a:off x="179512" y="3717032"/>
              <a:ext cx="2880320" cy="2952328"/>
            </a:xfrm>
            <a:prstGeom prst="rect">
              <a:avLst/>
            </a:prstGeom>
            <a:noFill/>
            <a:ln w="9525">
              <a:noFill/>
              <a:miter lim="800000"/>
              <a:headEnd/>
              <a:tailEnd/>
            </a:ln>
          </p:spPr>
        </p:pic>
        <p:sp>
          <p:nvSpPr>
            <p:cNvPr id="18" name="Text Box 7"/>
            <p:cNvSpPr txBox="1">
              <a:spLocks noChangeArrowheads="1"/>
            </p:cNvSpPr>
            <p:nvPr/>
          </p:nvSpPr>
          <p:spPr bwMode="auto">
            <a:xfrm>
              <a:off x="1907704" y="5805264"/>
              <a:ext cx="1296144" cy="830997"/>
            </a:xfrm>
            <a:prstGeom prst="rect">
              <a:avLst/>
            </a:prstGeom>
            <a:noFill/>
            <a:ln w="9525">
              <a:noFill/>
              <a:miter lim="800000"/>
              <a:headEnd/>
              <a:tailEnd/>
            </a:ln>
          </p:spPr>
          <p:txBody>
            <a:bodyPr wrap="square">
              <a:spAutoFit/>
            </a:bodyPr>
            <a:lstStyle/>
            <a:p>
              <a:pPr>
                <a:spcBef>
                  <a:spcPct val="50000"/>
                </a:spcBef>
              </a:pPr>
              <a:r>
                <a:rPr lang="es-MX" sz="2400" b="1" spc="50" dirty="0" smtClean="0">
                  <a:ln w="12700" cmpd="sng">
                    <a:solidFill>
                      <a:schemeClr val="accent6">
                        <a:satMod val="120000"/>
                        <a:shade val="80000"/>
                      </a:schemeClr>
                    </a:solidFill>
                    <a:prstDash val="solid"/>
                  </a:ln>
                  <a:solidFill>
                    <a:schemeClr val="accent6">
                      <a:tint val="1000"/>
                    </a:schemeClr>
                  </a:solidFill>
                  <a:effectLst>
                    <a:glow rad="228600">
                      <a:schemeClr val="accent1">
                        <a:satMod val="175000"/>
                        <a:alpha val="40000"/>
                      </a:schemeClr>
                    </a:glow>
                  </a:effectLst>
                </a:rPr>
                <a:t>Primer Grado</a:t>
              </a:r>
              <a:endParaRPr lang="es-ES" sz="3200" b="1" spc="50" dirty="0">
                <a:ln w="12700" cmpd="sng">
                  <a:solidFill>
                    <a:schemeClr val="accent6">
                      <a:satMod val="120000"/>
                      <a:shade val="80000"/>
                    </a:schemeClr>
                  </a:solidFill>
                  <a:prstDash val="solid"/>
                </a:ln>
                <a:solidFill>
                  <a:schemeClr val="accent6">
                    <a:tint val="1000"/>
                  </a:schemeClr>
                </a:solidFill>
                <a:effectLst>
                  <a:glow rad="228600">
                    <a:schemeClr val="accent1">
                      <a:satMod val="175000"/>
                      <a:alpha val="40000"/>
                    </a:schemeClr>
                  </a:glow>
                </a:effectLst>
              </a:endParaRPr>
            </a:p>
          </p:txBody>
        </p:sp>
      </p:grpSp>
      <p:grpSp>
        <p:nvGrpSpPr>
          <p:cNvPr id="13" name="3 Grupo"/>
          <p:cNvGrpSpPr/>
          <p:nvPr/>
        </p:nvGrpSpPr>
        <p:grpSpPr>
          <a:xfrm>
            <a:off x="6156176" y="260648"/>
            <a:ext cx="2880320" cy="3351277"/>
            <a:chOff x="6156176" y="260648"/>
            <a:chExt cx="2880320" cy="3351277"/>
          </a:xfrm>
        </p:grpSpPr>
        <p:pic>
          <p:nvPicPr>
            <p:cNvPr id="11267" name="Picture 4"/>
            <p:cNvPicPr>
              <a:picLocks noChangeAspect="1" noChangeArrowheads="1"/>
            </p:cNvPicPr>
            <p:nvPr/>
          </p:nvPicPr>
          <p:blipFill>
            <a:blip r:embed="rId8" cstate="print"/>
            <a:srcRect l="25010" t="9693" r="24765" b="4866"/>
            <a:stretch>
              <a:fillRect/>
            </a:stretch>
          </p:blipFill>
          <p:spPr bwMode="auto">
            <a:xfrm>
              <a:off x="6156176" y="548680"/>
              <a:ext cx="2880320" cy="2880320"/>
            </a:xfrm>
            <a:prstGeom prst="rect">
              <a:avLst/>
            </a:prstGeom>
            <a:noFill/>
            <a:ln w="9525">
              <a:noFill/>
              <a:miter lim="800000"/>
              <a:headEnd/>
              <a:tailEnd/>
            </a:ln>
          </p:spPr>
        </p:pic>
        <p:pic>
          <p:nvPicPr>
            <p:cNvPr id="11268" name="Picture 6"/>
            <p:cNvPicPr>
              <a:picLocks noChangeAspect="1" noChangeArrowheads="1"/>
            </p:cNvPicPr>
            <p:nvPr/>
          </p:nvPicPr>
          <p:blipFill>
            <a:blip r:embed="rId3" cstate="print"/>
            <a:srcRect l="2853" t="16293" r="48650" b="67413"/>
            <a:stretch>
              <a:fillRect/>
            </a:stretch>
          </p:blipFill>
          <p:spPr bwMode="auto">
            <a:xfrm>
              <a:off x="7796683" y="260648"/>
              <a:ext cx="1167805" cy="725860"/>
            </a:xfrm>
            <a:prstGeom prst="rect">
              <a:avLst/>
            </a:prstGeom>
            <a:noFill/>
            <a:ln w="9525">
              <a:noFill/>
              <a:miter lim="800000"/>
              <a:headEnd/>
              <a:tailEnd/>
            </a:ln>
          </p:spPr>
        </p:pic>
        <p:sp>
          <p:nvSpPr>
            <p:cNvPr id="19" name="Text Box 7"/>
            <p:cNvSpPr txBox="1">
              <a:spLocks noChangeArrowheads="1"/>
            </p:cNvSpPr>
            <p:nvPr/>
          </p:nvSpPr>
          <p:spPr bwMode="auto">
            <a:xfrm>
              <a:off x="7847856" y="2780928"/>
              <a:ext cx="1116632" cy="830997"/>
            </a:xfrm>
            <a:prstGeom prst="rect">
              <a:avLst/>
            </a:prstGeom>
            <a:noFill/>
            <a:ln w="9525">
              <a:noFill/>
              <a:miter lim="800000"/>
              <a:headEnd/>
              <a:tailEnd/>
            </a:ln>
          </p:spPr>
          <p:txBody>
            <a:bodyPr wrap="square">
              <a:spAutoFit/>
            </a:bodyPr>
            <a:lstStyle/>
            <a:p>
              <a:pPr>
                <a:spcBef>
                  <a:spcPct val="50000"/>
                </a:spcBef>
              </a:pPr>
              <a:r>
                <a:rPr lang="es-MX" sz="2400" b="1" spc="50" dirty="0" smtClean="0">
                  <a:ln w="12700" cmpd="sng">
                    <a:solidFill>
                      <a:schemeClr val="accent6">
                        <a:satMod val="120000"/>
                        <a:shade val="80000"/>
                      </a:schemeClr>
                    </a:solidFill>
                    <a:prstDash val="solid"/>
                  </a:ln>
                  <a:solidFill>
                    <a:schemeClr val="accent6">
                      <a:tint val="1000"/>
                    </a:schemeClr>
                  </a:solidFill>
                  <a:effectLst>
                    <a:glow rad="228600">
                      <a:schemeClr val="accent1">
                        <a:satMod val="175000"/>
                        <a:alpha val="40000"/>
                      </a:schemeClr>
                    </a:glow>
                  </a:effectLst>
                </a:rPr>
                <a:t>Sexto Grado</a:t>
              </a:r>
              <a:endParaRPr lang="es-ES" sz="3200" b="1" spc="50" dirty="0">
                <a:ln w="12700" cmpd="sng">
                  <a:solidFill>
                    <a:schemeClr val="accent6">
                      <a:satMod val="120000"/>
                      <a:shade val="80000"/>
                    </a:schemeClr>
                  </a:solidFill>
                  <a:prstDash val="solid"/>
                </a:ln>
                <a:solidFill>
                  <a:schemeClr val="accent6">
                    <a:tint val="1000"/>
                  </a:schemeClr>
                </a:solidFill>
                <a:effectLst>
                  <a:glow rad="228600">
                    <a:schemeClr val="accent1">
                      <a:satMod val="175000"/>
                      <a:alpha val="40000"/>
                    </a:schemeClr>
                  </a:glow>
                </a:effectLst>
              </a:endParaRPr>
            </a:p>
          </p:txBody>
        </p:sp>
      </p:grpSp>
      <p:sp>
        <p:nvSpPr>
          <p:cNvPr id="20" name="19 Flecha curvada hacia arriba"/>
          <p:cNvSpPr/>
          <p:nvPr/>
        </p:nvSpPr>
        <p:spPr>
          <a:xfrm rot="19724906">
            <a:off x="3161011" y="5444143"/>
            <a:ext cx="1572251" cy="801546"/>
          </a:xfrm>
          <a:prstGeom prst="curvedUp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s-MX">
              <a:solidFill>
                <a:schemeClr val="tx1"/>
              </a:solidFill>
            </a:endParaRPr>
          </a:p>
        </p:txBody>
      </p:sp>
      <p:sp>
        <p:nvSpPr>
          <p:cNvPr id="21" name="20 Flecha curvada hacia arriba"/>
          <p:cNvSpPr/>
          <p:nvPr/>
        </p:nvSpPr>
        <p:spPr>
          <a:xfrm rot="19724906">
            <a:off x="6322035" y="3706678"/>
            <a:ext cx="1572251" cy="801546"/>
          </a:xfrm>
          <a:prstGeom prst="curvedUp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s-MX">
              <a:solidFill>
                <a:schemeClr val="tx1"/>
              </a:solidFill>
            </a:endParaRPr>
          </a:p>
        </p:txBody>
      </p:sp>
      <p:sp>
        <p:nvSpPr>
          <p:cNvPr id="2" name="1 Marcador de fecha"/>
          <p:cNvSpPr>
            <a:spLocks noGrp="1"/>
          </p:cNvSpPr>
          <p:nvPr>
            <p:ph type="dt" sz="half" idx="10"/>
          </p:nvPr>
        </p:nvSpPr>
        <p:spPr/>
        <p:txBody>
          <a:bodyPr/>
          <a:lstStyle/>
          <a:p>
            <a:r>
              <a:rPr lang="es-MX" smtClean="0"/>
              <a:t>18.Ocubre.2012</a:t>
            </a:r>
            <a:endParaRPr lang="en-US"/>
          </a:p>
        </p:txBody>
      </p:sp>
      <p:sp>
        <p:nvSpPr>
          <p:cNvPr id="6" name="5 Marcador de pie de página"/>
          <p:cNvSpPr>
            <a:spLocks noGrp="1"/>
          </p:cNvSpPr>
          <p:nvPr>
            <p:ph type="ftr" sz="quarter" idx="11"/>
          </p:nvPr>
        </p:nvSpPr>
        <p:spPr/>
        <p:txBody>
          <a:bodyPr/>
          <a:lstStyle/>
          <a:p>
            <a:r>
              <a:rPr lang="en-US" smtClean="0"/>
              <a:t>Dr. Jesús J. Flores Sánchez INNSZ </a:t>
            </a:r>
            <a:endParaRPr lang="en-US"/>
          </a:p>
        </p:txBody>
      </p:sp>
      <p:sp>
        <p:nvSpPr>
          <p:cNvPr id="14" name="13 Marcador de número de diapositiva"/>
          <p:cNvSpPr>
            <a:spLocks noGrp="1"/>
          </p:cNvSpPr>
          <p:nvPr>
            <p:ph type="sldNum" sz="quarter" idx="12"/>
          </p:nvPr>
        </p:nvSpPr>
        <p:spPr/>
        <p:txBody>
          <a:bodyPr/>
          <a:lstStyle/>
          <a:p>
            <a:fld id="{BA9B540C-44DA-4F69-89C9-7C84606640D3}" type="slidenum">
              <a:rPr lang="en-US" smtClean="0"/>
              <a:pPr/>
              <a:t>29</a:t>
            </a:fld>
            <a:endParaRPr lang="en-US"/>
          </a:p>
        </p:txBody>
      </p:sp>
    </p:spTree>
    <p:extLst>
      <p:ext uri="{BB962C8B-B14F-4D97-AF65-F5344CB8AC3E}">
        <p14:creationId xmlns="" xmlns:p14="http://schemas.microsoft.com/office/powerpoint/2010/main" val="3547187336"/>
      </p:ext>
    </p:extLst>
  </p:cSld>
  <p:clrMapOvr>
    <a:masterClrMapping/>
  </p:clrMapOvr>
  <mc:AlternateContent xmlns:mc="http://schemas.openxmlformats.org/markup-compatibility/2006">
    <mc:Choice xmlns="" xmlns:p14="http://schemas.microsoft.com/office/powerpoint/2010/main" Requires="p14">
      <p:transition spd="slow" p14:dur="1100">
        <p14:switch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3000"/>
                                  </p:stCondLst>
                                  <p:childTnLst>
                                    <p:set>
                                      <p:cBhvr>
                                        <p:cTn id="6" dur="1" fill="hold">
                                          <p:stCondLst>
                                            <p:cond delay="0"/>
                                          </p:stCondLst>
                                        </p:cTn>
                                        <p:tgtEl>
                                          <p:spTgt spid="4"/>
                                        </p:tgtEl>
                                        <p:attrNameLst>
                                          <p:attrName>style.visibility</p:attrName>
                                        </p:attrNameLst>
                                      </p:cBhvr>
                                      <p:to>
                                        <p:strVal val="visible"/>
                                      </p:to>
                                    </p:set>
                                  </p:childTnLst>
                                </p:cTn>
                              </p:par>
                            </p:childTnLst>
                          </p:cTn>
                        </p:par>
                        <p:par>
                          <p:cTn id="7" fill="hold">
                            <p:stCondLst>
                              <p:cond delay="3000"/>
                            </p:stCondLst>
                            <p:childTnLst>
                              <p:par>
                                <p:cTn id="8" presetID="1" presetClass="entr" presetSubtype="0" fill="hold" grpId="0" nodeType="afterEffect">
                                  <p:stCondLst>
                                    <p:cond delay="500"/>
                                  </p:stCondLst>
                                  <p:childTnLst>
                                    <p:set>
                                      <p:cBhvr>
                                        <p:cTn id="9" dur="1" fill="hold">
                                          <p:stCondLst>
                                            <p:cond delay="0"/>
                                          </p:stCondLst>
                                        </p:cTn>
                                        <p:tgtEl>
                                          <p:spTgt spid="20"/>
                                        </p:tgtEl>
                                        <p:attrNameLst>
                                          <p:attrName>style.visibility</p:attrName>
                                        </p:attrNameLst>
                                      </p:cBhvr>
                                      <p:to>
                                        <p:strVal val="visible"/>
                                      </p:to>
                                    </p:set>
                                  </p:childTnLst>
                                </p:cTn>
                              </p:par>
                            </p:childTnLst>
                          </p:cTn>
                        </p:par>
                        <p:par>
                          <p:cTn id="10" fill="hold">
                            <p:stCondLst>
                              <p:cond delay="3500"/>
                            </p:stCondLst>
                            <p:childTnLst>
                              <p:par>
                                <p:cTn id="11" presetID="1" presetClass="entr" presetSubtype="0" fill="hold" nodeType="afterEffect">
                                  <p:stCondLst>
                                    <p:cond delay="3000"/>
                                  </p:stCondLst>
                                  <p:childTnLst>
                                    <p:set>
                                      <p:cBhvr>
                                        <p:cTn id="12" dur="1" fill="hold">
                                          <p:stCondLst>
                                            <p:cond delay="0"/>
                                          </p:stCondLst>
                                        </p:cTn>
                                        <p:tgtEl>
                                          <p:spTgt spid="3"/>
                                        </p:tgtEl>
                                        <p:attrNameLst>
                                          <p:attrName>style.visibility</p:attrName>
                                        </p:attrNameLst>
                                      </p:cBhvr>
                                      <p:to>
                                        <p:strVal val="visible"/>
                                      </p:to>
                                    </p:set>
                                  </p:childTnLst>
                                </p:cTn>
                              </p:par>
                            </p:childTnLst>
                          </p:cTn>
                        </p:par>
                        <p:par>
                          <p:cTn id="13" fill="hold">
                            <p:stCondLst>
                              <p:cond delay="6500"/>
                            </p:stCondLst>
                            <p:childTnLst>
                              <p:par>
                                <p:cTn id="14" presetID="1" presetClass="entr" presetSubtype="0" fill="hold" grpId="0" nodeType="afterEffect">
                                  <p:stCondLst>
                                    <p:cond delay="500"/>
                                  </p:stCondLst>
                                  <p:childTnLst>
                                    <p:set>
                                      <p:cBhvr>
                                        <p:cTn id="15" dur="1" fill="hold">
                                          <p:stCondLst>
                                            <p:cond delay="0"/>
                                          </p:stCondLst>
                                        </p:cTn>
                                        <p:tgtEl>
                                          <p:spTgt spid="21"/>
                                        </p:tgtEl>
                                        <p:attrNameLst>
                                          <p:attrName>style.visibility</p:attrName>
                                        </p:attrNameLst>
                                      </p:cBhvr>
                                      <p:to>
                                        <p:strVal val="visible"/>
                                      </p:to>
                                    </p:set>
                                  </p:childTnLst>
                                </p:cTn>
                              </p:par>
                            </p:childTnLst>
                          </p:cTn>
                        </p:par>
                        <p:par>
                          <p:cTn id="16" fill="hold">
                            <p:stCondLst>
                              <p:cond delay="7000"/>
                            </p:stCondLst>
                            <p:childTnLst>
                              <p:par>
                                <p:cTn id="17" presetID="1" presetClass="entr" presetSubtype="0" fill="hold" nodeType="afterEffect">
                                  <p:stCondLst>
                                    <p:cond delay="300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cstate="print"/>
          <a:srcRect/>
          <a:stretch>
            <a:fillRect/>
          </a:stretch>
        </p:blipFill>
        <p:spPr bwMode="auto">
          <a:xfrm>
            <a:off x="1043608" y="1196752"/>
            <a:ext cx="7272808" cy="4896544"/>
          </a:xfrm>
          <a:prstGeom prst="rect">
            <a:avLst/>
          </a:prstGeom>
          <a:noFill/>
          <a:ln w="9525">
            <a:noFill/>
            <a:miter lim="800000"/>
            <a:headEnd/>
            <a:tailEnd/>
          </a:ln>
        </p:spPr>
      </p:pic>
      <p:sp>
        <p:nvSpPr>
          <p:cNvPr id="2050"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MX"/>
          </a:p>
        </p:txBody>
      </p:sp>
      <p:sp>
        <p:nvSpPr>
          <p:cNvPr id="2051" name="Rectangle 3"/>
          <p:cNvSpPr>
            <a:spLocks noChangeArrowheads="1"/>
          </p:cNvSpPr>
          <p:nvPr/>
        </p:nvSpPr>
        <p:spPr bwMode="auto">
          <a:xfrm>
            <a:off x="1043608" y="204930"/>
            <a:ext cx="7430797" cy="97872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fontAlgn="base">
              <a:lnSpc>
                <a:spcPct val="80000"/>
              </a:lnSpc>
              <a:spcBef>
                <a:spcPct val="0"/>
              </a:spcBef>
              <a:spcAft>
                <a:spcPct val="0"/>
              </a:spcAft>
              <a:buClrTx/>
              <a:buSzTx/>
              <a:tabLst/>
            </a:pPr>
            <a:r>
              <a:rPr lang="es-MX" sz="2400" dirty="0" smtClean="0">
                <a:solidFill>
                  <a:schemeClr val="tx2"/>
                </a:solidFill>
                <a:effectLst>
                  <a:outerShdw blurRad="63500" dist="38100" dir="5400000" algn="t" rotWithShape="0">
                    <a:prstClr val="black">
                      <a:alpha val="25000"/>
                    </a:prstClr>
                  </a:outerShdw>
                </a:effectLst>
                <a:ea typeface="+mj-ea"/>
                <a:cs typeface="+mj-cs"/>
              </a:rPr>
              <a:t>Estado </a:t>
            </a:r>
            <a:r>
              <a:rPr lang="es-MX" sz="2400" dirty="0">
                <a:solidFill>
                  <a:schemeClr val="tx2"/>
                </a:solidFill>
                <a:effectLst>
                  <a:outerShdw blurRad="63500" dist="38100" dir="5400000" algn="t" rotWithShape="0">
                    <a:prstClr val="black">
                      <a:alpha val="25000"/>
                    </a:prstClr>
                  </a:outerShdw>
                </a:effectLst>
                <a:ea typeface="+mj-ea"/>
                <a:cs typeface="+mj-cs"/>
              </a:rPr>
              <a:t>de nutrición de la población menor de 5 años de a escala nacional según el estimador peso para la edad. México 1988-2006</a:t>
            </a:r>
          </a:p>
        </p:txBody>
      </p:sp>
      <p:sp>
        <p:nvSpPr>
          <p:cNvPr id="5" name="TextBox 4"/>
          <p:cNvSpPr txBox="1"/>
          <p:nvPr/>
        </p:nvSpPr>
        <p:spPr>
          <a:xfrm>
            <a:off x="4067944" y="6072206"/>
            <a:ext cx="4218832" cy="369332"/>
          </a:xfrm>
          <a:prstGeom prst="rect">
            <a:avLst/>
          </a:prstGeom>
          <a:noFill/>
        </p:spPr>
        <p:txBody>
          <a:bodyPr wrap="square" rtlCol="0">
            <a:spAutoFit/>
          </a:bodyPr>
          <a:lstStyle/>
          <a:p>
            <a:r>
              <a:rPr lang="es-MX" dirty="0" smtClean="0"/>
              <a:t>ENN-1988, 1999  y ENSANUT 2006</a:t>
            </a:r>
            <a:endParaRPr lang="es-MX" dirty="0"/>
          </a:p>
        </p:txBody>
      </p:sp>
    </p:spTree>
    <p:extLst>
      <p:ext uri="{BB962C8B-B14F-4D97-AF65-F5344CB8AC3E}">
        <p14:creationId xmlns="" xmlns:p14="http://schemas.microsoft.com/office/powerpoint/2010/main" val="341540190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p:cNvPicPr>
            <a:picLocks noChangeAspect="1" noChangeArrowheads="1"/>
          </p:cNvPicPr>
          <p:nvPr/>
        </p:nvPicPr>
        <p:blipFill>
          <a:blip r:embed="rId3" cstate="print"/>
          <a:srcRect/>
          <a:stretch>
            <a:fillRect/>
          </a:stretch>
        </p:blipFill>
        <p:spPr bwMode="auto">
          <a:xfrm>
            <a:off x="100013" y="557213"/>
            <a:ext cx="8943975" cy="5743575"/>
          </a:xfrm>
          <a:prstGeom prst="rect">
            <a:avLst/>
          </a:prstGeom>
          <a:noFill/>
          <a:ln w="9525">
            <a:noFill/>
            <a:miter lim="800000"/>
            <a:headEnd/>
            <a:tailEnd/>
          </a:ln>
        </p:spPr>
      </p:pic>
      <p:grpSp>
        <p:nvGrpSpPr>
          <p:cNvPr id="2" name="Group 3"/>
          <p:cNvGrpSpPr>
            <a:grpSpLocks/>
          </p:cNvGrpSpPr>
          <p:nvPr/>
        </p:nvGrpSpPr>
        <p:grpSpPr bwMode="auto">
          <a:xfrm>
            <a:off x="5795963" y="5876925"/>
            <a:ext cx="2970212" cy="379413"/>
            <a:chOff x="1791" y="3100"/>
            <a:chExt cx="1871" cy="228"/>
          </a:xfrm>
        </p:grpSpPr>
        <p:pic>
          <p:nvPicPr>
            <p:cNvPr id="39943" name="Picture 4"/>
            <p:cNvPicPr>
              <a:picLocks noChangeAspect="1" noChangeArrowheads="1"/>
            </p:cNvPicPr>
            <p:nvPr/>
          </p:nvPicPr>
          <p:blipFill>
            <a:blip r:embed="rId4" cstate="print"/>
            <a:srcRect/>
            <a:stretch>
              <a:fillRect/>
            </a:stretch>
          </p:blipFill>
          <p:spPr bwMode="auto">
            <a:xfrm>
              <a:off x="1791" y="3112"/>
              <a:ext cx="222" cy="216"/>
            </a:xfrm>
            <a:prstGeom prst="rect">
              <a:avLst/>
            </a:prstGeom>
            <a:noFill/>
            <a:ln w="9525">
              <a:noFill/>
              <a:miter lim="800000"/>
              <a:headEnd/>
              <a:tailEnd/>
            </a:ln>
          </p:spPr>
        </p:pic>
        <p:sp>
          <p:nvSpPr>
            <p:cNvPr id="39944" name="Rectangle 5"/>
            <p:cNvSpPr>
              <a:spLocks noChangeArrowheads="1"/>
            </p:cNvSpPr>
            <p:nvPr/>
          </p:nvSpPr>
          <p:spPr bwMode="auto">
            <a:xfrm>
              <a:off x="1972" y="3100"/>
              <a:ext cx="1690" cy="203"/>
            </a:xfrm>
            <a:prstGeom prst="rect">
              <a:avLst/>
            </a:prstGeom>
            <a:noFill/>
            <a:ln w="9525">
              <a:noFill/>
              <a:miter lim="800000"/>
              <a:headEnd/>
              <a:tailEnd/>
            </a:ln>
          </p:spPr>
          <p:txBody>
            <a:bodyPr wrap="none">
              <a:spAutoFit/>
            </a:bodyPr>
            <a:lstStyle/>
            <a:p>
              <a:pPr>
                <a:spcBef>
                  <a:spcPct val="30000"/>
                </a:spcBef>
              </a:pPr>
              <a:r>
                <a:rPr lang="es-ES" sz="1600" b="1">
                  <a:latin typeface="Candara" pitchFamily="34" charset="0"/>
                </a:rPr>
                <a:t>= 1 punto equivale a 50 niños</a:t>
              </a:r>
            </a:p>
          </p:txBody>
        </p:sp>
      </p:grpSp>
      <p:sp>
        <p:nvSpPr>
          <p:cNvPr id="54278" name="Rectangle 6"/>
          <p:cNvSpPr>
            <a:spLocks noChangeArrowheads="1"/>
          </p:cNvSpPr>
          <p:nvPr/>
        </p:nvSpPr>
        <p:spPr bwMode="auto">
          <a:xfrm>
            <a:off x="179388" y="188913"/>
            <a:ext cx="8713787" cy="884237"/>
          </a:xfrm>
          <a:prstGeom prst="rect">
            <a:avLst/>
          </a:prstGeom>
          <a:noFill/>
          <a:ln w="9525">
            <a:noFill/>
            <a:miter lim="800000"/>
            <a:headEnd/>
            <a:tailEnd/>
          </a:ln>
          <a:effectLst/>
        </p:spPr>
        <p:txBody>
          <a:bodyPr>
            <a:spAutoFit/>
          </a:bodyPr>
          <a:lstStyle/>
          <a:p>
            <a:pPr>
              <a:defRPr/>
            </a:pPr>
            <a:r>
              <a:rPr lang="es-ES" sz="2400" b="1" dirty="0">
                <a:solidFill>
                  <a:srgbClr val="FF6600"/>
                </a:solidFill>
                <a:effectLst>
                  <a:outerShdw blurRad="38100" dist="38100" dir="2700000" algn="tl">
                    <a:srgbClr val="C0C0C0"/>
                  </a:outerShdw>
                </a:effectLst>
              </a:rPr>
              <a:t>Reloj de la Desnutrición</a:t>
            </a:r>
          </a:p>
          <a:p>
            <a:pPr algn="r">
              <a:defRPr/>
            </a:pPr>
            <a:r>
              <a:rPr lang="es-ES" sz="2800" b="1" i="1" dirty="0">
                <a:solidFill>
                  <a:srgbClr val="FF6600"/>
                </a:solidFill>
                <a:effectLst>
                  <a:outerShdw blurRad="38100" dist="38100" dir="2700000" algn="tl">
                    <a:srgbClr val="C0C0C0"/>
                  </a:outerShdw>
                </a:effectLst>
              </a:rPr>
              <a:t>Estado de México 2010</a:t>
            </a:r>
          </a:p>
        </p:txBody>
      </p:sp>
      <p:sp>
        <p:nvSpPr>
          <p:cNvPr id="39941" name="Rectangle 7"/>
          <p:cNvSpPr>
            <a:spLocks noChangeArrowheads="1"/>
          </p:cNvSpPr>
          <p:nvPr/>
        </p:nvSpPr>
        <p:spPr bwMode="auto">
          <a:xfrm>
            <a:off x="323850" y="2325688"/>
            <a:ext cx="2560638" cy="400050"/>
          </a:xfrm>
          <a:prstGeom prst="rect">
            <a:avLst/>
          </a:prstGeom>
          <a:noFill/>
          <a:ln w="9525">
            <a:noFill/>
            <a:miter lim="800000"/>
            <a:headEnd/>
            <a:tailEnd/>
          </a:ln>
        </p:spPr>
        <p:txBody>
          <a:bodyPr wrap="none">
            <a:spAutoFit/>
          </a:bodyPr>
          <a:lstStyle/>
          <a:p>
            <a:pPr>
              <a:spcBef>
                <a:spcPct val="30000"/>
              </a:spcBef>
            </a:pPr>
            <a:r>
              <a:rPr lang="es-ES" sz="2000" b="1">
                <a:latin typeface="Candara" pitchFamily="34" charset="0"/>
              </a:rPr>
              <a:t>13 de octubre de 2010</a:t>
            </a:r>
          </a:p>
        </p:txBody>
      </p:sp>
      <p:sp>
        <p:nvSpPr>
          <p:cNvPr id="39942" name="Rectangle 8"/>
          <p:cNvSpPr>
            <a:spLocks noChangeArrowheads="1"/>
          </p:cNvSpPr>
          <p:nvPr/>
        </p:nvSpPr>
        <p:spPr bwMode="auto">
          <a:xfrm>
            <a:off x="6227763" y="4868863"/>
            <a:ext cx="1897062" cy="769937"/>
          </a:xfrm>
          <a:prstGeom prst="rect">
            <a:avLst/>
          </a:prstGeom>
          <a:solidFill>
            <a:schemeClr val="tx1"/>
          </a:solidFill>
          <a:ln w="9525">
            <a:noFill/>
            <a:miter lim="800000"/>
            <a:headEnd/>
            <a:tailEnd/>
          </a:ln>
        </p:spPr>
        <p:txBody>
          <a:bodyPr wrap="none">
            <a:spAutoFit/>
          </a:bodyPr>
          <a:lstStyle/>
          <a:p>
            <a:r>
              <a:rPr lang="es-MX" sz="4400">
                <a:solidFill>
                  <a:schemeClr val="bg1"/>
                </a:solidFill>
              </a:rPr>
              <a:t>149665</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7"/>
          <p:cNvGrpSpPr/>
          <p:nvPr/>
        </p:nvGrpSpPr>
        <p:grpSpPr>
          <a:xfrm>
            <a:off x="785786" y="1357298"/>
            <a:ext cx="7275837" cy="4377578"/>
            <a:chOff x="1214414" y="2047874"/>
            <a:chExt cx="7275837" cy="4377578"/>
          </a:xfrm>
        </p:grpSpPr>
        <p:pic>
          <p:nvPicPr>
            <p:cNvPr id="35844" name="Picture 4"/>
            <p:cNvPicPr>
              <a:picLocks noChangeAspect="1" noChangeArrowheads="1"/>
            </p:cNvPicPr>
            <p:nvPr/>
          </p:nvPicPr>
          <p:blipFill>
            <a:blip r:embed="rId2" cstate="print"/>
            <a:srcRect/>
            <a:stretch>
              <a:fillRect/>
            </a:stretch>
          </p:blipFill>
          <p:spPr bwMode="auto">
            <a:xfrm>
              <a:off x="1214414" y="2047874"/>
              <a:ext cx="7275837" cy="4377578"/>
            </a:xfrm>
            <a:prstGeom prst="rect">
              <a:avLst/>
            </a:prstGeom>
            <a:noFill/>
            <a:ln w="9525">
              <a:noFill/>
              <a:miter lim="800000"/>
              <a:headEnd/>
              <a:tailEnd/>
            </a:ln>
            <a:effectLst/>
          </p:spPr>
        </p:pic>
        <p:pic>
          <p:nvPicPr>
            <p:cNvPr id="35842" name="Picture 2"/>
            <p:cNvPicPr>
              <a:picLocks noChangeAspect="1" noChangeArrowheads="1"/>
            </p:cNvPicPr>
            <p:nvPr/>
          </p:nvPicPr>
          <p:blipFill>
            <a:blip r:embed="rId3" cstate="print"/>
            <a:srcRect/>
            <a:stretch>
              <a:fillRect/>
            </a:stretch>
          </p:blipFill>
          <p:spPr bwMode="auto">
            <a:xfrm>
              <a:off x="2143108" y="2405067"/>
              <a:ext cx="2244725" cy="1738313"/>
            </a:xfrm>
            <a:prstGeom prst="rect">
              <a:avLst/>
            </a:prstGeom>
            <a:noFill/>
            <a:ln w="9525">
              <a:noFill/>
              <a:miter lim="800000"/>
              <a:headEnd/>
              <a:tailEnd/>
            </a:ln>
            <a:effectLst/>
          </p:spPr>
        </p:pic>
      </p:grpSp>
      <p:sp>
        <p:nvSpPr>
          <p:cNvPr id="7" name="TextBox 6"/>
          <p:cNvSpPr txBox="1"/>
          <p:nvPr/>
        </p:nvSpPr>
        <p:spPr>
          <a:xfrm>
            <a:off x="1071538" y="571480"/>
            <a:ext cx="6858048" cy="400110"/>
          </a:xfrm>
          <a:prstGeom prst="rect">
            <a:avLst/>
          </a:prstGeom>
          <a:noFill/>
        </p:spPr>
        <p:txBody>
          <a:bodyPr wrap="square" rtlCol="0">
            <a:spAutoFit/>
          </a:bodyPr>
          <a:lstStyle/>
          <a:p>
            <a:pPr algn="ctr"/>
            <a:r>
              <a:rPr lang="es-ES" sz="2000" dirty="0" smtClean="0"/>
              <a:t>Mortalidad por Diabetes </a:t>
            </a:r>
            <a:r>
              <a:rPr lang="es-ES" sz="2000" dirty="0" err="1" smtClean="0"/>
              <a:t>Mellitus</a:t>
            </a:r>
            <a:r>
              <a:rPr lang="es-ES" sz="2000" dirty="0" smtClean="0"/>
              <a:t>. México 1930-2008</a:t>
            </a:r>
            <a:endParaRPr lang="en-US" sz="2000" dirty="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85720" y="1500174"/>
            <a:ext cx="553998" cy="3857628"/>
          </a:xfrm>
          <a:prstGeom prst="rect">
            <a:avLst/>
          </a:prstGeom>
          <a:noFill/>
        </p:spPr>
        <p:txBody>
          <a:bodyPr vert="vert270">
            <a:spAutoFit/>
          </a:bodyPr>
          <a:lstStyle/>
          <a:p>
            <a:pPr fontAlgn="auto">
              <a:spcBef>
                <a:spcPts val="0"/>
              </a:spcBef>
              <a:spcAft>
                <a:spcPts val="0"/>
              </a:spcAft>
              <a:defRPr/>
            </a:pPr>
            <a:r>
              <a:rPr lang="es-MX" sz="2400" dirty="0">
                <a:latin typeface="+mn-lt"/>
                <a:cs typeface="+mn-cs"/>
              </a:rPr>
              <a:t>Prevalencia de obesidad (%)</a:t>
            </a:r>
          </a:p>
        </p:txBody>
      </p:sp>
      <p:grpSp>
        <p:nvGrpSpPr>
          <p:cNvPr id="2" name="Group 11"/>
          <p:cNvGrpSpPr>
            <a:grpSpLocks/>
          </p:cNvGrpSpPr>
          <p:nvPr/>
        </p:nvGrpSpPr>
        <p:grpSpPr bwMode="auto">
          <a:xfrm>
            <a:off x="500063" y="357188"/>
            <a:ext cx="8358187" cy="6196012"/>
            <a:chOff x="500063" y="357188"/>
            <a:chExt cx="8358187" cy="6196012"/>
          </a:xfrm>
        </p:grpSpPr>
        <p:pic>
          <p:nvPicPr>
            <p:cNvPr id="21508" name="Picture 5"/>
            <p:cNvPicPr>
              <a:picLocks noChangeAspect="1" noChangeArrowheads="1"/>
            </p:cNvPicPr>
            <p:nvPr/>
          </p:nvPicPr>
          <p:blipFill>
            <a:blip r:embed="rId2" cstate="print"/>
            <a:srcRect/>
            <a:stretch>
              <a:fillRect/>
            </a:stretch>
          </p:blipFill>
          <p:spPr bwMode="auto">
            <a:xfrm>
              <a:off x="785813" y="1357313"/>
              <a:ext cx="7500937" cy="4513262"/>
            </a:xfrm>
            <a:prstGeom prst="rect">
              <a:avLst/>
            </a:prstGeom>
            <a:noFill/>
            <a:ln w="9525">
              <a:noFill/>
              <a:miter lim="800000"/>
              <a:headEnd/>
              <a:tailEnd/>
            </a:ln>
          </p:spPr>
        </p:pic>
        <p:sp>
          <p:nvSpPr>
            <p:cNvPr id="8" name="TextBox 7"/>
            <p:cNvSpPr txBox="1"/>
            <p:nvPr/>
          </p:nvSpPr>
          <p:spPr>
            <a:xfrm>
              <a:off x="8286776" y="1571612"/>
              <a:ext cx="553998" cy="3857628"/>
            </a:xfrm>
            <a:prstGeom prst="rect">
              <a:avLst/>
            </a:prstGeom>
            <a:noFill/>
          </p:spPr>
          <p:txBody>
            <a:bodyPr vert="vert270">
              <a:spAutoFit/>
            </a:bodyPr>
            <a:lstStyle/>
            <a:p>
              <a:pPr fontAlgn="auto">
                <a:spcBef>
                  <a:spcPts val="0"/>
                </a:spcBef>
                <a:spcAft>
                  <a:spcPts val="0"/>
                </a:spcAft>
                <a:defRPr/>
              </a:pPr>
              <a:r>
                <a:rPr lang="es-MX" sz="2400" dirty="0">
                  <a:latin typeface="+mn-lt"/>
                  <a:cs typeface="+mn-cs"/>
                </a:rPr>
                <a:t>Tasa de mortalidad (/100,000)</a:t>
              </a:r>
            </a:p>
          </p:txBody>
        </p:sp>
        <p:sp>
          <p:nvSpPr>
            <p:cNvPr id="21510" name="TextBox 8"/>
            <p:cNvSpPr txBox="1">
              <a:spLocks noChangeArrowheads="1"/>
            </p:cNvSpPr>
            <p:nvPr/>
          </p:nvSpPr>
          <p:spPr bwMode="auto">
            <a:xfrm>
              <a:off x="500063" y="357188"/>
              <a:ext cx="8001000" cy="1016000"/>
            </a:xfrm>
            <a:prstGeom prst="rect">
              <a:avLst/>
            </a:prstGeom>
            <a:noFill/>
            <a:ln w="9525">
              <a:noFill/>
              <a:miter lim="800000"/>
              <a:headEnd/>
              <a:tailEnd/>
            </a:ln>
          </p:spPr>
          <p:txBody>
            <a:bodyPr>
              <a:spAutoFit/>
            </a:bodyPr>
            <a:lstStyle/>
            <a:p>
              <a:pPr algn="ctr"/>
              <a:r>
                <a:rPr lang="es-MX" sz="2000" b="1">
                  <a:latin typeface="Calibri" pitchFamily="34" charset="0"/>
                </a:rPr>
                <a:t>Prevalencia de obesidad y tasa de mortalidad por diabetes, hipertensión, cardiopatía isquémica y enfermedad cerebrovascular en la población mexicana por edad.  2006.</a:t>
              </a:r>
            </a:p>
          </p:txBody>
        </p:sp>
        <p:sp>
          <p:nvSpPr>
            <p:cNvPr id="10" name="Rectangle 9"/>
            <p:cNvSpPr/>
            <p:nvPr/>
          </p:nvSpPr>
          <p:spPr>
            <a:xfrm>
              <a:off x="6143625" y="6072188"/>
              <a:ext cx="1000125" cy="7143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MX"/>
            </a:p>
          </p:txBody>
        </p:sp>
        <p:sp>
          <p:nvSpPr>
            <p:cNvPr id="11" name="Rectangle 10"/>
            <p:cNvSpPr/>
            <p:nvPr/>
          </p:nvSpPr>
          <p:spPr>
            <a:xfrm>
              <a:off x="1714500" y="6072188"/>
              <a:ext cx="1000125" cy="71437"/>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MX"/>
            </a:p>
          </p:txBody>
        </p:sp>
        <p:sp>
          <p:nvSpPr>
            <p:cNvPr id="21513" name="TextBox 11"/>
            <p:cNvSpPr txBox="1">
              <a:spLocks noChangeArrowheads="1"/>
            </p:cNvSpPr>
            <p:nvPr/>
          </p:nvSpPr>
          <p:spPr bwMode="auto">
            <a:xfrm>
              <a:off x="2928938" y="5929313"/>
              <a:ext cx="1571625" cy="369887"/>
            </a:xfrm>
            <a:prstGeom prst="rect">
              <a:avLst/>
            </a:prstGeom>
            <a:noFill/>
            <a:ln w="9525">
              <a:noFill/>
              <a:miter lim="800000"/>
              <a:headEnd/>
              <a:tailEnd/>
            </a:ln>
          </p:spPr>
          <p:txBody>
            <a:bodyPr>
              <a:spAutoFit/>
            </a:bodyPr>
            <a:lstStyle/>
            <a:p>
              <a:r>
                <a:rPr lang="es-MX">
                  <a:latin typeface="Calibri" pitchFamily="34" charset="0"/>
                </a:rPr>
                <a:t>Ensanut 2006</a:t>
              </a:r>
            </a:p>
          </p:txBody>
        </p:sp>
        <p:sp>
          <p:nvSpPr>
            <p:cNvPr id="21514" name="TextBox 12"/>
            <p:cNvSpPr txBox="1">
              <a:spLocks noChangeArrowheads="1"/>
            </p:cNvSpPr>
            <p:nvPr/>
          </p:nvSpPr>
          <p:spPr bwMode="auto">
            <a:xfrm>
              <a:off x="7286625" y="5929313"/>
              <a:ext cx="1571625" cy="369887"/>
            </a:xfrm>
            <a:prstGeom prst="rect">
              <a:avLst/>
            </a:prstGeom>
            <a:noFill/>
            <a:ln w="9525">
              <a:noFill/>
              <a:miter lim="800000"/>
              <a:headEnd/>
              <a:tailEnd/>
            </a:ln>
          </p:spPr>
          <p:txBody>
            <a:bodyPr>
              <a:spAutoFit/>
            </a:bodyPr>
            <a:lstStyle/>
            <a:p>
              <a:r>
                <a:rPr lang="es-MX">
                  <a:latin typeface="Calibri" pitchFamily="34" charset="0"/>
                </a:rPr>
                <a:t>Sinais 2006</a:t>
              </a:r>
            </a:p>
          </p:txBody>
        </p:sp>
        <p:sp>
          <p:nvSpPr>
            <p:cNvPr id="21515" name="Rectangle 13"/>
            <p:cNvSpPr>
              <a:spLocks noChangeArrowheads="1"/>
            </p:cNvSpPr>
            <p:nvPr/>
          </p:nvSpPr>
          <p:spPr bwMode="auto">
            <a:xfrm>
              <a:off x="4911725" y="6215063"/>
              <a:ext cx="3732213" cy="338137"/>
            </a:xfrm>
            <a:prstGeom prst="rect">
              <a:avLst/>
            </a:prstGeom>
            <a:noFill/>
            <a:ln w="9525">
              <a:noFill/>
              <a:miter lim="800000"/>
              <a:headEnd/>
              <a:tailEnd/>
            </a:ln>
          </p:spPr>
          <p:txBody>
            <a:bodyPr wrap="none">
              <a:spAutoFit/>
            </a:bodyPr>
            <a:lstStyle/>
            <a:p>
              <a:r>
                <a:rPr lang="es-MX" sz="1600">
                  <a:latin typeface="Calibri" pitchFamily="34" charset="0"/>
                </a:rPr>
                <a:t>Mortalidad CIE-10: I10-I15,I20-I25,</a:t>
              </a:r>
              <a:r>
                <a:rPr lang="pt-BR" sz="1600">
                  <a:latin typeface="Calibri" pitchFamily="34" charset="0"/>
                </a:rPr>
                <a:t>E10-E14</a:t>
              </a:r>
              <a:endParaRPr lang="es-MX" sz="1600">
                <a:latin typeface="Calibri" pitchFamily="34" charset="0"/>
              </a:endParaRPr>
            </a:p>
          </p:txBody>
        </p:sp>
        <p:sp>
          <p:nvSpPr>
            <p:cNvPr id="21516" name="TextBox 14"/>
            <p:cNvSpPr txBox="1">
              <a:spLocks noChangeArrowheads="1"/>
            </p:cNvSpPr>
            <p:nvPr/>
          </p:nvSpPr>
          <p:spPr bwMode="auto">
            <a:xfrm>
              <a:off x="1643063" y="6215063"/>
              <a:ext cx="2071687" cy="338137"/>
            </a:xfrm>
            <a:prstGeom prst="rect">
              <a:avLst/>
            </a:prstGeom>
            <a:noFill/>
            <a:ln w="9525">
              <a:noFill/>
              <a:miter lim="800000"/>
              <a:headEnd/>
              <a:tailEnd/>
            </a:ln>
          </p:spPr>
          <p:txBody>
            <a:bodyPr>
              <a:spAutoFit/>
            </a:bodyPr>
            <a:lstStyle/>
            <a:p>
              <a:r>
                <a:rPr lang="es-MX" sz="1600">
                  <a:latin typeface="Calibri" pitchFamily="34" charset="0"/>
                </a:rPr>
                <a:t>Obesidad: IMC&gt;=30</a:t>
              </a:r>
            </a:p>
          </p:txBody>
        </p:sp>
      </p:gr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eo\camara digital\TOMA DE MUESTRAS\varias\DSC00675.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683568" y="2780928"/>
            <a:ext cx="2304256" cy="367811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pic>
        <p:nvPicPr>
          <p:cNvPr id="11266" name="Picture 2" descr="\\Ceo\camara digital\TOMA DE MUESTRAS\TOMA MUESTRA ADOLFO LOPEZ MATEOS\DSC06015.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940152" y="476672"/>
            <a:ext cx="2818209" cy="391284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xmlns="">
                <a:solidFill>
                  <a:srgbClr val="FFFFFF"/>
                </a:solidFill>
              </a14:hiddenFill>
            </a:ext>
          </a:extLst>
        </p:spPr>
      </p:pic>
      <p:pic>
        <p:nvPicPr>
          <p:cNvPr id="6" name="Picture 5" descr="\\Ceo\camara digital\TOMA DE MUESTRAS\TOMA MUESTRA ADOLFO LOPEZ MATEOS\DSC06045.JPG"/>
          <p:cNvPicPr>
            <a:picLocks noChangeAspect="1" noChangeArrowheads="1"/>
          </p:cNvPicPr>
          <p:nvPr/>
        </p:nvPicPr>
        <p:blipFill>
          <a:blip r:embed="rId4" cstate="print">
            <a:extLst>
              <a:ext uri="{BEBA8EAE-BF5A-486C-A8C5-ECC9F3942E4B}">
                <a14:imgProps xmlns:a14="http://schemas.microsoft.com/office/drawing/2010/main" xmlns="">
                  <a14:imgLayer r:embed="rId5">
                    <a14:imgEffect>
                      <a14:brightnessContrast bright="40000" contrast="-40000"/>
                    </a14:imgEffect>
                  </a14:imgLayer>
                </a14:imgProps>
              </a:ext>
              <a:ext uri="{28A0092B-C50C-407E-A947-70E740481C1C}">
                <a14:useLocalDpi xmlns:a14="http://schemas.microsoft.com/office/drawing/2010/main" xmlns="" val="0"/>
              </a:ext>
            </a:extLst>
          </a:blip>
          <a:srcRect/>
          <a:stretch>
            <a:fillRect/>
          </a:stretch>
        </p:blipFill>
        <p:spPr bwMode="auto">
          <a:xfrm>
            <a:off x="683569" y="1177591"/>
            <a:ext cx="1830390" cy="275546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xmlns="">
                <a:solidFill>
                  <a:srgbClr val="FFFFFF"/>
                </a:solidFill>
              </a14:hiddenFill>
            </a:ext>
          </a:extLst>
        </p:spPr>
      </p:pic>
      <p:pic>
        <p:nvPicPr>
          <p:cNvPr id="7" name="Picture 2" descr="\\Ceo\camara digital\TOMA DE MUESTRAS\TOMA MUESTRA ADOLFO LOPEZ MATEOS\DSC06075.JPG"/>
          <p:cNvPicPr>
            <a:picLocks noChangeAspect="1" noChangeArrowheads="1"/>
          </p:cNvPicPr>
          <p:nvPr/>
        </p:nvPicPr>
        <p:blipFill>
          <a:blip r:embed="rId6" cstate="print">
            <a:extLst>
              <a:ext uri="{28A0092B-C50C-407E-A947-70E740481C1C}">
                <a14:useLocalDpi xmlns:a14="http://schemas.microsoft.com/office/drawing/2010/main" xmlns="" val="0"/>
              </a:ext>
            </a:extLst>
          </a:blip>
          <a:stretch>
            <a:fillRect/>
          </a:stretch>
        </p:blipFill>
        <p:spPr bwMode="auto">
          <a:xfrm>
            <a:off x="3491880" y="1052736"/>
            <a:ext cx="2095907" cy="282905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rgbClr val="FFFFFF"/>
                </a:solidFill>
              </a14:hiddenFill>
            </a:ext>
          </a:extLst>
        </p:spPr>
      </p:pic>
      <p:pic>
        <p:nvPicPr>
          <p:cNvPr id="8" name="Picture 3" descr="\\ceo\CAMARA DIGITAL\TOMA DE MUESTRAS\DSC05837.JPG"/>
          <p:cNvPicPr>
            <a:picLocks noChangeAspect="1" noChangeArrowheads="1"/>
          </p:cNvPicPr>
          <p:nvPr/>
        </p:nvPicPr>
        <p:blipFill rotWithShape="1">
          <a:blip r:embed="rId7" cstate="print">
            <a:extLst>
              <a:ext uri="{28A0092B-C50C-407E-A947-70E740481C1C}">
                <a14:useLocalDpi xmlns:a14="http://schemas.microsoft.com/office/drawing/2010/main" xmlns=""/>
              </a:ext>
            </a:extLst>
          </a:blip>
          <a:srcRect r="-3"/>
          <a:stretch/>
        </p:blipFill>
        <p:spPr bwMode="auto">
          <a:xfrm>
            <a:off x="3059832" y="4293096"/>
            <a:ext cx="2999926" cy="2206468"/>
          </a:xfrm>
          <a:prstGeom prst="rect">
            <a:avLst/>
          </a:prstGeom>
          <a:ln>
            <a:noFill/>
          </a:ln>
          <a:effectLst>
            <a:outerShdw blurRad="292100" dist="139700" dir="2700000" algn="tl" rotWithShape="0">
              <a:srgbClr val="333333">
                <a:alpha val="65000"/>
              </a:srgbClr>
            </a:outerShdw>
          </a:effectLst>
        </p:spPr>
      </p:pic>
      <p:pic>
        <p:nvPicPr>
          <p:cNvPr id="9" name="Picture 2" descr="\\Ceo\camara digital\TOMA DE MUESTRAS\TOMA MUESTRA ANEXA\DSC05845.JPG"/>
          <p:cNvPicPr>
            <a:picLocks noChangeAspect="1" noChangeArrowheads="1"/>
          </p:cNvPicPr>
          <p:nvPr/>
        </p:nvPicPr>
        <p:blipFill>
          <a:blip r:embed="rId8" cstate="print">
            <a:extLst>
              <a:ext uri="{28A0092B-C50C-407E-A947-70E740481C1C}">
                <a14:useLocalDpi xmlns:a14="http://schemas.microsoft.com/office/drawing/2010/main" xmlns="" val="0"/>
              </a:ext>
            </a:extLst>
          </a:blip>
          <a:stretch>
            <a:fillRect/>
          </a:stretch>
        </p:blipFill>
        <p:spPr bwMode="auto">
          <a:xfrm>
            <a:off x="6876256" y="3925032"/>
            <a:ext cx="1947833" cy="2932968"/>
          </a:xfrm>
          <a:prstGeom prst="rect">
            <a:avLst/>
          </a:prstGeom>
          <a:noFill/>
          <a:extLst>
            <a:ext uri="{909E8E84-426E-40DD-AFC4-6F175D3DCCD1}">
              <a14:hiddenFill xmlns:a14="http://schemas.microsoft.com/office/drawing/2010/main" xmlns="">
                <a:solidFill>
                  <a:srgbClr val="FFFFFF"/>
                </a:solidFill>
              </a14:hiddenFill>
            </a:ext>
          </a:extLst>
        </p:spPr>
      </p:pic>
      <p:pic>
        <p:nvPicPr>
          <p:cNvPr id="10" name="Picture 5" descr="http://imagenes.acambiode.com/empresas/2/4/3/4/24347060080466515670696750704554/productos/muestra%20de%20sangre.jpg"/>
          <p:cNvPicPr>
            <a:picLocks noChangeAspect="1" noChangeArrowheads="1"/>
          </p:cNvPicPr>
          <p:nvPr/>
        </p:nvPicPr>
        <p:blipFill rotWithShape="1">
          <a:blip r:embed="rId9" cstate="print">
            <a:extLst>
              <a:ext uri="{28A0092B-C50C-407E-A947-70E740481C1C}">
                <a14:useLocalDpi xmlns:a14="http://schemas.microsoft.com/office/drawing/2010/main" xmlns="" val="0"/>
              </a:ext>
            </a:extLst>
          </a:blip>
          <a:srcRect/>
          <a:stretch/>
        </p:blipFill>
        <p:spPr bwMode="auto">
          <a:xfrm>
            <a:off x="5652120" y="4365104"/>
            <a:ext cx="1220831" cy="1080120"/>
          </a:xfrm>
          <a:prstGeom prst="rect">
            <a:avLst/>
          </a:prstGeom>
          <a:noFill/>
          <a:ln w="9525">
            <a:noFill/>
            <a:miter lim="800000"/>
            <a:headEnd/>
            <a:tailEnd/>
          </a:ln>
        </p:spPr>
      </p:pic>
      <p:sp>
        <p:nvSpPr>
          <p:cNvPr id="11" name="TextBox 10"/>
          <p:cNvSpPr txBox="1"/>
          <p:nvPr/>
        </p:nvSpPr>
        <p:spPr>
          <a:xfrm>
            <a:off x="827584" y="149731"/>
            <a:ext cx="4320480" cy="830997"/>
          </a:xfrm>
          <a:prstGeom prst="rect">
            <a:avLst/>
          </a:prstGeom>
          <a:noFill/>
        </p:spPr>
        <p:txBody>
          <a:bodyPr wrap="square" rtlCol="0">
            <a:spAutoFit/>
          </a:bodyPr>
          <a:lstStyle/>
          <a:p>
            <a:r>
              <a:rPr lang="es-ES" sz="2400" b="1" dirty="0" smtClean="0"/>
              <a:t>Síndrome Metabólico en Niños del Estado de México 2012</a:t>
            </a:r>
            <a:endParaRPr lang="es-MX" sz="2400" b="1" dirty="0"/>
          </a:p>
        </p:txBody>
      </p:sp>
    </p:spTree>
    <p:extLst>
      <p:ext uri="{BB962C8B-B14F-4D97-AF65-F5344CB8AC3E}">
        <p14:creationId xmlns:p14="http://schemas.microsoft.com/office/powerpoint/2010/main" xmlns="" val="217153765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1043608" y="908751"/>
            <a:ext cx="7200800" cy="5149844"/>
          </a:xfrm>
          <a:prstGeom prst="rect">
            <a:avLst/>
          </a:prstGeom>
          <a:noFill/>
          <a:ln w="9525">
            <a:noFill/>
            <a:miter lim="800000"/>
            <a:headEnd/>
            <a:tailEnd/>
          </a:ln>
          <a:effectLst/>
        </p:spPr>
      </p:pic>
      <p:sp>
        <p:nvSpPr>
          <p:cNvPr id="4" name="TextBox 3"/>
          <p:cNvSpPr txBox="1"/>
          <p:nvPr/>
        </p:nvSpPr>
        <p:spPr>
          <a:xfrm>
            <a:off x="1403648" y="332656"/>
            <a:ext cx="6403291" cy="646331"/>
          </a:xfrm>
          <a:prstGeom prst="rect">
            <a:avLst/>
          </a:prstGeom>
          <a:noFill/>
        </p:spPr>
        <p:txBody>
          <a:bodyPr wrap="none" rtlCol="0">
            <a:spAutoFit/>
          </a:bodyPr>
          <a:lstStyle/>
          <a:p>
            <a:r>
              <a:rPr lang="es-MX" dirty="0" smtClean="0"/>
              <a:t>Tensión arterial en escolares  según edad y condición de obesidad.</a:t>
            </a:r>
          </a:p>
          <a:p>
            <a:pPr algn="ctr"/>
            <a:r>
              <a:rPr lang="es-MX" dirty="0" smtClean="0"/>
              <a:t>Estado de México 2012. INNSZ</a:t>
            </a:r>
            <a:endParaRPr lang="es-MX" dirty="0"/>
          </a:p>
        </p:txBody>
      </p:sp>
      <p:sp>
        <p:nvSpPr>
          <p:cNvPr id="5" name="TextBox 4"/>
          <p:cNvSpPr txBox="1"/>
          <p:nvPr/>
        </p:nvSpPr>
        <p:spPr>
          <a:xfrm>
            <a:off x="2483768" y="6021288"/>
            <a:ext cx="1224136" cy="369332"/>
          </a:xfrm>
          <a:prstGeom prst="rect">
            <a:avLst/>
          </a:prstGeom>
          <a:noFill/>
        </p:spPr>
        <p:txBody>
          <a:bodyPr wrap="square" rtlCol="0">
            <a:spAutoFit/>
          </a:bodyPr>
          <a:lstStyle/>
          <a:p>
            <a:r>
              <a:rPr lang="es-MX" dirty="0" smtClean="0"/>
              <a:t>6 a 8 años</a:t>
            </a:r>
            <a:endParaRPr lang="es-MX" dirty="0"/>
          </a:p>
        </p:txBody>
      </p:sp>
      <p:sp>
        <p:nvSpPr>
          <p:cNvPr id="6" name="TextBox 5"/>
          <p:cNvSpPr txBox="1"/>
          <p:nvPr/>
        </p:nvSpPr>
        <p:spPr>
          <a:xfrm>
            <a:off x="5940152" y="6021288"/>
            <a:ext cx="1584176" cy="369332"/>
          </a:xfrm>
          <a:prstGeom prst="rect">
            <a:avLst/>
          </a:prstGeom>
          <a:noFill/>
        </p:spPr>
        <p:txBody>
          <a:bodyPr wrap="square" rtlCol="0">
            <a:spAutoFit/>
          </a:bodyPr>
          <a:lstStyle/>
          <a:p>
            <a:r>
              <a:rPr lang="es-MX" dirty="0" smtClean="0"/>
              <a:t>10 a 12 años</a:t>
            </a:r>
            <a:endParaRPr lang="es-MX" dirty="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a:stretch>
            <a:fillRect/>
          </a:stretch>
        </p:blipFill>
        <p:spPr bwMode="auto">
          <a:xfrm>
            <a:off x="1403648" y="1163069"/>
            <a:ext cx="6768752" cy="4840853"/>
          </a:xfrm>
          <a:prstGeom prst="rect">
            <a:avLst/>
          </a:prstGeom>
          <a:noFill/>
          <a:ln w="9525">
            <a:noFill/>
            <a:miter lim="800000"/>
            <a:headEnd/>
            <a:tailEnd/>
          </a:ln>
          <a:effectLst/>
        </p:spPr>
      </p:pic>
      <p:sp>
        <p:nvSpPr>
          <p:cNvPr id="3" name="TextBox 2"/>
          <p:cNvSpPr txBox="1"/>
          <p:nvPr/>
        </p:nvSpPr>
        <p:spPr>
          <a:xfrm>
            <a:off x="1187624" y="332656"/>
            <a:ext cx="7101688" cy="646331"/>
          </a:xfrm>
          <a:prstGeom prst="rect">
            <a:avLst/>
          </a:prstGeom>
          <a:noFill/>
        </p:spPr>
        <p:txBody>
          <a:bodyPr wrap="none" rtlCol="0">
            <a:spAutoFit/>
          </a:bodyPr>
          <a:lstStyle/>
          <a:p>
            <a:r>
              <a:rPr lang="es-MX" dirty="0" smtClean="0"/>
              <a:t>Resistencia a la insulina en escolares  según edad y condición de obesidad.</a:t>
            </a:r>
          </a:p>
          <a:p>
            <a:pPr algn="ctr"/>
            <a:r>
              <a:rPr lang="es-MX" dirty="0" smtClean="0"/>
              <a:t>Estado de México 2012. INNSZ</a:t>
            </a:r>
            <a:endParaRPr lang="es-MX" dirty="0"/>
          </a:p>
        </p:txBody>
      </p:sp>
      <p:sp>
        <p:nvSpPr>
          <p:cNvPr id="4" name="TextBox 3"/>
          <p:cNvSpPr txBox="1"/>
          <p:nvPr/>
        </p:nvSpPr>
        <p:spPr>
          <a:xfrm>
            <a:off x="2483768" y="6021288"/>
            <a:ext cx="1224136" cy="369332"/>
          </a:xfrm>
          <a:prstGeom prst="rect">
            <a:avLst/>
          </a:prstGeom>
          <a:noFill/>
        </p:spPr>
        <p:txBody>
          <a:bodyPr wrap="square" rtlCol="0">
            <a:spAutoFit/>
          </a:bodyPr>
          <a:lstStyle/>
          <a:p>
            <a:r>
              <a:rPr lang="es-MX" dirty="0" smtClean="0"/>
              <a:t>6 a 8 años</a:t>
            </a:r>
            <a:endParaRPr lang="es-MX" dirty="0"/>
          </a:p>
        </p:txBody>
      </p:sp>
      <p:sp>
        <p:nvSpPr>
          <p:cNvPr id="5" name="TextBox 4"/>
          <p:cNvSpPr txBox="1"/>
          <p:nvPr/>
        </p:nvSpPr>
        <p:spPr>
          <a:xfrm>
            <a:off x="5940152" y="6021288"/>
            <a:ext cx="1584176" cy="369332"/>
          </a:xfrm>
          <a:prstGeom prst="rect">
            <a:avLst/>
          </a:prstGeom>
          <a:noFill/>
        </p:spPr>
        <p:txBody>
          <a:bodyPr wrap="square" rtlCol="0">
            <a:spAutoFit/>
          </a:bodyPr>
          <a:lstStyle/>
          <a:p>
            <a:r>
              <a:rPr lang="es-MX" dirty="0" smtClean="0"/>
              <a:t>10 a 12 años</a:t>
            </a:r>
            <a:endParaRPr lang="es-MX" dirty="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547664" y="404664"/>
            <a:ext cx="6192336" cy="646331"/>
          </a:xfrm>
          <a:prstGeom prst="rect">
            <a:avLst/>
          </a:prstGeom>
          <a:noFill/>
        </p:spPr>
        <p:txBody>
          <a:bodyPr wrap="none" rtlCol="0">
            <a:spAutoFit/>
          </a:bodyPr>
          <a:lstStyle/>
          <a:p>
            <a:r>
              <a:rPr lang="es-MX" dirty="0" err="1" smtClean="0"/>
              <a:t>Hiperglicemia</a:t>
            </a:r>
            <a:r>
              <a:rPr lang="es-MX" dirty="0" smtClean="0"/>
              <a:t> en escolares  según edad y condición de obesidad.</a:t>
            </a:r>
          </a:p>
          <a:p>
            <a:pPr algn="ctr"/>
            <a:r>
              <a:rPr lang="es-MX" dirty="0" smtClean="0"/>
              <a:t>Estado de México 2012. INNSZ</a:t>
            </a:r>
            <a:endParaRPr lang="es-MX" dirty="0"/>
          </a:p>
        </p:txBody>
      </p:sp>
      <p:sp>
        <p:nvSpPr>
          <p:cNvPr id="4" name="TextBox 3"/>
          <p:cNvSpPr txBox="1"/>
          <p:nvPr/>
        </p:nvSpPr>
        <p:spPr>
          <a:xfrm>
            <a:off x="2483768" y="6021288"/>
            <a:ext cx="1224136" cy="369332"/>
          </a:xfrm>
          <a:prstGeom prst="rect">
            <a:avLst/>
          </a:prstGeom>
          <a:noFill/>
        </p:spPr>
        <p:txBody>
          <a:bodyPr wrap="square" rtlCol="0">
            <a:spAutoFit/>
          </a:bodyPr>
          <a:lstStyle/>
          <a:p>
            <a:r>
              <a:rPr lang="es-MX" dirty="0" smtClean="0"/>
              <a:t>6 a 8 años</a:t>
            </a:r>
            <a:endParaRPr lang="es-MX" dirty="0"/>
          </a:p>
        </p:txBody>
      </p:sp>
      <p:sp>
        <p:nvSpPr>
          <p:cNvPr id="5" name="TextBox 4"/>
          <p:cNvSpPr txBox="1"/>
          <p:nvPr/>
        </p:nvSpPr>
        <p:spPr>
          <a:xfrm>
            <a:off x="5940152" y="6021288"/>
            <a:ext cx="1584176" cy="369332"/>
          </a:xfrm>
          <a:prstGeom prst="rect">
            <a:avLst/>
          </a:prstGeom>
          <a:noFill/>
        </p:spPr>
        <p:txBody>
          <a:bodyPr wrap="square" rtlCol="0">
            <a:spAutoFit/>
          </a:bodyPr>
          <a:lstStyle/>
          <a:p>
            <a:r>
              <a:rPr lang="es-MX" dirty="0" smtClean="0"/>
              <a:t>10 a 12 años</a:t>
            </a:r>
            <a:endParaRPr lang="es-MX" dirty="0"/>
          </a:p>
        </p:txBody>
      </p:sp>
      <p:pic>
        <p:nvPicPr>
          <p:cNvPr id="3074" name="Picture 2"/>
          <p:cNvPicPr>
            <a:picLocks noChangeAspect="1" noChangeArrowheads="1"/>
          </p:cNvPicPr>
          <p:nvPr/>
        </p:nvPicPr>
        <p:blipFill>
          <a:blip r:embed="rId2" cstate="print"/>
          <a:srcRect/>
          <a:stretch>
            <a:fillRect/>
          </a:stretch>
        </p:blipFill>
        <p:spPr bwMode="auto">
          <a:xfrm>
            <a:off x="1331640" y="1196752"/>
            <a:ext cx="6552728" cy="4686358"/>
          </a:xfrm>
          <a:prstGeom prst="rect">
            <a:avLst/>
          </a:prstGeom>
          <a:noFill/>
          <a:ln w="9525">
            <a:noFill/>
            <a:miter lim="800000"/>
            <a:headEnd/>
            <a:tailEnd/>
          </a:ln>
          <a:effectLst/>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547664" y="404664"/>
            <a:ext cx="7106304" cy="646331"/>
          </a:xfrm>
          <a:prstGeom prst="rect">
            <a:avLst/>
          </a:prstGeom>
          <a:noFill/>
        </p:spPr>
        <p:txBody>
          <a:bodyPr wrap="none" rtlCol="0">
            <a:spAutoFit/>
          </a:bodyPr>
          <a:lstStyle/>
          <a:p>
            <a:r>
              <a:rPr lang="es-MX" dirty="0" smtClean="0"/>
              <a:t>Hipercolesterolemia en escolares  según edad y condición de obesidad.</a:t>
            </a:r>
          </a:p>
          <a:p>
            <a:pPr algn="ctr"/>
            <a:r>
              <a:rPr lang="es-MX" dirty="0" smtClean="0"/>
              <a:t>Estado de México 2012. INNSZ</a:t>
            </a:r>
            <a:endParaRPr lang="es-MX" dirty="0"/>
          </a:p>
        </p:txBody>
      </p:sp>
      <p:sp>
        <p:nvSpPr>
          <p:cNvPr id="4" name="TextBox 3"/>
          <p:cNvSpPr txBox="1"/>
          <p:nvPr/>
        </p:nvSpPr>
        <p:spPr>
          <a:xfrm>
            <a:off x="2483768" y="6021288"/>
            <a:ext cx="1224136" cy="369332"/>
          </a:xfrm>
          <a:prstGeom prst="rect">
            <a:avLst/>
          </a:prstGeom>
          <a:noFill/>
        </p:spPr>
        <p:txBody>
          <a:bodyPr wrap="square" rtlCol="0">
            <a:spAutoFit/>
          </a:bodyPr>
          <a:lstStyle/>
          <a:p>
            <a:r>
              <a:rPr lang="es-MX" dirty="0" smtClean="0"/>
              <a:t>6 a 8 años</a:t>
            </a:r>
            <a:endParaRPr lang="es-MX" dirty="0"/>
          </a:p>
        </p:txBody>
      </p:sp>
      <p:sp>
        <p:nvSpPr>
          <p:cNvPr id="5" name="TextBox 4"/>
          <p:cNvSpPr txBox="1"/>
          <p:nvPr/>
        </p:nvSpPr>
        <p:spPr>
          <a:xfrm>
            <a:off x="5940152" y="6021288"/>
            <a:ext cx="1584176" cy="369332"/>
          </a:xfrm>
          <a:prstGeom prst="rect">
            <a:avLst/>
          </a:prstGeom>
          <a:noFill/>
        </p:spPr>
        <p:txBody>
          <a:bodyPr wrap="square" rtlCol="0">
            <a:spAutoFit/>
          </a:bodyPr>
          <a:lstStyle/>
          <a:p>
            <a:r>
              <a:rPr lang="es-MX" dirty="0" smtClean="0"/>
              <a:t>10 a 12 años</a:t>
            </a:r>
            <a:endParaRPr lang="es-MX" dirty="0"/>
          </a:p>
        </p:txBody>
      </p:sp>
      <p:pic>
        <p:nvPicPr>
          <p:cNvPr id="4098" name="Picture 2"/>
          <p:cNvPicPr>
            <a:picLocks noChangeAspect="1" noChangeArrowheads="1"/>
          </p:cNvPicPr>
          <p:nvPr/>
        </p:nvPicPr>
        <p:blipFill>
          <a:blip r:embed="rId2" cstate="print"/>
          <a:srcRect/>
          <a:stretch>
            <a:fillRect/>
          </a:stretch>
        </p:blipFill>
        <p:spPr bwMode="auto">
          <a:xfrm>
            <a:off x="1403648" y="1163068"/>
            <a:ext cx="6480720" cy="4634860"/>
          </a:xfrm>
          <a:prstGeom prst="rect">
            <a:avLst/>
          </a:prstGeom>
          <a:noFill/>
          <a:ln w="9525">
            <a:noFill/>
            <a:miter lim="800000"/>
            <a:headEnd/>
            <a:tailEnd/>
          </a:ln>
          <a:effectLst/>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srcRect/>
          <a:stretch>
            <a:fillRect/>
          </a:stretch>
        </p:blipFill>
        <p:spPr bwMode="auto">
          <a:xfrm>
            <a:off x="772483" y="1142984"/>
            <a:ext cx="7836503" cy="4714908"/>
          </a:xfrm>
          <a:prstGeom prst="rect">
            <a:avLst/>
          </a:prstGeom>
          <a:noFill/>
          <a:ln w="9525">
            <a:noFill/>
            <a:miter lim="800000"/>
            <a:headEnd/>
            <a:tailEnd/>
          </a:ln>
          <a:effectLst/>
        </p:spPr>
      </p:pic>
      <p:sp>
        <p:nvSpPr>
          <p:cNvPr id="3" name="TextBox 2"/>
          <p:cNvSpPr txBox="1"/>
          <p:nvPr/>
        </p:nvSpPr>
        <p:spPr>
          <a:xfrm>
            <a:off x="857224" y="428604"/>
            <a:ext cx="7215238" cy="707886"/>
          </a:xfrm>
          <a:prstGeom prst="rect">
            <a:avLst/>
          </a:prstGeom>
          <a:noFill/>
        </p:spPr>
        <p:txBody>
          <a:bodyPr wrap="square" rtlCol="0">
            <a:spAutoFit/>
          </a:bodyPr>
          <a:lstStyle/>
          <a:p>
            <a:pPr algn="ctr"/>
            <a:r>
              <a:rPr lang="es-ES" sz="2000" b="1" dirty="0" smtClean="0"/>
              <a:t>Proyección del gasto total atribuible al sobrepeso y obesidad de la población mexicana. 2000-2030</a:t>
            </a:r>
            <a:endParaRPr lang="es-MX" sz="2000" b="1" dirty="0"/>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2708920"/>
            <a:ext cx="8229600" cy="1143000"/>
          </a:xfrm>
        </p:spPr>
        <p:txBody>
          <a:bodyPr/>
          <a:lstStyle/>
          <a:p>
            <a:r>
              <a:rPr lang="es-ES" dirty="0" smtClean="0"/>
              <a:t>Políticas Públicas</a:t>
            </a:r>
            <a:endParaRPr lang="es-MX"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2"/>
          <p:cNvSpPr>
            <a:spLocks noGrp="1" noChangeArrowheads="1"/>
          </p:cNvSpPr>
          <p:nvPr>
            <p:ph type="body" sz="half" idx="1"/>
          </p:nvPr>
        </p:nvSpPr>
        <p:spPr>
          <a:xfrm>
            <a:off x="250825" y="260350"/>
            <a:ext cx="8281988" cy="1008063"/>
          </a:xfrm>
        </p:spPr>
        <p:txBody>
          <a:bodyPr>
            <a:noAutofit/>
          </a:bodyPr>
          <a:lstStyle/>
          <a:p>
            <a:pPr marL="0" indent="0" algn="ctr" fontAlgn="base">
              <a:lnSpc>
                <a:spcPct val="80000"/>
              </a:lnSpc>
              <a:spcBef>
                <a:spcPct val="0"/>
              </a:spcBef>
              <a:spcAft>
                <a:spcPct val="0"/>
              </a:spcAft>
              <a:buFont typeface="Wingdings" pitchFamily="2" charset="2"/>
              <a:buNone/>
            </a:pPr>
            <a:r>
              <a:rPr lang="es-ES" sz="2200" dirty="0">
                <a:solidFill>
                  <a:schemeClr val="tx2"/>
                </a:solidFill>
                <a:effectLst>
                  <a:outerShdw blurRad="63500" dist="38100" dir="5400000" algn="t" rotWithShape="0">
                    <a:prstClr val="black">
                      <a:alpha val="25000"/>
                    </a:prstClr>
                  </a:outerShdw>
                </a:effectLst>
                <a:latin typeface="+mn-lt"/>
                <a:ea typeface="+mj-ea"/>
                <a:cs typeface="+mj-cs"/>
              </a:rPr>
              <a:t>Comparación de la prevalencia de talla baja de los niños de primero de primaria según tipo de plantel escolar. Estados Unidos Mexicanos.</a:t>
            </a:r>
          </a:p>
          <a:p>
            <a:pPr marL="0" indent="0" algn="ctr" fontAlgn="base">
              <a:lnSpc>
                <a:spcPct val="80000"/>
              </a:lnSpc>
              <a:spcBef>
                <a:spcPct val="0"/>
              </a:spcBef>
              <a:spcAft>
                <a:spcPct val="0"/>
              </a:spcAft>
              <a:buFont typeface="Wingdings" pitchFamily="2" charset="2"/>
              <a:buNone/>
            </a:pPr>
            <a:r>
              <a:rPr lang="es-ES" sz="2200" dirty="0">
                <a:solidFill>
                  <a:schemeClr val="tx2"/>
                </a:solidFill>
                <a:effectLst>
                  <a:outerShdw blurRad="63500" dist="38100" dir="5400000" algn="t" rotWithShape="0">
                    <a:prstClr val="black">
                      <a:alpha val="25000"/>
                    </a:prstClr>
                  </a:outerShdw>
                </a:effectLst>
                <a:latin typeface="+mn-lt"/>
                <a:ea typeface="+mj-ea"/>
                <a:cs typeface="+mj-cs"/>
              </a:rPr>
              <a:t> Censos Nacionales de Talla 1994, 1999 y 2004</a:t>
            </a:r>
          </a:p>
        </p:txBody>
      </p:sp>
      <p:pic>
        <p:nvPicPr>
          <p:cNvPr id="3076" name="Picture 4"/>
          <p:cNvPicPr>
            <a:picLocks noGrp="1" noChangeAspect="1" noChangeArrowheads="1"/>
          </p:cNvPicPr>
          <p:nvPr>
            <p:ph sz="quarter" idx="3"/>
          </p:nvPr>
        </p:nvPicPr>
        <p:blipFill>
          <a:blip r:embed="rId3" cstate="print"/>
          <a:srcRect/>
          <a:stretch>
            <a:fillRect/>
          </a:stretch>
        </p:blipFill>
        <p:spPr>
          <a:xfrm>
            <a:off x="144463" y="4759027"/>
            <a:ext cx="8820150" cy="1838325"/>
          </a:xfrm>
        </p:spPr>
      </p:pic>
      <p:pic>
        <p:nvPicPr>
          <p:cNvPr id="2" name="Picture 3"/>
          <p:cNvPicPr>
            <a:picLocks noChangeAspect="1" noChangeArrowheads="1"/>
          </p:cNvPicPr>
          <p:nvPr/>
        </p:nvPicPr>
        <p:blipFill>
          <a:blip r:embed="rId4" cstate="print"/>
          <a:srcRect/>
          <a:stretch>
            <a:fillRect/>
          </a:stretch>
        </p:blipFill>
        <p:spPr bwMode="auto">
          <a:xfrm>
            <a:off x="1582738" y="1535857"/>
            <a:ext cx="5976937" cy="3189287"/>
          </a:xfrm>
          <a:prstGeom prst="rect">
            <a:avLst/>
          </a:prstGeom>
          <a:noFill/>
          <a:ln w="9525">
            <a:noFill/>
            <a:miter lim="800000"/>
            <a:headEnd/>
            <a:tailEnd/>
          </a:ln>
          <a:effectLst/>
        </p:spPr>
      </p:pic>
    </p:spTree>
    <p:extLst>
      <p:ext uri="{BB962C8B-B14F-4D97-AF65-F5344CB8AC3E}">
        <p14:creationId xmlns="" xmlns:p14="http://schemas.microsoft.com/office/powerpoint/2010/main" val="4104753218"/>
      </p:ext>
    </p:extLst>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6" name="Text Box 2"/>
          <p:cNvSpPr txBox="1">
            <a:spLocks noChangeArrowheads="1"/>
          </p:cNvSpPr>
          <p:nvPr/>
        </p:nvSpPr>
        <p:spPr bwMode="auto">
          <a:xfrm>
            <a:off x="1691680" y="1014413"/>
            <a:ext cx="6048672" cy="4070771"/>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lang="es-MX" u="sng" dirty="0">
                <a:latin typeface="Arial" pitchFamily="34" charset="0"/>
                <a:cs typeface="Arial" pitchFamily="34" charset="0"/>
              </a:rPr>
              <a:t>Decálogo del consenso de Washington</a:t>
            </a:r>
          </a:p>
          <a:p>
            <a:pPr marL="268288" marR="0" lvl="1" indent="-179388" algn="l" defTabSz="914400" rtl="0" eaLnBrk="1" fontAlgn="base" latinLnBrk="0" hangingPunct="1">
              <a:lnSpc>
                <a:spcPct val="100000"/>
              </a:lnSpc>
              <a:spcBef>
                <a:spcPct val="0"/>
              </a:spcBef>
              <a:spcAft>
                <a:spcPct val="0"/>
              </a:spcAft>
              <a:buClrTx/>
              <a:buSzTx/>
              <a:buFont typeface="Calibri" pitchFamily="34" charset="0"/>
              <a:buChar char="1"/>
              <a:tabLst/>
            </a:pPr>
            <a:r>
              <a:rPr kumimoji="0" lang="es-MX" b="0" i="0" u="none" strike="noStrike" cap="none" normalizeH="0" baseline="0" dirty="0" smtClean="0">
                <a:ln>
                  <a:noFill/>
                </a:ln>
                <a:solidFill>
                  <a:schemeClr val="tx1"/>
                </a:solidFill>
                <a:effectLst/>
                <a:latin typeface="Arial" pitchFamily="34" charset="0"/>
                <a:cs typeface="Arial" pitchFamily="34" charset="0"/>
              </a:rPr>
              <a:t>Disciplina fiscal</a:t>
            </a:r>
          </a:p>
          <a:p>
            <a:pPr marL="268288" marR="0" lvl="0" indent="-179388" algn="l" defTabSz="914400" rtl="0" eaLnBrk="1" fontAlgn="base" latinLnBrk="0" hangingPunct="1">
              <a:lnSpc>
                <a:spcPct val="100000"/>
              </a:lnSpc>
              <a:spcBef>
                <a:spcPct val="0"/>
              </a:spcBef>
              <a:spcAft>
                <a:spcPct val="0"/>
              </a:spcAft>
              <a:buClrTx/>
              <a:buSzTx/>
              <a:buFont typeface="Calibri" pitchFamily="34" charset="0"/>
              <a:buChar char="2"/>
              <a:tabLst/>
            </a:pPr>
            <a:r>
              <a:rPr kumimoji="0" lang="es-MX" b="0" i="0" u="none" strike="noStrike" cap="none" normalizeH="0" baseline="0" dirty="0" smtClean="0">
                <a:ln>
                  <a:noFill/>
                </a:ln>
                <a:solidFill>
                  <a:schemeClr val="tx1"/>
                </a:solidFill>
                <a:effectLst/>
                <a:latin typeface="Arial" pitchFamily="34" charset="0"/>
                <a:cs typeface="Arial" pitchFamily="34" charset="0"/>
              </a:rPr>
              <a:t>Reordenamiento de las prioridades del gasto público</a:t>
            </a:r>
          </a:p>
          <a:p>
            <a:pPr marL="268288" marR="0" lvl="0" indent="-179388" algn="l" defTabSz="914400" rtl="0" eaLnBrk="1" fontAlgn="base" latinLnBrk="0" hangingPunct="1">
              <a:lnSpc>
                <a:spcPct val="100000"/>
              </a:lnSpc>
              <a:spcBef>
                <a:spcPct val="0"/>
              </a:spcBef>
              <a:spcAft>
                <a:spcPct val="0"/>
              </a:spcAft>
              <a:buClrTx/>
              <a:buSzTx/>
              <a:buFont typeface="Calibri" pitchFamily="34" charset="0"/>
              <a:buChar char="3"/>
              <a:tabLst/>
            </a:pPr>
            <a:r>
              <a:rPr kumimoji="0" lang="es-MX" b="0" i="0" u="none" strike="noStrike" cap="none" normalizeH="0" baseline="0" dirty="0" smtClean="0">
                <a:ln>
                  <a:noFill/>
                </a:ln>
                <a:solidFill>
                  <a:schemeClr val="tx1"/>
                </a:solidFill>
                <a:effectLst/>
                <a:latin typeface="Arial" pitchFamily="34" charset="0"/>
                <a:cs typeface="Arial" pitchFamily="34" charset="0"/>
              </a:rPr>
              <a:t>Reforma Impositiva</a:t>
            </a:r>
          </a:p>
          <a:p>
            <a:pPr marL="268288" marR="0" lvl="0" indent="-179388" algn="l" defTabSz="914400" rtl="0" eaLnBrk="1" fontAlgn="base" latinLnBrk="0" hangingPunct="1">
              <a:lnSpc>
                <a:spcPct val="100000"/>
              </a:lnSpc>
              <a:spcBef>
                <a:spcPct val="0"/>
              </a:spcBef>
              <a:spcAft>
                <a:spcPct val="0"/>
              </a:spcAft>
              <a:buClrTx/>
              <a:buSzTx/>
              <a:buFont typeface="Calibri" pitchFamily="34" charset="0"/>
              <a:buChar char="4"/>
              <a:tabLst/>
            </a:pPr>
            <a:r>
              <a:rPr kumimoji="0" lang="es-MX" b="0" i="0" u="none" strike="noStrike" cap="none" normalizeH="0" baseline="0" dirty="0" smtClean="0">
                <a:ln>
                  <a:noFill/>
                </a:ln>
                <a:solidFill>
                  <a:schemeClr val="tx1"/>
                </a:solidFill>
                <a:effectLst/>
                <a:latin typeface="Arial" pitchFamily="34" charset="0"/>
                <a:cs typeface="Arial" pitchFamily="34" charset="0"/>
              </a:rPr>
              <a:t>Liberalización de los tipos de interés</a:t>
            </a:r>
          </a:p>
          <a:p>
            <a:pPr marL="268288" marR="0" lvl="0" indent="-179388" algn="l" defTabSz="914400" rtl="0" eaLnBrk="1" fontAlgn="base" latinLnBrk="0" hangingPunct="1">
              <a:lnSpc>
                <a:spcPct val="100000"/>
              </a:lnSpc>
              <a:spcBef>
                <a:spcPct val="0"/>
              </a:spcBef>
              <a:spcAft>
                <a:spcPct val="0"/>
              </a:spcAft>
              <a:buClrTx/>
              <a:buSzTx/>
              <a:buFont typeface="Calibri" pitchFamily="34" charset="0"/>
              <a:buChar char="5"/>
              <a:tabLst/>
            </a:pPr>
            <a:r>
              <a:rPr kumimoji="0" lang="es-MX" b="0" i="0" u="none" strike="noStrike" cap="none" normalizeH="0" baseline="0" dirty="0" smtClean="0">
                <a:ln>
                  <a:noFill/>
                </a:ln>
                <a:solidFill>
                  <a:schemeClr val="tx1"/>
                </a:solidFill>
                <a:effectLst/>
                <a:latin typeface="Arial" pitchFamily="34" charset="0"/>
                <a:cs typeface="Arial" pitchFamily="34" charset="0"/>
              </a:rPr>
              <a:t>Un tipo de cambio competitivo</a:t>
            </a:r>
          </a:p>
          <a:p>
            <a:pPr marL="268288" marR="0" lvl="0" indent="-179388" algn="l" defTabSz="914400" rtl="0" eaLnBrk="1" fontAlgn="base" latinLnBrk="0" hangingPunct="1">
              <a:lnSpc>
                <a:spcPct val="100000"/>
              </a:lnSpc>
              <a:spcBef>
                <a:spcPct val="0"/>
              </a:spcBef>
              <a:spcAft>
                <a:spcPct val="0"/>
              </a:spcAft>
              <a:buClrTx/>
              <a:buSzTx/>
              <a:buFont typeface="Calibri" pitchFamily="34" charset="0"/>
              <a:buChar char="6"/>
              <a:tabLst/>
            </a:pPr>
            <a:r>
              <a:rPr kumimoji="0" lang="es-MX" b="0" i="0" u="none" strike="noStrike" cap="none" normalizeH="0" baseline="0" dirty="0" smtClean="0">
                <a:ln>
                  <a:noFill/>
                </a:ln>
                <a:solidFill>
                  <a:schemeClr val="tx1"/>
                </a:solidFill>
                <a:effectLst/>
                <a:latin typeface="Arial" pitchFamily="34" charset="0"/>
                <a:cs typeface="Arial" pitchFamily="34" charset="0"/>
              </a:rPr>
              <a:t>Libre comercio internacional</a:t>
            </a:r>
          </a:p>
          <a:p>
            <a:pPr marL="268288" marR="0" lvl="0" indent="-179388" algn="l" defTabSz="914400" rtl="0" eaLnBrk="1" fontAlgn="base" latinLnBrk="0" hangingPunct="1">
              <a:lnSpc>
                <a:spcPct val="100000"/>
              </a:lnSpc>
              <a:spcBef>
                <a:spcPct val="0"/>
              </a:spcBef>
              <a:spcAft>
                <a:spcPct val="0"/>
              </a:spcAft>
              <a:buClrTx/>
              <a:buSzTx/>
              <a:buFont typeface="Calibri" pitchFamily="34" charset="0"/>
              <a:buChar char="7"/>
              <a:tabLst/>
            </a:pPr>
            <a:r>
              <a:rPr kumimoji="0" lang="es-MX" b="0" i="0" u="none" strike="noStrike" cap="none" normalizeH="0" baseline="0" dirty="0" smtClean="0">
                <a:ln>
                  <a:noFill/>
                </a:ln>
                <a:solidFill>
                  <a:schemeClr val="tx1"/>
                </a:solidFill>
                <a:effectLst/>
                <a:latin typeface="Arial" pitchFamily="34" charset="0"/>
                <a:cs typeface="Arial" pitchFamily="34" charset="0"/>
              </a:rPr>
              <a:t>Liberalización de la entrada de inversiones extranjeras directas</a:t>
            </a:r>
          </a:p>
          <a:p>
            <a:pPr marL="268288" marR="0" lvl="0" indent="-179388" algn="l" defTabSz="914400" rtl="0" eaLnBrk="1" fontAlgn="base" latinLnBrk="0" hangingPunct="1">
              <a:lnSpc>
                <a:spcPct val="100000"/>
              </a:lnSpc>
              <a:spcBef>
                <a:spcPct val="0"/>
              </a:spcBef>
              <a:spcAft>
                <a:spcPct val="0"/>
              </a:spcAft>
              <a:buClrTx/>
              <a:buSzTx/>
              <a:buFont typeface="Calibri" pitchFamily="34" charset="0"/>
              <a:buChar char="8"/>
              <a:tabLst/>
            </a:pPr>
            <a:r>
              <a:rPr kumimoji="0" lang="es-MX" b="0" i="0" u="none" strike="noStrike" cap="none" normalizeH="0" baseline="0" dirty="0" smtClean="0">
                <a:ln>
                  <a:noFill/>
                </a:ln>
                <a:solidFill>
                  <a:schemeClr val="tx1"/>
                </a:solidFill>
                <a:effectLst/>
                <a:latin typeface="Arial" pitchFamily="34" charset="0"/>
                <a:cs typeface="Arial" pitchFamily="34" charset="0"/>
              </a:rPr>
              <a:t>Privatización</a:t>
            </a:r>
          </a:p>
          <a:p>
            <a:pPr marL="268288" marR="0" lvl="0" indent="-179388" algn="l" defTabSz="914400" rtl="0" eaLnBrk="1" fontAlgn="base" latinLnBrk="0" hangingPunct="1">
              <a:lnSpc>
                <a:spcPct val="100000"/>
              </a:lnSpc>
              <a:spcBef>
                <a:spcPct val="0"/>
              </a:spcBef>
              <a:spcAft>
                <a:spcPct val="0"/>
              </a:spcAft>
              <a:buClrTx/>
              <a:buSzTx/>
              <a:buFont typeface="Calibri" pitchFamily="34" charset="0"/>
              <a:buChar char="9"/>
              <a:tabLst/>
            </a:pPr>
            <a:r>
              <a:rPr kumimoji="0" lang="es-MX" b="0" i="0" u="none" strike="noStrike" cap="none" normalizeH="0" baseline="0" dirty="0" smtClean="0">
                <a:ln>
                  <a:noFill/>
                </a:ln>
                <a:solidFill>
                  <a:schemeClr val="tx1"/>
                </a:solidFill>
                <a:effectLst/>
                <a:latin typeface="Arial" pitchFamily="34" charset="0"/>
                <a:cs typeface="Arial" pitchFamily="34" charset="0"/>
              </a:rPr>
              <a:t>Desregulación</a:t>
            </a:r>
          </a:p>
          <a:p>
            <a:pPr marL="268288" marR="0" lvl="0" indent="-179388" algn="l" defTabSz="914400" rtl="0" eaLnBrk="1" fontAlgn="base" latinLnBrk="0" hangingPunct="1">
              <a:lnSpc>
                <a:spcPct val="100000"/>
              </a:lnSpc>
              <a:spcBef>
                <a:spcPct val="0"/>
              </a:spcBef>
              <a:spcAft>
                <a:spcPct val="0"/>
              </a:spcAft>
              <a:buClrTx/>
              <a:buSzTx/>
              <a:buFont typeface="Calibri" pitchFamily="34" charset="0"/>
              <a:buChar char="1"/>
              <a:tabLst/>
            </a:pPr>
            <a:r>
              <a:rPr kumimoji="0" lang="es-MX" b="0" i="0" u="none" strike="noStrike" cap="none" normalizeH="0" baseline="0" dirty="0" smtClean="0">
                <a:ln>
                  <a:noFill/>
                </a:ln>
                <a:solidFill>
                  <a:schemeClr val="tx1"/>
                </a:solidFill>
                <a:effectLst/>
                <a:latin typeface="Arial" pitchFamily="34" charset="0"/>
                <a:cs typeface="Arial" pitchFamily="34" charset="0"/>
              </a:rPr>
              <a:t>Derechos de propiedad</a:t>
            </a:r>
          </a:p>
          <a:p>
            <a:pPr marL="457200" marR="0" lvl="1" indent="0" algn="l" defTabSz="914400" rtl="0" eaLnBrk="1" fontAlgn="base" latinLnBrk="0" hangingPunct="1">
              <a:lnSpc>
                <a:spcPct val="100000"/>
              </a:lnSpc>
              <a:spcBef>
                <a:spcPct val="0"/>
              </a:spcBef>
              <a:spcAft>
                <a:spcPct val="0"/>
              </a:spcAft>
              <a:buClrTx/>
              <a:buSzTx/>
              <a:buFontTx/>
              <a:buNone/>
              <a:tabLst/>
            </a:pPr>
            <a:r>
              <a:rPr kumimoji="0" lang="en-US" sz="1050" b="0" i="0" u="none" strike="noStrike" cap="none" normalizeH="0" baseline="0" dirty="0" smtClean="0">
                <a:ln>
                  <a:noFill/>
                </a:ln>
                <a:solidFill>
                  <a:schemeClr val="tx1"/>
                </a:solidFill>
                <a:effectLst/>
                <a:latin typeface="Calibri" pitchFamily="34" charset="0"/>
                <a:cs typeface="Arial" pitchFamily="34" charset="0"/>
              </a:rPr>
              <a:t>John Williamson</a:t>
            </a:r>
            <a:r>
              <a:rPr kumimoji="0" lang="en-US" sz="1050" b="0" i="1" u="none" strike="noStrike" cap="none" normalizeH="0" baseline="0" dirty="0" smtClean="0">
                <a:ln>
                  <a:noFill/>
                </a:ln>
                <a:solidFill>
                  <a:schemeClr val="tx1"/>
                </a:solidFill>
                <a:effectLst/>
                <a:latin typeface="Calibri" pitchFamily="34" charset="0"/>
                <a:cs typeface="Arial" pitchFamily="34" charset="0"/>
              </a:rPr>
              <a:t>. What Washington Means by Policy Reform, </a:t>
            </a:r>
            <a:r>
              <a:rPr kumimoji="0" lang="en-US" sz="1050" b="0" i="0" u="none" strike="noStrike" cap="none" normalizeH="0" baseline="0" dirty="0" smtClean="0">
                <a:ln>
                  <a:noFill/>
                </a:ln>
                <a:solidFill>
                  <a:schemeClr val="tx1"/>
                </a:solidFill>
                <a:effectLst/>
                <a:latin typeface="Calibri" pitchFamily="34" charset="0"/>
                <a:cs typeface="Arial" pitchFamily="34" charset="0"/>
              </a:rPr>
              <a:t>Institute for International Economics 1989 </a:t>
            </a:r>
            <a:endParaRPr kumimoji="0" lang="es-MX" sz="28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5" name="Rectangle 5"/>
          <p:cNvSpPr>
            <a:spLocks noChangeArrowheads="1"/>
          </p:cNvSpPr>
          <p:nvPr/>
        </p:nvSpPr>
        <p:spPr bwMode="auto">
          <a:xfrm>
            <a:off x="0" y="1214422"/>
            <a:ext cx="3824404" cy="637754"/>
          </a:xfrm>
          <a:prstGeom prst="rect">
            <a:avLst/>
          </a:prstGeom>
          <a:solidFill>
            <a:srgbClr val="FFC000"/>
          </a:solidFill>
          <a:ln w="9525">
            <a:solidFill>
              <a:schemeClr val="accent2">
                <a:lumMod val="50000"/>
              </a:schemeClr>
            </a:solidFill>
            <a:miter lim="800000"/>
            <a:headEnd/>
            <a:tailEnd/>
          </a:ln>
          <a:effectLst/>
        </p:spPr>
        <p:txBody>
          <a:bodyPr lIns="82945" tIns="41473" rIns="82945" bIns="41473" anchor="ctr">
            <a:spAutoFit/>
          </a:bodyPr>
          <a:lstStyle/>
          <a:p>
            <a:pPr>
              <a:defRPr/>
            </a:pPr>
            <a:r>
              <a:rPr lang="en-GB" dirty="0" err="1" smtClean="0">
                <a:cs typeface="+mn-cs"/>
              </a:rPr>
              <a:t>Medición</a:t>
            </a:r>
            <a:r>
              <a:rPr lang="en-GB" dirty="0" smtClean="0">
                <a:cs typeface="+mn-cs"/>
              </a:rPr>
              <a:t> </a:t>
            </a:r>
            <a:r>
              <a:rPr lang="en-GB" dirty="0" err="1" smtClean="0">
                <a:cs typeface="+mn-cs"/>
              </a:rPr>
              <a:t>Subsecuente</a:t>
            </a:r>
            <a:r>
              <a:rPr lang="en-GB" dirty="0" smtClean="0">
                <a:cs typeface="+mn-cs"/>
              </a:rPr>
              <a:t>: 595</a:t>
            </a:r>
            <a:endParaRPr lang="en-GB" sz="1000" dirty="0"/>
          </a:p>
          <a:p>
            <a:pPr>
              <a:buFont typeface="Arial" pitchFamily="34" charset="0"/>
              <a:buChar char="•"/>
              <a:defRPr/>
            </a:pPr>
            <a:r>
              <a:rPr lang="en-GB" dirty="0" err="1" smtClean="0">
                <a:cs typeface="+mn-cs"/>
              </a:rPr>
              <a:t>Noviembre-Diciembre</a:t>
            </a:r>
            <a:r>
              <a:rPr lang="en-GB" dirty="0" smtClean="0">
                <a:cs typeface="+mn-cs"/>
              </a:rPr>
              <a:t> </a:t>
            </a:r>
            <a:r>
              <a:rPr lang="en-GB" dirty="0">
                <a:cs typeface="+mn-cs"/>
              </a:rPr>
              <a:t>2000. </a:t>
            </a:r>
          </a:p>
        </p:txBody>
      </p:sp>
      <p:sp>
        <p:nvSpPr>
          <p:cNvPr id="5" name="TextBox 4"/>
          <p:cNvSpPr txBox="1"/>
          <p:nvPr/>
        </p:nvSpPr>
        <p:spPr>
          <a:xfrm>
            <a:off x="0" y="0"/>
            <a:ext cx="3824404" cy="1191752"/>
          </a:xfrm>
          <a:prstGeom prst="rect">
            <a:avLst/>
          </a:prstGeom>
          <a:solidFill>
            <a:srgbClr val="FFC000"/>
          </a:solidFill>
          <a:ln w="9525">
            <a:solidFill>
              <a:schemeClr val="accent2">
                <a:lumMod val="50000"/>
              </a:schemeClr>
            </a:solidFill>
            <a:miter lim="800000"/>
            <a:headEnd/>
            <a:tailEnd/>
          </a:ln>
          <a:effectLst/>
        </p:spPr>
        <p:txBody>
          <a:bodyPr lIns="82945" tIns="41473" rIns="82945" bIns="41473" anchor="ctr">
            <a:spAutoFit/>
          </a:bodyPr>
          <a:lstStyle/>
          <a:p>
            <a:pPr>
              <a:defRPr/>
            </a:pPr>
            <a:r>
              <a:rPr lang="es-ES" dirty="0">
                <a:cs typeface="+mn-cs"/>
              </a:rPr>
              <a:t>Agosto-septiembre 1998:</a:t>
            </a:r>
          </a:p>
          <a:p>
            <a:pPr>
              <a:defRPr/>
            </a:pPr>
            <a:r>
              <a:rPr lang="es-ES" dirty="0">
                <a:cs typeface="+mn-cs"/>
              </a:rPr>
              <a:t>Muestra: 795</a:t>
            </a:r>
          </a:p>
          <a:p>
            <a:pPr>
              <a:buFont typeface="Arial" pitchFamily="34" charset="0"/>
              <a:buChar char="•"/>
              <a:defRPr/>
            </a:pPr>
            <a:r>
              <a:rPr lang="es-ES" dirty="0">
                <a:cs typeface="+mn-cs"/>
              </a:rPr>
              <a:t>461 niños  con intervención</a:t>
            </a:r>
          </a:p>
          <a:p>
            <a:pPr>
              <a:buFont typeface="Arial" pitchFamily="34" charset="0"/>
              <a:buChar char="•"/>
              <a:defRPr/>
            </a:pPr>
            <a:r>
              <a:rPr lang="es-ES" dirty="0">
                <a:cs typeface="+mn-cs"/>
              </a:rPr>
              <a:t>334 sin intervención</a:t>
            </a:r>
            <a:endParaRPr lang="es-MX" dirty="0">
              <a:cs typeface="+mn-cs"/>
            </a:endParaRPr>
          </a:p>
        </p:txBody>
      </p:sp>
      <p:pic>
        <p:nvPicPr>
          <p:cNvPr id="3078" name="Picture 8"/>
          <p:cNvPicPr>
            <a:picLocks noChangeAspect="1" noChangeArrowheads="1"/>
          </p:cNvPicPr>
          <p:nvPr/>
        </p:nvPicPr>
        <p:blipFill>
          <a:blip r:embed="rId3" cstate="print"/>
          <a:srcRect/>
          <a:stretch>
            <a:fillRect/>
          </a:stretch>
        </p:blipFill>
        <p:spPr bwMode="auto">
          <a:xfrm>
            <a:off x="140622" y="5500702"/>
            <a:ext cx="4145626" cy="1230812"/>
          </a:xfrm>
          <a:prstGeom prst="rect">
            <a:avLst/>
          </a:prstGeom>
          <a:noFill/>
          <a:ln w="9525">
            <a:noFill/>
            <a:miter lim="800000"/>
            <a:headEnd/>
            <a:tailEnd/>
          </a:ln>
        </p:spPr>
      </p:pic>
      <p:sp>
        <p:nvSpPr>
          <p:cNvPr id="3079" name="Rectangle 9"/>
          <p:cNvSpPr>
            <a:spLocks noChangeArrowheads="1"/>
          </p:cNvSpPr>
          <p:nvPr/>
        </p:nvSpPr>
        <p:spPr bwMode="auto">
          <a:xfrm>
            <a:off x="4429124" y="194065"/>
            <a:ext cx="4377538" cy="1591861"/>
          </a:xfrm>
          <a:prstGeom prst="rect">
            <a:avLst/>
          </a:prstGeom>
          <a:noFill/>
          <a:ln w="9525">
            <a:noFill/>
            <a:miter lim="800000"/>
            <a:headEnd/>
            <a:tailEnd/>
          </a:ln>
        </p:spPr>
        <p:txBody>
          <a:bodyPr lIns="82945" tIns="41473" rIns="82945" bIns="41473" anchor="ctr">
            <a:spAutoFit/>
          </a:bodyPr>
          <a:lstStyle/>
          <a:p>
            <a:pPr algn="just"/>
            <a:r>
              <a:rPr lang="es-MX" sz="1400" dirty="0">
                <a:latin typeface="Calibri" pitchFamily="34" charset="0"/>
                <a:ea typeface="Calibri" pitchFamily="34" charset="0"/>
                <a:cs typeface="AGaramond-Regular"/>
              </a:rPr>
              <a:t>Rivera, Juan A., Daniela </a:t>
            </a:r>
            <a:r>
              <a:rPr lang="es-MX" sz="1400" dirty="0" err="1">
                <a:latin typeface="Calibri" pitchFamily="34" charset="0"/>
                <a:ea typeface="Calibri" pitchFamily="34" charset="0"/>
                <a:cs typeface="AGaramond-Regular"/>
              </a:rPr>
              <a:t>Sotres</a:t>
            </a:r>
            <a:r>
              <a:rPr lang="es-MX" sz="1400" dirty="0">
                <a:latin typeface="Calibri" pitchFamily="34" charset="0"/>
                <a:ea typeface="Calibri" pitchFamily="34" charset="0"/>
                <a:cs typeface="AGaramond-Regular"/>
              </a:rPr>
              <a:t>-Álvarez, Jean-Pierre </a:t>
            </a:r>
            <a:r>
              <a:rPr lang="es-MX" sz="1400" dirty="0" err="1">
                <a:latin typeface="Calibri" pitchFamily="34" charset="0"/>
                <a:ea typeface="Calibri" pitchFamily="34" charset="0"/>
                <a:cs typeface="AGaramond-Regular"/>
              </a:rPr>
              <a:t>Habicht</a:t>
            </a:r>
            <a:r>
              <a:rPr lang="es-MX" sz="1400" dirty="0">
                <a:latin typeface="Calibri" pitchFamily="34" charset="0"/>
                <a:ea typeface="Calibri" pitchFamily="34" charset="0"/>
                <a:cs typeface="AGaramond-Regular"/>
              </a:rPr>
              <a:t>, Teresa </a:t>
            </a:r>
            <a:r>
              <a:rPr lang="es-MX" sz="1400" dirty="0" err="1">
                <a:latin typeface="Calibri" pitchFamily="34" charset="0"/>
                <a:ea typeface="Calibri" pitchFamily="34" charset="0"/>
                <a:cs typeface="AGaramond-Regular"/>
              </a:rPr>
              <a:t>Shamah</a:t>
            </a:r>
            <a:r>
              <a:rPr lang="es-MX" sz="1400" dirty="0">
                <a:latin typeface="Calibri" pitchFamily="34" charset="0"/>
                <a:ea typeface="Calibri" pitchFamily="34" charset="0"/>
                <a:cs typeface="AGaramond-Regular"/>
              </a:rPr>
              <a:t>, </a:t>
            </a:r>
            <a:r>
              <a:rPr lang="en-US" sz="1400" dirty="0">
                <a:latin typeface="Calibri" pitchFamily="34" charset="0"/>
                <a:ea typeface="Calibri" pitchFamily="34" charset="0"/>
                <a:cs typeface="AGaramond-Regular"/>
              </a:rPr>
              <a:t>and Salvador </a:t>
            </a:r>
            <a:r>
              <a:rPr lang="en-US" sz="1400" dirty="0" err="1">
                <a:latin typeface="Calibri" pitchFamily="34" charset="0"/>
                <a:ea typeface="Calibri" pitchFamily="34" charset="0"/>
                <a:cs typeface="AGaramond-Regular"/>
              </a:rPr>
              <a:t>Villalpando</a:t>
            </a:r>
            <a:r>
              <a:rPr lang="en-US" sz="1400" dirty="0">
                <a:latin typeface="Calibri" pitchFamily="34" charset="0"/>
                <a:ea typeface="Calibri" pitchFamily="34" charset="0"/>
                <a:cs typeface="AGaramond-Regular"/>
              </a:rPr>
              <a:t>. 2004. </a:t>
            </a:r>
            <a:r>
              <a:rPr lang="en-US" sz="1400" b="1" dirty="0">
                <a:latin typeface="Calibri" pitchFamily="34" charset="0"/>
                <a:ea typeface="Calibri" pitchFamily="34" charset="0"/>
                <a:cs typeface="AGaramond-Regular"/>
              </a:rPr>
              <a:t>“Impact of the Mexican Program for Education, Health, and Nutrition (PROGRESA) on Rates of Growth and Anemia in Infants and Young Children: A Randomized Effectiveness Study.” </a:t>
            </a:r>
            <a:r>
              <a:rPr lang="en-US" sz="1400" i="1" dirty="0">
                <a:latin typeface="Calibri" pitchFamily="34" charset="0"/>
                <a:ea typeface="Calibri" pitchFamily="34" charset="0"/>
                <a:cs typeface="AGaramond-Italic"/>
              </a:rPr>
              <a:t>Journal of the American Medical Association </a:t>
            </a:r>
            <a:r>
              <a:rPr lang="en-US" sz="1400" dirty="0">
                <a:latin typeface="Calibri" pitchFamily="34" charset="0"/>
                <a:ea typeface="Calibri" pitchFamily="34" charset="0"/>
                <a:cs typeface="AGaramond-Regular"/>
              </a:rPr>
              <a:t>291 (21): 2563–70</a:t>
            </a:r>
            <a:endParaRPr lang="en-US" sz="4000" dirty="0"/>
          </a:p>
        </p:txBody>
      </p:sp>
      <p:pic>
        <p:nvPicPr>
          <p:cNvPr id="8" name="Picture 4"/>
          <p:cNvPicPr>
            <a:picLocks noChangeAspect="1" noChangeArrowheads="1"/>
          </p:cNvPicPr>
          <p:nvPr/>
        </p:nvPicPr>
        <p:blipFill>
          <a:blip r:embed="rId4" cstate="print"/>
          <a:srcRect l="6558" r="7504"/>
          <a:stretch>
            <a:fillRect/>
          </a:stretch>
        </p:blipFill>
        <p:spPr bwMode="auto">
          <a:xfrm>
            <a:off x="488315" y="1928802"/>
            <a:ext cx="7908091" cy="3433318"/>
          </a:xfrm>
          <a:prstGeom prst="rect">
            <a:avLst/>
          </a:prstGeom>
          <a:noFill/>
          <a:ln w="9525">
            <a:noFill/>
            <a:miter lim="800000"/>
            <a:headEnd/>
            <a:tailEnd/>
          </a:ln>
        </p:spPr>
      </p:pic>
      <p:sp>
        <p:nvSpPr>
          <p:cNvPr id="9" name="Rectangle 7"/>
          <p:cNvSpPr>
            <a:spLocks noChangeArrowheads="1"/>
          </p:cNvSpPr>
          <p:nvPr/>
        </p:nvSpPr>
        <p:spPr bwMode="auto">
          <a:xfrm>
            <a:off x="4429124" y="5643578"/>
            <a:ext cx="4438198" cy="914753"/>
          </a:xfrm>
          <a:prstGeom prst="rect">
            <a:avLst/>
          </a:prstGeom>
          <a:solidFill>
            <a:srgbClr val="FFC000"/>
          </a:solidFill>
          <a:ln w="9525">
            <a:solidFill>
              <a:schemeClr val="accent2">
                <a:lumMod val="50000"/>
              </a:schemeClr>
            </a:solidFill>
            <a:miter lim="800000"/>
            <a:headEnd/>
            <a:tailEnd/>
          </a:ln>
          <a:effectLst/>
        </p:spPr>
        <p:txBody>
          <a:bodyPr wrap="square" lIns="82945" tIns="41473" rIns="82945" bIns="41473" anchor="ctr">
            <a:spAutoFit/>
          </a:bodyPr>
          <a:lstStyle/>
          <a:p>
            <a:pPr>
              <a:defRPr/>
            </a:pPr>
            <a:r>
              <a:rPr lang="es-ES" dirty="0">
                <a:cs typeface="+mn-cs"/>
              </a:rPr>
              <a:t>(*)La diferencia de  talla ajustada fue </a:t>
            </a:r>
            <a:r>
              <a:rPr lang="en-US" dirty="0">
                <a:cs typeface="+mn-cs"/>
              </a:rPr>
              <a:t>1.1 cm:</a:t>
            </a:r>
          </a:p>
          <a:p>
            <a:pPr marL="483847">
              <a:buFont typeface="Arial" pitchFamily="34" charset="0"/>
              <a:buChar char="•"/>
              <a:defRPr/>
            </a:pPr>
            <a:r>
              <a:rPr lang="en-US" dirty="0">
                <a:cs typeface="+mn-cs"/>
              </a:rPr>
              <a:t>26.4 cm </a:t>
            </a:r>
            <a:r>
              <a:rPr lang="en-US" dirty="0" err="1">
                <a:cs typeface="+mn-cs"/>
              </a:rPr>
              <a:t>grupo</a:t>
            </a:r>
            <a:r>
              <a:rPr lang="en-US" dirty="0">
                <a:cs typeface="+mn-cs"/>
              </a:rPr>
              <a:t> de </a:t>
            </a:r>
            <a:r>
              <a:rPr lang="en-US" dirty="0" err="1">
                <a:cs typeface="+mn-cs"/>
              </a:rPr>
              <a:t>intervención</a:t>
            </a:r>
            <a:endParaRPr lang="en-US" dirty="0">
              <a:cs typeface="+mn-cs"/>
            </a:endParaRPr>
          </a:p>
          <a:p>
            <a:pPr marL="483847">
              <a:buFont typeface="Arial" pitchFamily="34" charset="0"/>
              <a:buChar char="•"/>
              <a:defRPr/>
            </a:pPr>
            <a:r>
              <a:rPr lang="en-US" dirty="0">
                <a:cs typeface="+mn-cs"/>
              </a:rPr>
              <a:t>25.3 cm en el de </a:t>
            </a:r>
            <a:r>
              <a:rPr lang="en-US" dirty="0" err="1">
                <a:cs typeface="+mn-cs"/>
              </a:rPr>
              <a:t>intervención</a:t>
            </a:r>
            <a:r>
              <a:rPr lang="en-US" dirty="0">
                <a:cs typeface="+mn-cs"/>
              </a:rPr>
              <a:t> </a:t>
            </a:r>
            <a:r>
              <a:rPr lang="en-US" dirty="0" err="1">
                <a:cs typeface="+mn-cs"/>
              </a:rPr>
              <a:t>diferida</a:t>
            </a:r>
            <a:r>
              <a:rPr lang="en-US" dirty="0">
                <a:cs typeface="+mn-cs"/>
              </a:rPr>
              <a:t>)</a:t>
            </a:r>
            <a:endParaRPr lang="en-GB" dirty="0">
              <a:cs typeface="+mn-cs"/>
            </a:endParaRPr>
          </a:p>
        </p:txBody>
      </p:sp>
      <p:sp>
        <p:nvSpPr>
          <p:cNvPr id="10" name="9 Elipse"/>
          <p:cNvSpPr/>
          <p:nvPr/>
        </p:nvSpPr>
        <p:spPr>
          <a:xfrm>
            <a:off x="1619672" y="2492896"/>
            <a:ext cx="1224136" cy="108012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1" name="10 Elipse"/>
          <p:cNvSpPr/>
          <p:nvPr/>
        </p:nvSpPr>
        <p:spPr>
          <a:xfrm>
            <a:off x="1979712" y="5157192"/>
            <a:ext cx="1224136" cy="108012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2" name="11 Elipse"/>
          <p:cNvSpPr/>
          <p:nvPr/>
        </p:nvSpPr>
        <p:spPr>
          <a:xfrm>
            <a:off x="827584" y="188640"/>
            <a:ext cx="720080" cy="50405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3" name="12 Elipse"/>
          <p:cNvSpPr/>
          <p:nvPr/>
        </p:nvSpPr>
        <p:spPr>
          <a:xfrm>
            <a:off x="2051720" y="1124744"/>
            <a:ext cx="720080" cy="50405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srcRect/>
          <a:stretch>
            <a:fillRect/>
          </a:stretch>
        </p:blipFill>
        <p:spPr bwMode="auto">
          <a:xfrm>
            <a:off x="428596" y="1428736"/>
            <a:ext cx="8251828" cy="4964793"/>
          </a:xfrm>
          <a:prstGeom prst="rect">
            <a:avLst/>
          </a:prstGeom>
          <a:noFill/>
          <a:ln w="9525">
            <a:noFill/>
            <a:miter lim="800000"/>
            <a:headEnd/>
            <a:tailEnd/>
          </a:ln>
          <a:effectLst/>
        </p:spPr>
      </p:pic>
      <p:sp>
        <p:nvSpPr>
          <p:cNvPr id="3" name="Rectangle 1"/>
          <p:cNvSpPr>
            <a:spLocks noChangeArrowheads="1"/>
          </p:cNvSpPr>
          <p:nvPr/>
        </p:nvSpPr>
        <p:spPr bwMode="auto">
          <a:xfrm>
            <a:off x="714348" y="101062"/>
            <a:ext cx="7643812" cy="1200329"/>
          </a:xfrm>
          <a:prstGeom prst="rect">
            <a:avLst/>
          </a:prstGeom>
          <a:noFill/>
          <a:ln w="9525">
            <a:noFill/>
            <a:miter lim="800000"/>
            <a:headEnd/>
            <a:tailEnd/>
          </a:ln>
        </p:spPr>
        <p:txBody>
          <a:bodyPr anchor="ctr">
            <a:spAutoFit/>
          </a:bodyPr>
          <a:lstStyle/>
          <a:p>
            <a:pPr algn="ctr"/>
            <a:r>
              <a:rPr lang="es-MX" b="1" dirty="0" smtClean="0">
                <a:ea typeface="Times New Roman" pitchFamily="18" charset="0"/>
              </a:rPr>
              <a:t>Estado </a:t>
            </a:r>
            <a:r>
              <a:rPr lang="es-MX" b="1" dirty="0">
                <a:ea typeface="Times New Roman" pitchFamily="18" charset="0"/>
              </a:rPr>
              <a:t>de nutrición, de acuerdo con el peso para la edad, de los niños menores de 5 </a:t>
            </a:r>
            <a:r>
              <a:rPr lang="es-MX" b="1" dirty="0" smtClean="0">
                <a:ea typeface="Times New Roman" pitchFamily="18" charset="0"/>
              </a:rPr>
              <a:t>años, </a:t>
            </a:r>
            <a:r>
              <a:rPr lang="es-MX" b="1" dirty="0">
                <a:ea typeface="Times New Roman" pitchFamily="18" charset="0"/>
              </a:rPr>
              <a:t>según su condición de </a:t>
            </a:r>
            <a:r>
              <a:rPr lang="es-MX" b="1" dirty="0" smtClean="0">
                <a:ea typeface="Times New Roman" pitchFamily="18" charset="0"/>
              </a:rPr>
              <a:t>beneficiario del Programa Oportunidades, </a:t>
            </a:r>
            <a:r>
              <a:rPr lang="es-MX" b="1" dirty="0">
                <a:ea typeface="Times New Roman" pitchFamily="18" charset="0"/>
              </a:rPr>
              <a:t>y ubicación en los tres quintiles socioeconómicos nacionales más bajos</a:t>
            </a:r>
            <a:r>
              <a:rPr lang="es-MX" b="1" dirty="0" smtClean="0">
                <a:ea typeface="Times New Roman" pitchFamily="18" charset="0"/>
              </a:rPr>
              <a:t>.</a:t>
            </a:r>
          </a:p>
          <a:p>
            <a:pPr algn="ctr"/>
            <a:r>
              <a:rPr lang="es-MX" b="1" dirty="0" smtClean="0">
                <a:ea typeface="Times New Roman" pitchFamily="18" charset="0"/>
              </a:rPr>
              <a:t> </a:t>
            </a:r>
            <a:r>
              <a:rPr lang="es-MX" b="1" dirty="0" err="1">
                <a:ea typeface="Times New Roman" pitchFamily="18" charset="0"/>
              </a:rPr>
              <a:t>Ensanut</a:t>
            </a:r>
            <a:r>
              <a:rPr lang="es-MX" b="1" dirty="0">
                <a:ea typeface="Times New Roman" pitchFamily="18" charset="0"/>
              </a:rPr>
              <a:t> México, 2006</a:t>
            </a:r>
            <a:endParaRPr lang="es-MX" sz="3200" dirty="0">
              <a:ea typeface="Times New Roman" pitchFamily="18" charset="0"/>
            </a:endParaRPr>
          </a:p>
        </p:txBody>
      </p:sp>
      <p:sp>
        <p:nvSpPr>
          <p:cNvPr id="4" name="TextBox 3"/>
          <p:cNvSpPr txBox="1"/>
          <p:nvPr/>
        </p:nvSpPr>
        <p:spPr>
          <a:xfrm>
            <a:off x="827584" y="5507940"/>
            <a:ext cx="7128792" cy="369332"/>
          </a:xfrm>
          <a:prstGeom prst="rect">
            <a:avLst/>
          </a:prstGeom>
          <a:noFill/>
          <a:ln>
            <a:solidFill>
              <a:schemeClr val="accent1"/>
            </a:solidFill>
          </a:ln>
        </p:spPr>
        <p:txBody>
          <a:bodyPr wrap="square" rtlCol="0">
            <a:spAutoFit/>
          </a:bodyPr>
          <a:lstStyle/>
          <a:p>
            <a:r>
              <a:rPr lang="es-ES" dirty="0" smtClean="0">
                <a:latin typeface="Bell MT" pitchFamily="18" charset="0"/>
              </a:rPr>
              <a:t>Quintil	             I			II		III</a:t>
            </a:r>
            <a:endParaRPr lang="es-MX" dirty="0">
              <a:latin typeface="Bell MT" pitchFamily="18" charset="0"/>
            </a:endParaRP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Rectangle 3"/>
          <p:cNvSpPr>
            <a:spLocks noChangeArrowheads="1"/>
          </p:cNvSpPr>
          <p:nvPr/>
        </p:nvSpPr>
        <p:spPr bwMode="auto">
          <a:xfrm>
            <a:off x="288032" y="1261209"/>
            <a:ext cx="8316416" cy="101566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s-ES" sz="2000" b="1" i="1" u="none" strike="noStrike" cap="none" normalizeH="0" baseline="0" dirty="0" smtClean="0">
                <a:ln>
                  <a:noFill/>
                </a:ln>
                <a:solidFill>
                  <a:schemeClr val="tx1"/>
                </a:solidFill>
                <a:effectLst/>
                <a:latin typeface="CG Omega" pitchFamily="34" charset="0"/>
                <a:ea typeface="Times New Roman" pitchFamily="18" charset="0"/>
                <a:cs typeface="Arial" pitchFamily="34" charset="0"/>
              </a:rPr>
              <a:t>Distribución porcentual del estado de nutrición de la población beneficiaria del PCDIY, menores de 24 meses. Comparación de las cohortes 2006-2011. </a:t>
            </a:r>
            <a:endParaRPr kumimoji="0" lang="es-ES" sz="2000" b="1" i="0" u="none" strike="noStrike" cap="none" normalizeH="0" baseline="0" dirty="0" smtClean="0">
              <a:ln>
                <a:noFill/>
              </a:ln>
              <a:solidFill>
                <a:schemeClr val="tx1"/>
              </a:solidFill>
              <a:effectLst/>
              <a:latin typeface="CG Omega" pitchFamily="34" charset="0"/>
            </a:endParaRPr>
          </a:p>
        </p:txBody>
      </p:sp>
      <p:sp>
        <p:nvSpPr>
          <p:cNvPr id="10" name="9 Rectángulo"/>
          <p:cNvSpPr>
            <a:spLocks noChangeArrowheads="1"/>
          </p:cNvSpPr>
          <p:nvPr/>
        </p:nvSpPr>
        <p:spPr bwMode="auto">
          <a:xfrm>
            <a:off x="1043608" y="6165304"/>
            <a:ext cx="7488832" cy="738664"/>
          </a:xfrm>
          <a:prstGeom prst="rect">
            <a:avLst/>
          </a:prstGeom>
          <a:noFill/>
          <a:ln w="9525">
            <a:noFill/>
            <a:miter lim="800000"/>
            <a:headEnd/>
            <a:tailEnd/>
          </a:ln>
        </p:spPr>
        <p:txBody>
          <a:bodyPr wrap="square">
            <a:spAutoFit/>
          </a:bodyPr>
          <a:lstStyle/>
          <a:p>
            <a:pPr defTabSz="449263">
              <a:buClr>
                <a:srgbClr val="000000"/>
              </a:buClr>
              <a:buSzPct val="100000"/>
            </a:pPr>
            <a:r>
              <a:rPr lang="es-ES" sz="1400" dirty="0" smtClean="0">
                <a:latin typeface="CG Omega" pitchFamily="34" charset="0"/>
              </a:rPr>
              <a:t>Evaluación del programa Combate 2011 realizada por el INNSZ con el </a:t>
            </a:r>
            <a:r>
              <a:rPr lang="es-MX" sz="1400" dirty="0" smtClean="0">
                <a:latin typeface="CG Omega" pitchFamily="34" charset="0"/>
              </a:rPr>
              <a:t>Sistema Computarizado del Programa Integral de  Apoyo  a la Nutrición  (SCPIAN).</a:t>
            </a:r>
          </a:p>
          <a:p>
            <a:pPr defTabSz="449263">
              <a:buClr>
                <a:srgbClr val="000000"/>
              </a:buClr>
              <a:buSzPct val="100000"/>
              <a:buFont typeface="Arial" charset="0"/>
              <a:buNone/>
            </a:pPr>
            <a:endParaRPr lang="es-ES" sz="1400" dirty="0">
              <a:latin typeface="CG Omega" pitchFamily="34" charset="0"/>
            </a:endParaRPr>
          </a:p>
        </p:txBody>
      </p:sp>
      <p:sp>
        <p:nvSpPr>
          <p:cNvPr id="11" name="9 Rectángulo"/>
          <p:cNvSpPr>
            <a:spLocks noChangeArrowheads="1"/>
          </p:cNvSpPr>
          <p:nvPr/>
        </p:nvSpPr>
        <p:spPr bwMode="auto">
          <a:xfrm>
            <a:off x="2771800" y="116632"/>
            <a:ext cx="4752528" cy="707886"/>
          </a:xfrm>
          <a:prstGeom prst="rect">
            <a:avLst/>
          </a:prstGeom>
          <a:noFill/>
          <a:ln w="9525">
            <a:noFill/>
            <a:miter lim="800000"/>
            <a:headEnd/>
            <a:tailEnd/>
          </a:ln>
        </p:spPr>
        <p:txBody>
          <a:bodyPr wrap="square">
            <a:spAutoFit/>
            <a:scene3d>
              <a:camera prst="orthographicFront"/>
              <a:lightRig rig="glow" dir="tl">
                <a:rot lat="0" lon="0" rev="5400000"/>
              </a:lightRig>
            </a:scene3d>
            <a:sp3d contourW="12700">
              <a:bevelT w="25400" h="25400"/>
              <a:contourClr>
                <a:schemeClr val="accent6">
                  <a:shade val="73000"/>
                </a:schemeClr>
              </a:contourClr>
            </a:sp3d>
          </a:bodyPr>
          <a:lstStyle/>
          <a:p>
            <a:pPr defTabSz="449263">
              <a:buClr>
                <a:srgbClr val="000000"/>
              </a:buClr>
              <a:buSzPct val="100000"/>
              <a:buFont typeface="Arial" charset="0"/>
              <a:buNone/>
            </a:pPr>
            <a:r>
              <a:rPr lang="es-ES" sz="4000" b="1"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rgbClr val="FF0000"/>
                </a:solidFill>
                <a:effectLst>
                  <a:outerShdw blurRad="50800" dist="40000" dir="5400000" algn="tl" rotWithShape="0">
                    <a:srgbClr val="000000">
                      <a:shade val="5000"/>
                      <a:satMod val="120000"/>
                      <a:alpha val="33000"/>
                    </a:srgbClr>
                  </a:outerShdw>
                </a:effectLst>
                <a:latin typeface="Century Gothic" pitchFamily="34" charset="0"/>
              </a:rPr>
              <a:t>RESULTADOS</a:t>
            </a:r>
            <a:endParaRPr lang="es-ES" sz="4000" b="1" dirty="0">
              <a:ln w="11430"/>
              <a:solidFill>
                <a:srgbClr val="FF0000"/>
              </a:solidFill>
              <a:effectLst>
                <a:outerShdw blurRad="50800" dist="38100" dir="13500000" algn="br" rotWithShape="0">
                  <a:prstClr val="black">
                    <a:alpha val="40000"/>
                  </a:prstClr>
                </a:outerShdw>
                <a:reflection blurRad="6350" stA="55000" endA="50" endPos="85000" dir="5400000" sy="-100000" algn="bl" rotWithShape="0"/>
              </a:effectLst>
              <a:latin typeface="Century Gothic" pitchFamily="34" charset="0"/>
            </a:endParaRPr>
          </a:p>
        </p:txBody>
      </p:sp>
      <p:sp>
        <p:nvSpPr>
          <p:cNvPr id="7" name="9 Rectángulo"/>
          <p:cNvSpPr>
            <a:spLocks noChangeArrowheads="1"/>
          </p:cNvSpPr>
          <p:nvPr/>
        </p:nvSpPr>
        <p:spPr bwMode="auto">
          <a:xfrm>
            <a:off x="1475656" y="735087"/>
            <a:ext cx="6877968" cy="461665"/>
          </a:xfrm>
          <a:prstGeom prst="rect">
            <a:avLst/>
          </a:prstGeom>
          <a:noFill/>
          <a:ln w="9525">
            <a:noFill/>
            <a:miter lim="800000"/>
            <a:headEnd/>
            <a:tailEnd/>
          </a:ln>
        </p:spPr>
        <p:txBody>
          <a:bodyPr wrap="square">
            <a:spAutoFit/>
            <a:scene3d>
              <a:camera prst="orthographicFront"/>
              <a:lightRig rig="glow" dir="tl">
                <a:rot lat="0" lon="0" rev="5400000"/>
              </a:lightRig>
            </a:scene3d>
            <a:sp3d contourW="12700">
              <a:bevelT w="25400" h="25400"/>
              <a:contourClr>
                <a:schemeClr val="accent6">
                  <a:shade val="73000"/>
                </a:schemeClr>
              </a:contourClr>
            </a:sp3d>
          </a:bodyPr>
          <a:lstStyle/>
          <a:p>
            <a:pPr defTabSz="449263">
              <a:buClr>
                <a:srgbClr val="000000"/>
              </a:buClr>
              <a:buSzPct val="100000"/>
              <a:buFont typeface="Arial" charset="0"/>
              <a:buNone/>
            </a:pPr>
            <a:r>
              <a:rPr lang="es-ES" sz="2400"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50800" dist="38100" dir="8100000" algn="tr" rotWithShape="0">
                    <a:prstClr val="black">
                      <a:alpha val="40000"/>
                    </a:prstClr>
                  </a:outerShdw>
                  <a:reflection blurRad="6350" stA="55000" endA="50" endPos="85000" dir="5400000" sy="-100000" algn="bl" rotWithShape="0"/>
                </a:effectLst>
                <a:latin typeface="Century Gothic" pitchFamily="34" charset="0"/>
              </a:rPr>
              <a:t>“COMBATE A LA DESNUTRICION INFANTIL”</a:t>
            </a:r>
            <a:endParaRPr lang="es-ES" sz="24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50800" dist="38100" dir="8100000" algn="tr" rotWithShape="0">
                  <a:prstClr val="black">
                    <a:alpha val="40000"/>
                  </a:prstClr>
                </a:outerShdw>
                <a:reflection blurRad="6350" stA="55000" endA="50" endPos="85000" dir="5400000" sy="-100000" algn="bl" rotWithShape="0"/>
              </a:effectLst>
              <a:latin typeface="Century Gothic" pitchFamily="34" charset="0"/>
            </a:endParaRPr>
          </a:p>
        </p:txBody>
      </p:sp>
      <p:pic>
        <p:nvPicPr>
          <p:cNvPr id="8" name="Picture 1"/>
          <p:cNvPicPr>
            <a:picLocks noChangeAspect="1" noChangeArrowheads="1"/>
          </p:cNvPicPr>
          <p:nvPr/>
        </p:nvPicPr>
        <p:blipFill>
          <a:blip r:embed="rId2" cstate="print"/>
          <a:srcRect/>
          <a:stretch>
            <a:fillRect/>
          </a:stretch>
        </p:blipFill>
        <p:spPr bwMode="auto">
          <a:xfrm>
            <a:off x="107504" y="116632"/>
            <a:ext cx="960107" cy="576064"/>
          </a:xfrm>
          <a:prstGeom prst="rect">
            <a:avLst/>
          </a:prstGeom>
          <a:noFill/>
          <a:ln w="9525">
            <a:noFill/>
            <a:miter lim="800000"/>
            <a:headEnd/>
            <a:tailEnd/>
          </a:ln>
        </p:spPr>
      </p:pic>
      <p:pic>
        <p:nvPicPr>
          <p:cNvPr id="9" name="Picture 5"/>
          <p:cNvPicPr>
            <a:picLocks noChangeAspect="1" noChangeArrowheads="1"/>
          </p:cNvPicPr>
          <p:nvPr/>
        </p:nvPicPr>
        <p:blipFill>
          <a:blip r:embed="rId3" cstate="print"/>
          <a:srcRect/>
          <a:stretch>
            <a:fillRect/>
          </a:stretch>
        </p:blipFill>
        <p:spPr bwMode="auto">
          <a:xfrm>
            <a:off x="7844052" y="173013"/>
            <a:ext cx="1120436" cy="591691"/>
          </a:xfrm>
          <a:prstGeom prst="rect">
            <a:avLst/>
          </a:prstGeom>
          <a:noFill/>
          <a:ln w="9525">
            <a:noFill/>
            <a:miter lim="800000"/>
            <a:headEnd/>
            <a:tailEnd/>
          </a:ln>
        </p:spPr>
      </p:pic>
      <p:pic>
        <p:nvPicPr>
          <p:cNvPr id="25601" name="Picture 1"/>
          <p:cNvPicPr>
            <a:picLocks noChangeAspect="1" noChangeArrowheads="1"/>
          </p:cNvPicPr>
          <p:nvPr/>
        </p:nvPicPr>
        <p:blipFill>
          <a:blip r:embed="rId4" cstate="print"/>
          <a:srcRect/>
          <a:stretch>
            <a:fillRect/>
          </a:stretch>
        </p:blipFill>
        <p:spPr bwMode="auto">
          <a:xfrm>
            <a:off x="76715" y="2204864"/>
            <a:ext cx="6223477" cy="3744416"/>
          </a:xfrm>
          <a:prstGeom prst="rect">
            <a:avLst/>
          </a:prstGeom>
          <a:noFill/>
          <a:ln w="9525">
            <a:noFill/>
            <a:miter lim="800000"/>
            <a:headEnd/>
            <a:tailEnd/>
          </a:ln>
          <a:effectLst/>
        </p:spPr>
      </p:pic>
      <p:pic>
        <p:nvPicPr>
          <p:cNvPr id="25604" name="Picture 4"/>
          <p:cNvPicPr>
            <a:picLocks noChangeAspect="1" noChangeArrowheads="1"/>
          </p:cNvPicPr>
          <p:nvPr/>
        </p:nvPicPr>
        <p:blipFill>
          <a:blip r:embed="rId5" cstate="print"/>
          <a:srcRect/>
          <a:stretch>
            <a:fillRect/>
          </a:stretch>
        </p:blipFill>
        <p:spPr bwMode="auto">
          <a:xfrm>
            <a:off x="5580112" y="4509120"/>
            <a:ext cx="3314700" cy="153352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5" name="Picture 1"/>
          <p:cNvPicPr>
            <a:picLocks noChangeAspect="1" noChangeArrowheads="1"/>
          </p:cNvPicPr>
          <p:nvPr/>
        </p:nvPicPr>
        <p:blipFill>
          <a:blip r:embed="rId2" cstate="print"/>
          <a:srcRect/>
          <a:stretch>
            <a:fillRect/>
          </a:stretch>
        </p:blipFill>
        <p:spPr bwMode="auto">
          <a:xfrm>
            <a:off x="179512" y="2420888"/>
            <a:ext cx="4227567" cy="2520280"/>
          </a:xfrm>
          <a:prstGeom prst="rect">
            <a:avLst/>
          </a:prstGeom>
          <a:noFill/>
          <a:ln w="9525">
            <a:noFill/>
            <a:miter lim="800000"/>
            <a:headEnd/>
            <a:tailEnd/>
          </a:ln>
          <a:effectLst/>
        </p:spPr>
      </p:pic>
      <p:pic>
        <p:nvPicPr>
          <p:cNvPr id="52226" name="Picture 2"/>
          <p:cNvPicPr>
            <a:picLocks noChangeAspect="1" noChangeArrowheads="1"/>
          </p:cNvPicPr>
          <p:nvPr/>
        </p:nvPicPr>
        <p:blipFill>
          <a:blip r:embed="rId3" cstate="print"/>
          <a:srcRect/>
          <a:stretch>
            <a:fillRect/>
          </a:stretch>
        </p:blipFill>
        <p:spPr bwMode="auto">
          <a:xfrm>
            <a:off x="395536" y="5085184"/>
            <a:ext cx="3960440" cy="1180328"/>
          </a:xfrm>
          <a:prstGeom prst="rect">
            <a:avLst/>
          </a:prstGeom>
          <a:noFill/>
          <a:ln w="9525">
            <a:noFill/>
            <a:miter lim="800000"/>
            <a:headEnd/>
            <a:tailEnd/>
          </a:ln>
          <a:effectLst/>
        </p:spPr>
      </p:pic>
      <p:pic>
        <p:nvPicPr>
          <p:cNvPr id="52228" name="Picture 4"/>
          <p:cNvPicPr>
            <a:picLocks noChangeAspect="1" noChangeArrowheads="1"/>
          </p:cNvPicPr>
          <p:nvPr/>
        </p:nvPicPr>
        <p:blipFill>
          <a:blip r:embed="rId4" cstate="print"/>
          <a:srcRect/>
          <a:stretch>
            <a:fillRect/>
          </a:stretch>
        </p:blipFill>
        <p:spPr bwMode="auto">
          <a:xfrm>
            <a:off x="4552950" y="2564904"/>
            <a:ext cx="4591050" cy="2762250"/>
          </a:xfrm>
          <a:prstGeom prst="rect">
            <a:avLst/>
          </a:prstGeom>
          <a:noFill/>
          <a:ln w="9525">
            <a:noFill/>
            <a:miter lim="800000"/>
            <a:headEnd/>
            <a:tailEnd/>
          </a:ln>
          <a:effectLst/>
        </p:spPr>
      </p:pic>
      <p:sp>
        <p:nvSpPr>
          <p:cNvPr id="8" name="7 CuadroTexto"/>
          <p:cNvSpPr txBox="1"/>
          <p:nvPr/>
        </p:nvSpPr>
        <p:spPr>
          <a:xfrm>
            <a:off x="755576" y="1268760"/>
            <a:ext cx="8136904" cy="923330"/>
          </a:xfrm>
          <a:prstGeom prst="rect">
            <a:avLst/>
          </a:prstGeom>
          <a:noFill/>
        </p:spPr>
        <p:txBody>
          <a:bodyPr wrap="square" rtlCol="0">
            <a:spAutoFit/>
          </a:bodyPr>
          <a:lstStyle/>
          <a:p>
            <a:pPr algn="ctr"/>
            <a:r>
              <a:rPr lang="es-MX" b="1" dirty="0" smtClean="0"/>
              <a:t>Evolución del estado de nutrición de la población menor de dos años atendida por el Programa Combate a la Desnutrición Infantil en Yucatán. Cohortes 2006-2007 a 2010-2011</a:t>
            </a:r>
            <a:endParaRPr lang="es-MX" b="1" dirty="0"/>
          </a:p>
        </p:txBody>
      </p:sp>
      <p:sp>
        <p:nvSpPr>
          <p:cNvPr id="9" name="9 Rectángulo"/>
          <p:cNvSpPr>
            <a:spLocks noChangeArrowheads="1"/>
          </p:cNvSpPr>
          <p:nvPr/>
        </p:nvSpPr>
        <p:spPr bwMode="auto">
          <a:xfrm>
            <a:off x="3094632" y="188641"/>
            <a:ext cx="2557488" cy="461665"/>
          </a:xfrm>
          <a:prstGeom prst="rect">
            <a:avLst/>
          </a:prstGeom>
          <a:noFill/>
          <a:ln w="9525">
            <a:noFill/>
            <a:miter lim="800000"/>
            <a:headEnd/>
            <a:tailEnd/>
          </a:ln>
        </p:spPr>
        <p:txBody>
          <a:bodyPr wrap="square">
            <a:spAutoFit/>
            <a:scene3d>
              <a:camera prst="orthographicFront"/>
              <a:lightRig rig="glow" dir="tl">
                <a:rot lat="0" lon="0" rev="5400000"/>
              </a:lightRig>
            </a:scene3d>
            <a:sp3d contourW="12700">
              <a:bevelT w="25400" h="25400"/>
              <a:contourClr>
                <a:schemeClr val="accent6">
                  <a:shade val="73000"/>
                </a:schemeClr>
              </a:contourClr>
            </a:sp3d>
          </a:bodyPr>
          <a:lstStyle/>
          <a:p>
            <a:pPr defTabSz="449263">
              <a:buClr>
                <a:srgbClr val="000000"/>
              </a:buClr>
              <a:buSzPct val="100000"/>
              <a:buFont typeface="Arial" charset="0"/>
              <a:buNone/>
            </a:pPr>
            <a:r>
              <a:rPr lang="es-ES" sz="2400" b="1"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latin typeface="Century Gothic" pitchFamily="34" charset="0"/>
              </a:rPr>
              <a:t>RESULTADOS</a:t>
            </a:r>
            <a:endParaRPr lang="es-ES" sz="24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50800" dist="38100" dir="13500000" algn="br" rotWithShape="0">
                  <a:prstClr val="black">
                    <a:alpha val="40000"/>
                  </a:prstClr>
                </a:outerShdw>
                <a:reflection blurRad="6350" stA="55000" endA="50" endPos="85000" dir="5400000" sy="-100000" algn="bl" rotWithShape="0"/>
              </a:effectLst>
              <a:latin typeface="Century Gothic" pitchFamily="34" charset="0"/>
            </a:endParaRPr>
          </a:p>
        </p:txBody>
      </p:sp>
      <p:sp>
        <p:nvSpPr>
          <p:cNvPr id="10" name="9 Rectángulo"/>
          <p:cNvSpPr>
            <a:spLocks noChangeArrowheads="1"/>
          </p:cNvSpPr>
          <p:nvPr/>
        </p:nvSpPr>
        <p:spPr bwMode="auto">
          <a:xfrm>
            <a:off x="1547664" y="519063"/>
            <a:ext cx="6877968" cy="461665"/>
          </a:xfrm>
          <a:prstGeom prst="rect">
            <a:avLst/>
          </a:prstGeom>
          <a:noFill/>
          <a:ln w="9525">
            <a:noFill/>
            <a:miter lim="800000"/>
            <a:headEnd/>
            <a:tailEnd/>
          </a:ln>
        </p:spPr>
        <p:txBody>
          <a:bodyPr wrap="square">
            <a:spAutoFit/>
            <a:scene3d>
              <a:camera prst="orthographicFront"/>
              <a:lightRig rig="glow" dir="tl">
                <a:rot lat="0" lon="0" rev="5400000"/>
              </a:lightRig>
            </a:scene3d>
            <a:sp3d contourW="12700">
              <a:bevelT w="25400" h="25400"/>
              <a:contourClr>
                <a:schemeClr val="accent6">
                  <a:shade val="73000"/>
                </a:schemeClr>
              </a:contourClr>
            </a:sp3d>
          </a:bodyPr>
          <a:lstStyle/>
          <a:p>
            <a:pPr defTabSz="449263">
              <a:buClr>
                <a:srgbClr val="000000"/>
              </a:buClr>
              <a:buSzPct val="100000"/>
              <a:buFont typeface="Arial" charset="0"/>
              <a:buNone/>
            </a:pPr>
            <a:r>
              <a:rPr lang="es-ES" sz="2400"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50800" dist="38100" dir="8100000" algn="tr" rotWithShape="0">
                    <a:prstClr val="black">
                      <a:alpha val="40000"/>
                    </a:prstClr>
                  </a:outerShdw>
                  <a:reflection blurRad="6350" stA="55000" endA="50" endPos="85000" dir="5400000" sy="-100000" algn="bl" rotWithShape="0"/>
                </a:effectLst>
                <a:latin typeface="Century Gothic" pitchFamily="34" charset="0"/>
              </a:rPr>
              <a:t>“COMBATE A LA DESNUTRICION INFANTIL”</a:t>
            </a:r>
            <a:endParaRPr lang="es-ES" sz="24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50800" dist="38100" dir="8100000" algn="tr" rotWithShape="0">
                  <a:prstClr val="black">
                    <a:alpha val="40000"/>
                  </a:prstClr>
                </a:outerShdw>
                <a:reflection blurRad="6350" stA="55000" endA="50" endPos="85000" dir="5400000" sy="-100000" algn="bl" rotWithShape="0"/>
              </a:effectLst>
              <a:latin typeface="Century Gothic" pitchFamily="34" charset="0"/>
            </a:endParaRPr>
          </a:p>
        </p:txBody>
      </p:sp>
      <p:pic>
        <p:nvPicPr>
          <p:cNvPr id="11" name="Picture 1"/>
          <p:cNvPicPr>
            <a:picLocks noChangeAspect="1" noChangeArrowheads="1"/>
          </p:cNvPicPr>
          <p:nvPr/>
        </p:nvPicPr>
        <p:blipFill>
          <a:blip r:embed="rId5" cstate="print"/>
          <a:srcRect/>
          <a:stretch>
            <a:fillRect/>
          </a:stretch>
        </p:blipFill>
        <p:spPr bwMode="auto">
          <a:xfrm>
            <a:off x="107504" y="116632"/>
            <a:ext cx="960107" cy="576064"/>
          </a:xfrm>
          <a:prstGeom prst="rect">
            <a:avLst/>
          </a:prstGeom>
          <a:noFill/>
          <a:ln w="9525">
            <a:noFill/>
            <a:miter lim="800000"/>
            <a:headEnd/>
            <a:tailEnd/>
          </a:ln>
        </p:spPr>
      </p:pic>
      <p:pic>
        <p:nvPicPr>
          <p:cNvPr id="12" name="Picture 5"/>
          <p:cNvPicPr>
            <a:picLocks noChangeAspect="1" noChangeArrowheads="1"/>
          </p:cNvPicPr>
          <p:nvPr/>
        </p:nvPicPr>
        <p:blipFill>
          <a:blip r:embed="rId6" cstate="print"/>
          <a:srcRect/>
          <a:stretch>
            <a:fillRect/>
          </a:stretch>
        </p:blipFill>
        <p:spPr bwMode="auto">
          <a:xfrm>
            <a:off x="7873643" y="188640"/>
            <a:ext cx="1090845" cy="576064"/>
          </a:xfrm>
          <a:prstGeom prst="rect">
            <a:avLst/>
          </a:prstGeom>
          <a:noFill/>
          <a:ln w="9525">
            <a:noFill/>
            <a:miter lim="800000"/>
            <a:headEnd/>
            <a:tailEnd/>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00034" y="714356"/>
            <a:ext cx="7858180" cy="923330"/>
          </a:xfrm>
          <a:prstGeom prst="rect">
            <a:avLst/>
          </a:prstGeom>
          <a:noFill/>
        </p:spPr>
        <p:txBody>
          <a:bodyPr wrap="square" rtlCol="0">
            <a:spAutoFit/>
          </a:bodyPr>
          <a:lstStyle/>
          <a:p>
            <a:r>
              <a:rPr lang="es-ES" dirty="0" smtClean="0"/>
              <a:t>Porcentaje de ganancia de peso respecto a la ganancia normal, en niños menores de 5 años de localidades en extrema pobreza según  estado de nutrición. Modelo de apoyo integral a la nutrición y  </a:t>
            </a:r>
            <a:r>
              <a:rPr lang="es-ES" dirty="0" err="1" smtClean="0"/>
              <a:t>neurodesarrollo</a:t>
            </a:r>
            <a:r>
              <a:rPr lang="es-ES" dirty="0" smtClean="0"/>
              <a:t>. México, octubre 2009</a:t>
            </a:r>
            <a:endParaRPr lang="es-MX" dirty="0"/>
          </a:p>
        </p:txBody>
      </p:sp>
      <p:pic>
        <p:nvPicPr>
          <p:cNvPr id="40961" name="Picture 1"/>
          <p:cNvPicPr>
            <a:picLocks noChangeAspect="1" noChangeArrowheads="1"/>
          </p:cNvPicPr>
          <p:nvPr/>
        </p:nvPicPr>
        <p:blipFill>
          <a:blip r:embed="rId2" cstate="print"/>
          <a:srcRect/>
          <a:stretch>
            <a:fillRect/>
          </a:stretch>
        </p:blipFill>
        <p:spPr bwMode="auto">
          <a:xfrm>
            <a:off x="457200" y="1485917"/>
            <a:ext cx="8229600" cy="4371975"/>
          </a:xfrm>
          <a:prstGeom prst="rect">
            <a:avLst/>
          </a:prstGeom>
          <a:noFill/>
          <a:ln w="9525">
            <a:noFill/>
            <a:miter lim="800000"/>
            <a:headEnd/>
            <a:tailEnd/>
          </a:ln>
          <a:effectLst/>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274638"/>
            <a:ext cx="8229600" cy="850106"/>
          </a:xfrm>
        </p:spPr>
        <p:txBody>
          <a:bodyPr>
            <a:noAutofit/>
          </a:bodyPr>
          <a:lstStyle/>
          <a:p>
            <a:r>
              <a:rPr lang="es-MX" sz="3200" dirty="0"/>
              <a:t>Prevalencia de anemia por municipio</a:t>
            </a:r>
          </a:p>
        </p:txBody>
      </p:sp>
      <p:sp>
        <p:nvSpPr>
          <p:cNvPr id="6" name="Content Placeholder 5"/>
          <p:cNvSpPr>
            <a:spLocks noGrp="1"/>
          </p:cNvSpPr>
          <p:nvPr>
            <p:ph idx="1"/>
          </p:nvPr>
        </p:nvSpPr>
        <p:spPr>
          <a:xfrm>
            <a:off x="457200" y="1124745"/>
            <a:ext cx="8291264" cy="936103"/>
          </a:xfrm>
        </p:spPr>
        <p:txBody>
          <a:bodyPr>
            <a:noAutofit/>
          </a:bodyPr>
          <a:lstStyle/>
          <a:p>
            <a:r>
              <a:rPr lang="es-MX" sz="1800" dirty="0"/>
              <a:t>La prevalencia de anemia por municipio es muy semejante, como se muestra en el cuadro, con un promedio de 17.5% de niños con anemia, en 5,676 mediciones realizadas, en igual número de menores de 5 años.</a:t>
            </a:r>
          </a:p>
        </p:txBody>
      </p:sp>
      <p:sp>
        <p:nvSpPr>
          <p:cNvPr id="9" name="Rectangle 8"/>
          <p:cNvSpPr/>
          <p:nvPr/>
        </p:nvSpPr>
        <p:spPr>
          <a:xfrm>
            <a:off x="251520" y="2132856"/>
            <a:ext cx="3096344" cy="4425827"/>
          </a:xfrm>
          <a:prstGeom prst="rect">
            <a:avLst/>
          </a:prstGeom>
        </p:spPr>
        <p:txBody>
          <a:bodyPr wrap="square">
            <a:spAutoFit/>
          </a:bodyPr>
          <a:lstStyle/>
          <a:p>
            <a:pPr marL="342900" lvl="0" indent="-342900">
              <a:spcBef>
                <a:spcPct val="20000"/>
              </a:spcBef>
              <a:buFont typeface="Arial" pitchFamily="34" charset="0"/>
              <a:buChar char="•"/>
            </a:pPr>
            <a:endParaRPr lang="es-MX" sz="1600" dirty="0">
              <a:solidFill>
                <a:prstClr val="black"/>
              </a:solidFill>
            </a:endParaRPr>
          </a:p>
          <a:p>
            <a:pPr lvl="0">
              <a:spcBef>
                <a:spcPct val="20000"/>
              </a:spcBef>
            </a:pPr>
            <a:r>
              <a:rPr lang="es-MX" sz="1600" b="1" dirty="0"/>
              <a:t>Distribución de los niños con anemia por edad y municipio</a:t>
            </a:r>
            <a:endParaRPr lang="es-MX" sz="1600" b="1" dirty="0" smtClean="0">
              <a:solidFill>
                <a:prstClr val="black"/>
              </a:solidFill>
            </a:endParaRPr>
          </a:p>
          <a:p>
            <a:pPr lvl="0">
              <a:spcBef>
                <a:spcPct val="20000"/>
              </a:spcBef>
            </a:pPr>
            <a:r>
              <a:rPr lang="es-MX" sz="1600" dirty="0"/>
              <a:t>De los 996 niños con anemia, 982 se les ubicó por grupo de edad, en 5 categorías con rango de un año entre ellos, con excepción de los menores de un año, que se inicia a partir del sexto mes de nacido.  </a:t>
            </a:r>
            <a:endParaRPr lang="es-MX" sz="1600" dirty="0" smtClean="0"/>
          </a:p>
          <a:p>
            <a:pPr lvl="0">
              <a:spcBef>
                <a:spcPct val="20000"/>
              </a:spcBef>
            </a:pPr>
            <a:r>
              <a:rPr lang="es-MX" sz="1600" dirty="0" smtClean="0"/>
              <a:t>La </a:t>
            </a:r>
            <a:r>
              <a:rPr lang="es-MX" sz="1600" dirty="0"/>
              <a:t>gráfica nos muestra el gran deterioro en los niños de 12 a 23 meses de edad, donde en San José del Rincón alcanza casi el 50% de los niños de ese grupo etáreo, descendiendo de manera importante en el resto de los grupos</a:t>
            </a:r>
            <a:endParaRPr lang="es-MX" sz="1600" dirty="0">
              <a:solidFill>
                <a:prstClr val="black"/>
              </a:solidFill>
            </a:endParaRPr>
          </a:p>
        </p:txBody>
      </p:sp>
      <p:graphicFrame>
        <p:nvGraphicFramePr>
          <p:cNvPr id="2" name="Table 1"/>
          <p:cNvGraphicFramePr>
            <a:graphicFrameLocks noGrp="1"/>
          </p:cNvGraphicFramePr>
          <p:nvPr>
            <p:extLst>
              <p:ext uri="{D42A27DB-BD31-4B8C-83A1-F6EECF244321}">
                <p14:modId xmlns:p14="http://schemas.microsoft.com/office/powerpoint/2010/main" xmlns="" val="470839966"/>
              </p:ext>
            </p:extLst>
          </p:nvPr>
        </p:nvGraphicFramePr>
        <p:xfrm>
          <a:off x="3419872" y="2119703"/>
          <a:ext cx="5092699" cy="1178433"/>
        </p:xfrm>
        <a:graphic>
          <a:graphicData uri="http://schemas.openxmlformats.org/drawingml/2006/table">
            <a:tbl>
              <a:tblPr firstRow="1" firstCol="1" bandRow="1"/>
              <a:tblGrid>
                <a:gridCol w="1247847"/>
                <a:gridCol w="793804"/>
                <a:gridCol w="827162"/>
                <a:gridCol w="827162"/>
                <a:gridCol w="655429"/>
                <a:gridCol w="741295"/>
              </a:tblGrid>
              <a:tr h="200025">
                <a:tc rowSpan="2">
                  <a:txBody>
                    <a:bodyPr/>
                    <a:lstStyle/>
                    <a:p>
                      <a:pPr algn="ctr">
                        <a:lnSpc>
                          <a:spcPct val="115000"/>
                        </a:lnSpc>
                        <a:spcAft>
                          <a:spcPts val="0"/>
                        </a:spcAft>
                      </a:pPr>
                      <a:r>
                        <a:rPr lang="es-MX" sz="1100" b="1">
                          <a:solidFill>
                            <a:srgbClr val="000000"/>
                          </a:solidFill>
                          <a:effectLst/>
                          <a:latin typeface="Calibri"/>
                          <a:ea typeface="Times New Roman"/>
                          <a:cs typeface="Times New Roman"/>
                        </a:rPr>
                        <a:t>Municipio</a:t>
                      </a:r>
                      <a:endParaRPr lang="es-MX" sz="1100">
                        <a:effectLst/>
                        <a:latin typeface="Georgia"/>
                        <a:ea typeface="Georgia"/>
                        <a:cs typeface="Times New Roman"/>
                      </a:endParaRPr>
                    </a:p>
                  </a:txBody>
                  <a:tcPr marL="68580" marR="68580" marT="0" marB="0">
                    <a:lnL w="12700" cap="flat" cmpd="sng" algn="ctr">
                      <a:solidFill>
                        <a:srgbClr val="438086"/>
                      </a:solidFill>
                      <a:prstDash val="solid"/>
                      <a:round/>
                      <a:headEnd type="none" w="med" len="med"/>
                      <a:tailEnd type="none" w="med" len="med"/>
                    </a:lnL>
                    <a:lnR w="12700" cap="flat" cmpd="sng" algn="ctr">
                      <a:solidFill>
                        <a:srgbClr val="438086"/>
                      </a:solidFill>
                      <a:prstDash val="solid"/>
                      <a:round/>
                      <a:headEnd type="none" w="med" len="med"/>
                      <a:tailEnd type="none" w="med" len="med"/>
                    </a:lnR>
                    <a:lnT w="12700" cap="flat" cmpd="sng" algn="ctr">
                      <a:solidFill>
                        <a:srgbClr val="438086"/>
                      </a:solidFill>
                      <a:prstDash val="solid"/>
                      <a:round/>
                      <a:headEnd type="none" w="med" len="med"/>
                      <a:tailEnd type="none" w="med" len="med"/>
                    </a:lnT>
                    <a:lnB w="12700" cap="flat" cmpd="sng" algn="ctr">
                      <a:solidFill>
                        <a:srgbClr val="438086"/>
                      </a:solidFill>
                      <a:prstDash val="solid"/>
                      <a:round/>
                      <a:headEnd type="none" w="med" len="med"/>
                      <a:tailEnd type="none" w="med" len="med"/>
                    </a:lnB>
                  </a:tcPr>
                </a:tc>
                <a:tc gridSpan="2">
                  <a:txBody>
                    <a:bodyPr/>
                    <a:lstStyle/>
                    <a:p>
                      <a:pPr algn="ctr">
                        <a:lnSpc>
                          <a:spcPct val="115000"/>
                        </a:lnSpc>
                        <a:spcAft>
                          <a:spcPts val="0"/>
                        </a:spcAft>
                      </a:pPr>
                      <a:r>
                        <a:rPr lang="es-MX" sz="1100" b="1">
                          <a:solidFill>
                            <a:srgbClr val="000000"/>
                          </a:solidFill>
                          <a:effectLst/>
                          <a:latin typeface="Calibri"/>
                          <a:ea typeface="Times New Roman"/>
                          <a:cs typeface="Times New Roman"/>
                        </a:rPr>
                        <a:t>Con anemia</a:t>
                      </a:r>
                      <a:endParaRPr lang="es-MX" sz="1100">
                        <a:effectLst/>
                        <a:latin typeface="Georgia"/>
                        <a:ea typeface="Georgia"/>
                        <a:cs typeface="Times New Roman"/>
                      </a:endParaRPr>
                    </a:p>
                  </a:txBody>
                  <a:tcPr marL="68580" marR="68580" marT="0" marB="0">
                    <a:lnL w="12700" cap="flat" cmpd="sng" algn="ctr">
                      <a:solidFill>
                        <a:srgbClr val="438086"/>
                      </a:solidFill>
                      <a:prstDash val="solid"/>
                      <a:round/>
                      <a:headEnd type="none" w="med" len="med"/>
                      <a:tailEnd type="none" w="med" len="med"/>
                    </a:lnL>
                    <a:lnR w="12700" cap="flat" cmpd="sng" algn="ctr">
                      <a:solidFill>
                        <a:srgbClr val="438086"/>
                      </a:solidFill>
                      <a:prstDash val="solid"/>
                      <a:round/>
                      <a:headEnd type="none" w="med" len="med"/>
                      <a:tailEnd type="none" w="med" len="med"/>
                    </a:lnR>
                    <a:lnT w="12700" cap="flat" cmpd="sng" algn="ctr">
                      <a:solidFill>
                        <a:srgbClr val="438086"/>
                      </a:solidFill>
                      <a:prstDash val="solid"/>
                      <a:round/>
                      <a:headEnd type="none" w="med" len="med"/>
                      <a:tailEnd type="none" w="med" len="med"/>
                    </a:lnT>
                    <a:lnB w="28575" cap="flat" cmpd="sng" algn="ctr">
                      <a:solidFill>
                        <a:srgbClr val="438086"/>
                      </a:solidFill>
                      <a:prstDash val="solid"/>
                      <a:round/>
                      <a:headEnd type="none" w="med" len="med"/>
                      <a:tailEnd type="none" w="med" len="med"/>
                    </a:lnB>
                  </a:tcPr>
                </a:tc>
                <a:tc hMerge="1">
                  <a:txBody>
                    <a:bodyPr/>
                    <a:lstStyle/>
                    <a:p>
                      <a:endParaRPr lang="es-MX"/>
                    </a:p>
                  </a:txBody>
                  <a:tcPr/>
                </a:tc>
                <a:tc gridSpan="2">
                  <a:txBody>
                    <a:bodyPr/>
                    <a:lstStyle/>
                    <a:p>
                      <a:pPr algn="ctr">
                        <a:lnSpc>
                          <a:spcPct val="115000"/>
                        </a:lnSpc>
                        <a:spcAft>
                          <a:spcPts val="0"/>
                        </a:spcAft>
                      </a:pPr>
                      <a:r>
                        <a:rPr lang="es-MX" sz="1100" b="1">
                          <a:solidFill>
                            <a:srgbClr val="000000"/>
                          </a:solidFill>
                          <a:effectLst/>
                          <a:latin typeface="Calibri"/>
                          <a:ea typeface="Times New Roman"/>
                          <a:cs typeface="Times New Roman"/>
                        </a:rPr>
                        <a:t>Sin anemia</a:t>
                      </a:r>
                      <a:endParaRPr lang="es-MX" sz="1100">
                        <a:effectLst/>
                        <a:latin typeface="Georgia"/>
                        <a:ea typeface="Georgia"/>
                        <a:cs typeface="Times New Roman"/>
                      </a:endParaRPr>
                    </a:p>
                  </a:txBody>
                  <a:tcPr marL="68580" marR="68580" marT="0" marB="0">
                    <a:lnL w="12700" cap="flat" cmpd="sng" algn="ctr">
                      <a:solidFill>
                        <a:srgbClr val="438086"/>
                      </a:solidFill>
                      <a:prstDash val="solid"/>
                      <a:round/>
                      <a:headEnd type="none" w="med" len="med"/>
                      <a:tailEnd type="none" w="med" len="med"/>
                    </a:lnL>
                    <a:lnR w="12700" cap="flat" cmpd="sng" algn="ctr">
                      <a:solidFill>
                        <a:srgbClr val="438086"/>
                      </a:solidFill>
                      <a:prstDash val="solid"/>
                      <a:round/>
                      <a:headEnd type="none" w="med" len="med"/>
                      <a:tailEnd type="none" w="med" len="med"/>
                    </a:lnR>
                    <a:lnT w="12700" cap="flat" cmpd="sng" algn="ctr">
                      <a:solidFill>
                        <a:srgbClr val="438086"/>
                      </a:solidFill>
                      <a:prstDash val="solid"/>
                      <a:round/>
                      <a:headEnd type="none" w="med" len="med"/>
                      <a:tailEnd type="none" w="med" len="med"/>
                    </a:lnT>
                    <a:lnB w="28575" cap="flat" cmpd="sng" algn="ctr">
                      <a:solidFill>
                        <a:srgbClr val="438086"/>
                      </a:solidFill>
                      <a:prstDash val="solid"/>
                      <a:round/>
                      <a:headEnd type="none" w="med" len="med"/>
                      <a:tailEnd type="none" w="med" len="med"/>
                    </a:lnB>
                  </a:tcPr>
                </a:tc>
                <a:tc hMerge="1">
                  <a:txBody>
                    <a:bodyPr/>
                    <a:lstStyle/>
                    <a:p>
                      <a:endParaRPr lang="es-MX"/>
                    </a:p>
                  </a:txBody>
                  <a:tcPr/>
                </a:tc>
                <a:tc rowSpan="2">
                  <a:txBody>
                    <a:bodyPr/>
                    <a:lstStyle/>
                    <a:p>
                      <a:pPr algn="ctr">
                        <a:lnSpc>
                          <a:spcPct val="115000"/>
                        </a:lnSpc>
                        <a:spcAft>
                          <a:spcPts val="0"/>
                        </a:spcAft>
                      </a:pPr>
                      <a:r>
                        <a:rPr lang="es-MX" sz="1100" b="1">
                          <a:solidFill>
                            <a:srgbClr val="000000"/>
                          </a:solidFill>
                          <a:effectLst/>
                          <a:latin typeface="Calibri"/>
                          <a:ea typeface="Times New Roman"/>
                          <a:cs typeface="Times New Roman"/>
                        </a:rPr>
                        <a:t>Total</a:t>
                      </a:r>
                      <a:endParaRPr lang="es-MX" sz="1100">
                        <a:effectLst/>
                        <a:latin typeface="Georgia"/>
                        <a:ea typeface="Georgia"/>
                        <a:cs typeface="Times New Roman"/>
                      </a:endParaRPr>
                    </a:p>
                  </a:txBody>
                  <a:tcPr marL="68580" marR="68580" marT="0" marB="0">
                    <a:lnL w="12700" cap="flat" cmpd="sng" algn="ctr">
                      <a:solidFill>
                        <a:srgbClr val="438086"/>
                      </a:solidFill>
                      <a:prstDash val="solid"/>
                      <a:round/>
                      <a:headEnd type="none" w="med" len="med"/>
                      <a:tailEnd type="none" w="med" len="med"/>
                    </a:lnL>
                    <a:lnR w="12700" cap="flat" cmpd="sng" algn="ctr">
                      <a:solidFill>
                        <a:srgbClr val="438086"/>
                      </a:solidFill>
                      <a:prstDash val="solid"/>
                      <a:round/>
                      <a:headEnd type="none" w="med" len="med"/>
                      <a:tailEnd type="none" w="med" len="med"/>
                    </a:lnR>
                    <a:lnT w="12700" cap="flat" cmpd="sng" algn="ctr">
                      <a:solidFill>
                        <a:srgbClr val="438086"/>
                      </a:solidFill>
                      <a:prstDash val="solid"/>
                      <a:round/>
                      <a:headEnd type="none" w="med" len="med"/>
                      <a:tailEnd type="none" w="med" len="med"/>
                    </a:lnT>
                    <a:lnB w="12700" cap="flat" cmpd="sng" algn="ctr">
                      <a:solidFill>
                        <a:srgbClr val="438086"/>
                      </a:solidFill>
                      <a:prstDash val="solid"/>
                      <a:round/>
                      <a:headEnd type="none" w="med" len="med"/>
                      <a:tailEnd type="none" w="med" len="med"/>
                    </a:lnB>
                  </a:tcPr>
                </a:tc>
              </a:tr>
              <a:tr h="200025">
                <a:tc vMerge="1">
                  <a:txBody>
                    <a:bodyPr/>
                    <a:lstStyle/>
                    <a:p>
                      <a:endParaRPr lang="es-MX"/>
                    </a:p>
                  </a:txBody>
                  <a:tcPr/>
                </a:tc>
                <a:tc>
                  <a:txBody>
                    <a:bodyPr/>
                    <a:lstStyle/>
                    <a:p>
                      <a:pPr algn="ctr">
                        <a:lnSpc>
                          <a:spcPct val="115000"/>
                        </a:lnSpc>
                        <a:spcAft>
                          <a:spcPts val="0"/>
                        </a:spcAft>
                      </a:pPr>
                      <a:r>
                        <a:rPr lang="es-MX" sz="1100">
                          <a:solidFill>
                            <a:srgbClr val="000000"/>
                          </a:solidFill>
                          <a:effectLst/>
                          <a:latin typeface="Calibri"/>
                          <a:ea typeface="Times New Roman"/>
                          <a:cs typeface="Times New Roman"/>
                        </a:rPr>
                        <a:t>n</a:t>
                      </a:r>
                      <a:endParaRPr lang="es-MX" sz="1100">
                        <a:effectLst/>
                        <a:latin typeface="Georgia"/>
                        <a:ea typeface="Georgia"/>
                        <a:cs typeface="Times New Roman"/>
                      </a:endParaRPr>
                    </a:p>
                  </a:txBody>
                  <a:tcPr marL="68580" marR="68580" marT="0" marB="0">
                    <a:lnL w="12700" cap="flat" cmpd="sng" algn="ctr">
                      <a:solidFill>
                        <a:srgbClr val="438086"/>
                      </a:solidFill>
                      <a:prstDash val="solid"/>
                      <a:round/>
                      <a:headEnd type="none" w="med" len="med"/>
                      <a:tailEnd type="none" w="med" len="med"/>
                    </a:lnL>
                    <a:lnR w="12700" cap="flat" cmpd="sng" algn="ctr">
                      <a:solidFill>
                        <a:srgbClr val="438086"/>
                      </a:solidFill>
                      <a:prstDash val="solid"/>
                      <a:round/>
                      <a:headEnd type="none" w="med" len="med"/>
                      <a:tailEnd type="none" w="med" len="med"/>
                    </a:lnR>
                    <a:lnT w="28575" cap="flat" cmpd="sng" algn="ctr">
                      <a:solidFill>
                        <a:srgbClr val="438086"/>
                      </a:solidFill>
                      <a:prstDash val="solid"/>
                      <a:round/>
                      <a:headEnd type="none" w="med" len="med"/>
                      <a:tailEnd type="none" w="med" len="med"/>
                    </a:lnT>
                    <a:lnB w="12700" cap="flat" cmpd="sng" algn="ctr">
                      <a:solidFill>
                        <a:srgbClr val="438086"/>
                      </a:solidFill>
                      <a:prstDash val="solid"/>
                      <a:round/>
                      <a:headEnd type="none" w="med" len="med"/>
                      <a:tailEnd type="none" w="med" len="med"/>
                    </a:lnB>
                    <a:solidFill>
                      <a:srgbClr val="CBE3E5"/>
                    </a:solidFill>
                  </a:tcPr>
                </a:tc>
                <a:tc>
                  <a:txBody>
                    <a:bodyPr/>
                    <a:lstStyle/>
                    <a:p>
                      <a:pPr algn="ctr">
                        <a:lnSpc>
                          <a:spcPct val="115000"/>
                        </a:lnSpc>
                        <a:spcAft>
                          <a:spcPts val="0"/>
                        </a:spcAft>
                      </a:pPr>
                      <a:r>
                        <a:rPr lang="es-MX" sz="1100">
                          <a:solidFill>
                            <a:srgbClr val="000000"/>
                          </a:solidFill>
                          <a:effectLst/>
                          <a:latin typeface="Calibri"/>
                          <a:ea typeface="Times New Roman"/>
                          <a:cs typeface="Times New Roman"/>
                        </a:rPr>
                        <a:t>%</a:t>
                      </a:r>
                      <a:endParaRPr lang="es-MX" sz="1100">
                        <a:effectLst/>
                        <a:latin typeface="Georgia"/>
                        <a:ea typeface="Georgia"/>
                        <a:cs typeface="Times New Roman"/>
                      </a:endParaRPr>
                    </a:p>
                  </a:txBody>
                  <a:tcPr marL="68580" marR="68580" marT="0" marB="0">
                    <a:lnL w="12700" cap="flat" cmpd="sng" algn="ctr">
                      <a:solidFill>
                        <a:srgbClr val="438086"/>
                      </a:solidFill>
                      <a:prstDash val="solid"/>
                      <a:round/>
                      <a:headEnd type="none" w="med" len="med"/>
                      <a:tailEnd type="none" w="med" len="med"/>
                    </a:lnL>
                    <a:lnR w="12700" cap="flat" cmpd="sng" algn="ctr">
                      <a:solidFill>
                        <a:srgbClr val="438086"/>
                      </a:solidFill>
                      <a:prstDash val="solid"/>
                      <a:round/>
                      <a:headEnd type="none" w="med" len="med"/>
                      <a:tailEnd type="none" w="med" len="med"/>
                    </a:lnR>
                    <a:lnT w="28575" cap="flat" cmpd="sng" algn="ctr">
                      <a:solidFill>
                        <a:srgbClr val="438086"/>
                      </a:solidFill>
                      <a:prstDash val="solid"/>
                      <a:round/>
                      <a:headEnd type="none" w="med" len="med"/>
                      <a:tailEnd type="none" w="med" len="med"/>
                    </a:lnT>
                    <a:lnB w="12700" cap="flat" cmpd="sng" algn="ctr">
                      <a:solidFill>
                        <a:srgbClr val="438086"/>
                      </a:solidFill>
                      <a:prstDash val="solid"/>
                      <a:round/>
                      <a:headEnd type="none" w="med" len="med"/>
                      <a:tailEnd type="none" w="med" len="med"/>
                    </a:lnB>
                    <a:solidFill>
                      <a:srgbClr val="CBE3E5"/>
                    </a:solidFill>
                  </a:tcPr>
                </a:tc>
                <a:tc>
                  <a:txBody>
                    <a:bodyPr/>
                    <a:lstStyle/>
                    <a:p>
                      <a:pPr algn="ctr">
                        <a:lnSpc>
                          <a:spcPct val="115000"/>
                        </a:lnSpc>
                        <a:spcAft>
                          <a:spcPts val="0"/>
                        </a:spcAft>
                      </a:pPr>
                      <a:r>
                        <a:rPr lang="es-MX" sz="1100">
                          <a:solidFill>
                            <a:srgbClr val="000000"/>
                          </a:solidFill>
                          <a:effectLst/>
                          <a:latin typeface="Calibri"/>
                          <a:ea typeface="Times New Roman"/>
                          <a:cs typeface="Times New Roman"/>
                        </a:rPr>
                        <a:t>n</a:t>
                      </a:r>
                      <a:endParaRPr lang="es-MX" sz="1100">
                        <a:effectLst/>
                        <a:latin typeface="Georgia"/>
                        <a:ea typeface="Georgia"/>
                        <a:cs typeface="Times New Roman"/>
                      </a:endParaRPr>
                    </a:p>
                  </a:txBody>
                  <a:tcPr marL="68580" marR="68580" marT="0" marB="0">
                    <a:lnL w="12700" cap="flat" cmpd="sng" algn="ctr">
                      <a:solidFill>
                        <a:srgbClr val="438086"/>
                      </a:solidFill>
                      <a:prstDash val="solid"/>
                      <a:round/>
                      <a:headEnd type="none" w="med" len="med"/>
                      <a:tailEnd type="none" w="med" len="med"/>
                    </a:lnL>
                    <a:lnR w="12700" cap="flat" cmpd="sng" algn="ctr">
                      <a:solidFill>
                        <a:srgbClr val="438086"/>
                      </a:solidFill>
                      <a:prstDash val="solid"/>
                      <a:round/>
                      <a:headEnd type="none" w="med" len="med"/>
                      <a:tailEnd type="none" w="med" len="med"/>
                    </a:lnR>
                    <a:lnT w="28575" cap="flat" cmpd="sng" algn="ctr">
                      <a:solidFill>
                        <a:srgbClr val="438086"/>
                      </a:solidFill>
                      <a:prstDash val="solid"/>
                      <a:round/>
                      <a:headEnd type="none" w="med" len="med"/>
                      <a:tailEnd type="none" w="med" len="med"/>
                    </a:lnT>
                    <a:lnB w="12700" cap="flat" cmpd="sng" algn="ctr">
                      <a:solidFill>
                        <a:srgbClr val="438086"/>
                      </a:solidFill>
                      <a:prstDash val="solid"/>
                      <a:round/>
                      <a:headEnd type="none" w="med" len="med"/>
                      <a:tailEnd type="none" w="med" len="med"/>
                    </a:lnB>
                    <a:solidFill>
                      <a:srgbClr val="CBE3E5"/>
                    </a:solidFill>
                  </a:tcPr>
                </a:tc>
                <a:tc>
                  <a:txBody>
                    <a:bodyPr/>
                    <a:lstStyle/>
                    <a:p>
                      <a:pPr algn="ctr">
                        <a:lnSpc>
                          <a:spcPct val="115000"/>
                        </a:lnSpc>
                        <a:spcAft>
                          <a:spcPts val="0"/>
                        </a:spcAft>
                      </a:pPr>
                      <a:r>
                        <a:rPr lang="es-MX" sz="1100">
                          <a:solidFill>
                            <a:srgbClr val="000000"/>
                          </a:solidFill>
                          <a:effectLst/>
                          <a:latin typeface="Calibri"/>
                          <a:ea typeface="Times New Roman"/>
                          <a:cs typeface="Times New Roman"/>
                        </a:rPr>
                        <a:t>%</a:t>
                      </a:r>
                      <a:endParaRPr lang="es-MX" sz="1100">
                        <a:effectLst/>
                        <a:latin typeface="Georgia"/>
                        <a:ea typeface="Georgia"/>
                        <a:cs typeface="Times New Roman"/>
                      </a:endParaRPr>
                    </a:p>
                  </a:txBody>
                  <a:tcPr marL="68580" marR="68580" marT="0" marB="0">
                    <a:lnL w="12700" cap="flat" cmpd="sng" algn="ctr">
                      <a:solidFill>
                        <a:srgbClr val="438086"/>
                      </a:solidFill>
                      <a:prstDash val="solid"/>
                      <a:round/>
                      <a:headEnd type="none" w="med" len="med"/>
                      <a:tailEnd type="none" w="med" len="med"/>
                    </a:lnL>
                    <a:lnR w="12700" cap="flat" cmpd="sng" algn="ctr">
                      <a:solidFill>
                        <a:srgbClr val="438086"/>
                      </a:solidFill>
                      <a:prstDash val="solid"/>
                      <a:round/>
                      <a:headEnd type="none" w="med" len="med"/>
                      <a:tailEnd type="none" w="med" len="med"/>
                    </a:lnR>
                    <a:lnT w="28575" cap="flat" cmpd="sng" algn="ctr">
                      <a:solidFill>
                        <a:srgbClr val="438086"/>
                      </a:solidFill>
                      <a:prstDash val="solid"/>
                      <a:round/>
                      <a:headEnd type="none" w="med" len="med"/>
                      <a:tailEnd type="none" w="med" len="med"/>
                    </a:lnT>
                    <a:lnB w="12700" cap="flat" cmpd="sng" algn="ctr">
                      <a:solidFill>
                        <a:srgbClr val="438086"/>
                      </a:solidFill>
                      <a:prstDash val="solid"/>
                      <a:round/>
                      <a:headEnd type="none" w="med" len="med"/>
                      <a:tailEnd type="none" w="med" len="med"/>
                    </a:lnB>
                    <a:solidFill>
                      <a:srgbClr val="CBE3E5"/>
                    </a:solidFill>
                  </a:tcPr>
                </a:tc>
                <a:tc vMerge="1">
                  <a:txBody>
                    <a:bodyPr/>
                    <a:lstStyle/>
                    <a:p>
                      <a:endParaRPr lang="es-MX"/>
                    </a:p>
                  </a:txBody>
                  <a:tcPr/>
                </a:tc>
              </a:tr>
              <a:tr h="190500">
                <a:tc>
                  <a:txBody>
                    <a:bodyPr/>
                    <a:lstStyle/>
                    <a:p>
                      <a:pPr>
                        <a:lnSpc>
                          <a:spcPct val="115000"/>
                        </a:lnSpc>
                        <a:spcAft>
                          <a:spcPts val="0"/>
                        </a:spcAft>
                      </a:pPr>
                      <a:r>
                        <a:rPr lang="es-MX" sz="1100" b="1">
                          <a:solidFill>
                            <a:srgbClr val="000000"/>
                          </a:solidFill>
                          <a:effectLst/>
                          <a:latin typeface="Calibri"/>
                          <a:ea typeface="Times New Roman"/>
                          <a:cs typeface="Times New Roman"/>
                        </a:rPr>
                        <a:t>San José Del Rincón</a:t>
                      </a:r>
                      <a:endParaRPr lang="es-MX" sz="1100">
                        <a:effectLst/>
                        <a:latin typeface="Georgia"/>
                        <a:ea typeface="Georgia"/>
                        <a:cs typeface="Times New Roman"/>
                      </a:endParaRPr>
                    </a:p>
                  </a:txBody>
                  <a:tcPr marL="68580" marR="68580" marT="0" marB="0">
                    <a:lnL w="12700" cap="flat" cmpd="sng" algn="ctr">
                      <a:solidFill>
                        <a:srgbClr val="438086"/>
                      </a:solidFill>
                      <a:prstDash val="solid"/>
                      <a:round/>
                      <a:headEnd type="none" w="med" len="med"/>
                      <a:tailEnd type="none" w="med" len="med"/>
                    </a:lnL>
                    <a:lnR w="12700" cap="flat" cmpd="sng" algn="ctr">
                      <a:solidFill>
                        <a:srgbClr val="438086"/>
                      </a:solidFill>
                      <a:prstDash val="solid"/>
                      <a:round/>
                      <a:headEnd type="none" w="med" len="med"/>
                      <a:tailEnd type="none" w="med" len="med"/>
                    </a:lnR>
                    <a:lnT w="12700" cap="flat" cmpd="sng" algn="ctr">
                      <a:solidFill>
                        <a:srgbClr val="438086"/>
                      </a:solidFill>
                      <a:prstDash val="solid"/>
                      <a:round/>
                      <a:headEnd type="none" w="med" len="med"/>
                      <a:tailEnd type="none" w="med" len="med"/>
                    </a:lnT>
                    <a:lnB w="12700" cap="flat" cmpd="sng" algn="ctr">
                      <a:solidFill>
                        <a:srgbClr val="438086"/>
                      </a:solidFill>
                      <a:prstDash val="solid"/>
                      <a:round/>
                      <a:headEnd type="none" w="med" len="med"/>
                      <a:tailEnd type="none" w="med" len="med"/>
                    </a:lnB>
                  </a:tcPr>
                </a:tc>
                <a:tc>
                  <a:txBody>
                    <a:bodyPr/>
                    <a:lstStyle/>
                    <a:p>
                      <a:pPr algn="ctr">
                        <a:lnSpc>
                          <a:spcPct val="115000"/>
                        </a:lnSpc>
                        <a:spcAft>
                          <a:spcPts val="0"/>
                        </a:spcAft>
                      </a:pPr>
                      <a:r>
                        <a:rPr lang="es-MX" sz="1100">
                          <a:solidFill>
                            <a:srgbClr val="000000"/>
                          </a:solidFill>
                          <a:effectLst/>
                          <a:latin typeface="Calibri"/>
                          <a:ea typeface="Times New Roman"/>
                          <a:cs typeface="Times New Roman"/>
                        </a:rPr>
                        <a:t>556</a:t>
                      </a:r>
                      <a:endParaRPr lang="es-MX" sz="1100">
                        <a:effectLst/>
                        <a:latin typeface="Georgia"/>
                        <a:ea typeface="Georgia"/>
                        <a:cs typeface="Times New Roman"/>
                      </a:endParaRPr>
                    </a:p>
                  </a:txBody>
                  <a:tcPr marL="68580" marR="68580" marT="0" marB="0">
                    <a:lnL w="12700" cap="flat" cmpd="sng" algn="ctr">
                      <a:solidFill>
                        <a:srgbClr val="438086"/>
                      </a:solidFill>
                      <a:prstDash val="solid"/>
                      <a:round/>
                      <a:headEnd type="none" w="med" len="med"/>
                      <a:tailEnd type="none" w="med" len="med"/>
                    </a:lnL>
                    <a:lnR w="12700" cap="flat" cmpd="sng" algn="ctr">
                      <a:solidFill>
                        <a:srgbClr val="438086"/>
                      </a:solidFill>
                      <a:prstDash val="solid"/>
                      <a:round/>
                      <a:headEnd type="none" w="med" len="med"/>
                      <a:tailEnd type="none" w="med" len="med"/>
                    </a:lnR>
                    <a:lnT w="12700" cap="flat" cmpd="sng" algn="ctr">
                      <a:solidFill>
                        <a:srgbClr val="438086"/>
                      </a:solidFill>
                      <a:prstDash val="solid"/>
                      <a:round/>
                      <a:headEnd type="none" w="med" len="med"/>
                      <a:tailEnd type="none" w="med" len="med"/>
                    </a:lnT>
                    <a:lnB w="12700" cap="flat" cmpd="sng" algn="ctr">
                      <a:solidFill>
                        <a:srgbClr val="438086"/>
                      </a:solidFill>
                      <a:prstDash val="solid"/>
                      <a:round/>
                      <a:headEnd type="none" w="med" len="med"/>
                      <a:tailEnd type="none" w="med" len="med"/>
                    </a:lnB>
                  </a:tcPr>
                </a:tc>
                <a:tc>
                  <a:txBody>
                    <a:bodyPr/>
                    <a:lstStyle/>
                    <a:p>
                      <a:pPr algn="ctr">
                        <a:lnSpc>
                          <a:spcPct val="115000"/>
                        </a:lnSpc>
                        <a:spcAft>
                          <a:spcPts val="0"/>
                        </a:spcAft>
                      </a:pPr>
                      <a:r>
                        <a:rPr lang="es-MX" sz="1100">
                          <a:solidFill>
                            <a:srgbClr val="000000"/>
                          </a:solidFill>
                          <a:effectLst/>
                          <a:latin typeface="Calibri"/>
                          <a:ea typeface="Times New Roman"/>
                          <a:cs typeface="Times New Roman"/>
                        </a:rPr>
                        <a:t>17.5</a:t>
                      </a:r>
                      <a:endParaRPr lang="es-MX" sz="1100">
                        <a:effectLst/>
                        <a:latin typeface="Georgia"/>
                        <a:ea typeface="Georgia"/>
                        <a:cs typeface="Times New Roman"/>
                      </a:endParaRPr>
                    </a:p>
                  </a:txBody>
                  <a:tcPr marL="68580" marR="68580" marT="0" marB="0">
                    <a:lnL w="12700" cap="flat" cmpd="sng" algn="ctr">
                      <a:solidFill>
                        <a:srgbClr val="438086"/>
                      </a:solidFill>
                      <a:prstDash val="solid"/>
                      <a:round/>
                      <a:headEnd type="none" w="med" len="med"/>
                      <a:tailEnd type="none" w="med" len="med"/>
                    </a:lnL>
                    <a:lnR w="12700" cap="flat" cmpd="sng" algn="ctr">
                      <a:solidFill>
                        <a:srgbClr val="438086"/>
                      </a:solidFill>
                      <a:prstDash val="solid"/>
                      <a:round/>
                      <a:headEnd type="none" w="med" len="med"/>
                      <a:tailEnd type="none" w="med" len="med"/>
                    </a:lnR>
                    <a:lnT w="12700" cap="flat" cmpd="sng" algn="ctr">
                      <a:solidFill>
                        <a:srgbClr val="438086"/>
                      </a:solidFill>
                      <a:prstDash val="solid"/>
                      <a:round/>
                      <a:headEnd type="none" w="med" len="med"/>
                      <a:tailEnd type="none" w="med" len="med"/>
                    </a:lnT>
                    <a:lnB w="12700" cap="flat" cmpd="sng" algn="ctr">
                      <a:solidFill>
                        <a:srgbClr val="438086"/>
                      </a:solidFill>
                      <a:prstDash val="solid"/>
                      <a:round/>
                      <a:headEnd type="none" w="med" len="med"/>
                      <a:tailEnd type="none" w="med" len="med"/>
                    </a:lnB>
                  </a:tcPr>
                </a:tc>
                <a:tc>
                  <a:txBody>
                    <a:bodyPr/>
                    <a:lstStyle/>
                    <a:p>
                      <a:pPr algn="ctr">
                        <a:lnSpc>
                          <a:spcPct val="115000"/>
                        </a:lnSpc>
                        <a:spcAft>
                          <a:spcPts val="0"/>
                        </a:spcAft>
                      </a:pPr>
                      <a:r>
                        <a:rPr lang="es-MX" sz="1100">
                          <a:solidFill>
                            <a:srgbClr val="000000"/>
                          </a:solidFill>
                          <a:effectLst/>
                          <a:latin typeface="Calibri"/>
                          <a:ea typeface="Times New Roman"/>
                          <a:cs typeface="Times New Roman"/>
                        </a:rPr>
                        <a:t>2,626</a:t>
                      </a:r>
                      <a:endParaRPr lang="es-MX" sz="1100">
                        <a:effectLst/>
                        <a:latin typeface="Georgia"/>
                        <a:ea typeface="Georgia"/>
                        <a:cs typeface="Times New Roman"/>
                      </a:endParaRPr>
                    </a:p>
                  </a:txBody>
                  <a:tcPr marL="68580" marR="68580" marT="0" marB="0">
                    <a:lnL w="12700" cap="flat" cmpd="sng" algn="ctr">
                      <a:solidFill>
                        <a:srgbClr val="438086"/>
                      </a:solidFill>
                      <a:prstDash val="solid"/>
                      <a:round/>
                      <a:headEnd type="none" w="med" len="med"/>
                      <a:tailEnd type="none" w="med" len="med"/>
                    </a:lnL>
                    <a:lnR w="12700" cap="flat" cmpd="sng" algn="ctr">
                      <a:solidFill>
                        <a:srgbClr val="438086"/>
                      </a:solidFill>
                      <a:prstDash val="solid"/>
                      <a:round/>
                      <a:headEnd type="none" w="med" len="med"/>
                      <a:tailEnd type="none" w="med" len="med"/>
                    </a:lnR>
                    <a:lnT w="12700" cap="flat" cmpd="sng" algn="ctr">
                      <a:solidFill>
                        <a:srgbClr val="438086"/>
                      </a:solidFill>
                      <a:prstDash val="solid"/>
                      <a:round/>
                      <a:headEnd type="none" w="med" len="med"/>
                      <a:tailEnd type="none" w="med" len="med"/>
                    </a:lnT>
                    <a:lnB w="12700" cap="flat" cmpd="sng" algn="ctr">
                      <a:solidFill>
                        <a:srgbClr val="438086"/>
                      </a:solidFill>
                      <a:prstDash val="solid"/>
                      <a:round/>
                      <a:headEnd type="none" w="med" len="med"/>
                      <a:tailEnd type="none" w="med" len="med"/>
                    </a:lnB>
                  </a:tcPr>
                </a:tc>
                <a:tc>
                  <a:txBody>
                    <a:bodyPr/>
                    <a:lstStyle/>
                    <a:p>
                      <a:pPr algn="ctr">
                        <a:lnSpc>
                          <a:spcPct val="115000"/>
                        </a:lnSpc>
                        <a:spcAft>
                          <a:spcPts val="0"/>
                        </a:spcAft>
                      </a:pPr>
                      <a:r>
                        <a:rPr lang="es-MX" sz="1100">
                          <a:solidFill>
                            <a:srgbClr val="000000"/>
                          </a:solidFill>
                          <a:effectLst/>
                          <a:latin typeface="Calibri"/>
                          <a:ea typeface="Times New Roman"/>
                          <a:cs typeface="Times New Roman"/>
                        </a:rPr>
                        <a:t>82.5</a:t>
                      </a:r>
                      <a:endParaRPr lang="es-MX" sz="1100">
                        <a:effectLst/>
                        <a:latin typeface="Georgia"/>
                        <a:ea typeface="Georgia"/>
                        <a:cs typeface="Times New Roman"/>
                      </a:endParaRPr>
                    </a:p>
                  </a:txBody>
                  <a:tcPr marL="68580" marR="68580" marT="0" marB="0">
                    <a:lnL w="12700" cap="flat" cmpd="sng" algn="ctr">
                      <a:solidFill>
                        <a:srgbClr val="438086"/>
                      </a:solidFill>
                      <a:prstDash val="solid"/>
                      <a:round/>
                      <a:headEnd type="none" w="med" len="med"/>
                      <a:tailEnd type="none" w="med" len="med"/>
                    </a:lnL>
                    <a:lnR w="12700" cap="flat" cmpd="sng" algn="ctr">
                      <a:solidFill>
                        <a:srgbClr val="438086"/>
                      </a:solidFill>
                      <a:prstDash val="solid"/>
                      <a:round/>
                      <a:headEnd type="none" w="med" len="med"/>
                      <a:tailEnd type="none" w="med" len="med"/>
                    </a:lnR>
                    <a:lnT w="12700" cap="flat" cmpd="sng" algn="ctr">
                      <a:solidFill>
                        <a:srgbClr val="438086"/>
                      </a:solidFill>
                      <a:prstDash val="solid"/>
                      <a:round/>
                      <a:headEnd type="none" w="med" len="med"/>
                      <a:tailEnd type="none" w="med" len="med"/>
                    </a:lnT>
                    <a:lnB w="12700" cap="flat" cmpd="sng" algn="ctr">
                      <a:solidFill>
                        <a:srgbClr val="438086"/>
                      </a:solidFill>
                      <a:prstDash val="solid"/>
                      <a:round/>
                      <a:headEnd type="none" w="med" len="med"/>
                      <a:tailEnd type="none" w="med" len="med"/>
                    </a:lnB>
                  </a:tcPr>
                </a:tc>
                <a:tc>
                  <a:txBody>
                    <a:bodyPr/>
                    <a:lstStyle/>
                    <a:p>
                      <a:pPr algn="ctr">
                        <a:lnSpc>
                          <a:spcPct val="115000"/>
                        </a:lnSpc>
                        <a:spcAft>
                          <a:spcPts val="0"/>
                        </a:spcAft>
                      </a:pPr>
                      <a:r>
                        <a:rPr lang="es-MX" sz="1100">
                          <a:solidFill>
                            <a:srgbClr val="000000"/>
                          </a:solidFill>
                          <a:effectLst/>
                          <a:latin typeface="Calibri"/>
                          <a:ea typeface="Times New Roman"/>
                          <a:cs typeface="Times New Roman"/>
                        </a:rPr>
                        <a:t>3,182</a:t>
                      </a:r>
                      <a:endParaRPr lang="es-MX" sz="1100">
                        <a:effectLst/>
                        <a:latin typeface="Georgia"/>
                        <a:ea typeface="Georgia"/>
                        <a:cs typeface="Times New Roman"/>
                      </a:endParaRPr>
                    </a:p>
                  </a:txBody>
                  <a:tcPr marL="68580" marR="68580" marT="0" marB="0">
                    <a:lnL w="12700" cap="flat" cmpd="sng" algn="ctr">
                      <a:solidFill>
                        <a:srgbClr val="438086"/>
                      </a:solidFill>
                      <a:prstDash val="solid"/>
                      <a:round/>
                      <a:headEnd type="none" w="med" len="med"/>
                      <a:tailEnd type="none" w="med" len="med"/>
                    </a:lnL>
                    <a:lnR w="12700" cap="flat" cmpd="sng" algn="ctr">
                      <a:solidFill>
                        <a:srgbClr val="438086"/>
                      </a:solidFill>
                      <a:prstDash val="solid"/>
                      <a:round/>
                      <a:headEnd type="none" w="med" len="med"/>
                      <a:tailEnd type="none" w="med" len="med"/>
                    </a:lnR>
                    <a:lnT w="12700" cap="flat" cmpd="sng" algn="ctr">
                      <a:solidFill>
                        <a:srgbClr val="438086"/>
                      </a:solidFill>
                      <a:prstDash val="solid"/>
                      <a:round/>
                      <a:headEnd type="none" w="med" len="med"/>
                      <a:tailEnd type="none" w="med" len="med"/>
                    </a:lnT>
                    <a:lnB w="12700" cap="flat" cmpd="sng" algn="ctr">
                      <a:solidFill>
                        <a:srgbClr val="438086"/>
                      </a:solidFill>
                      <a:prstDash val="solid"/>
                      <a:round/>
                      <a:headEnd type="none" w="med" len="med"/>
                      <a:tailEnd type="none" w="med" len="med"/>
                    </a:lnB>
                  </a:tcPr>
                </a:tc>
              </a:tr>
              <a:tr h="190500">
                <a:tc>
                  <a:txBody>
                    <a:bodyPr/>
                    <a:lstStyle/>
                    <a:p>
                      <a:pPr>
                        <a:lnSpc>
                          <a:spcPct val="115000"/>
                        </a:lnSpc>
                        <a:spcAft>
                          <a:spcPts val="0"/>
                        </a:spcAft>
                      </a:pPr>
                      <a:r>
                        <a:rPr lang="es-MX" sz="1100" b="1">
                          <a:solidFill>
                            <a:srgbClr val="000000"/>
                          </a:solidFill>
                          <a:effectLst/>
                          <a:latin typeface="Calibri"/>
                          <a:ea typeface="Times New Roman"/>
                          <a:cs typeface="Times New Roman"/>
                        </a:rPr>
                        <a:t>Villa Victoria</a:t>
                      </a:r>
                      <a:endParaRPr lang="es-MX" sz="1100">
                        <a:effectLst/>
                        <a:latin typeface="Georgia"/>
                        <a:ea typeface="Georgia"/>
                        <a:cs typeface="Times New Roman"/>
                      </a:endParaRPr>
                    </a:p>
                  </a:txBody>
                  <a:tcPr marL="68580" marR="68580" marT="0" marB="0">
                    <a:lnL w="12700" cap="flat" cmpd="sng" algn="ctr">
                      <a:solidFill>
                        <a:srgbClr val="438086"/>
                      </a:solidFill>
                      <a:prstDash val="solid"/>
                      <a:round/>
                      <a:headEnd type="none" w="med" len="med"/>
                      <a:tailEnd type="none" w="med" len="med"/>
                    </a:lnL>
                    <a:lnR w="12700" cap="flat" cmpd="sng" algn="ctr">
                      <a:solidFill>
                        <a:srgbClr val="438086"/>
                      </a:solidFill>
                      <a:prstDash val="solid"/>
                      <a:round/>
                      <a:headEnd type="none" w="med" len="med"/>
                      <a:tailEnd type="none" w="med" len="med"/>
                    </a:lnR>
                    <a:lnT w="12700" cap="flat" cmpd="sng" algn="ctr">
                      <a:solidFill>
                        <a:srgbClr val="438086"/>
                      </a:solidFill>
                      <a:prstDash val="solid"/>
                      <a:round/>
                      <a:headEnd type="none" w="med" len="med"/>
                      <a:tailEnd type="none" w="med" len="med"/>
                    </a:lnT>
                    <a:lnB w="12700" cap="flat" cmpd="sng" algn="ctr">
                      <a:solidFill>
                        <a:srgbClr val="438086"/>
                      </a:solidFill>
                      <a:prstDash val="solid"/>
                      <a:round/>
                      <a:headEnd type="none" w="med" len="med"/>
                      <a:tailEnd type="none" w="med" len="med"/>
                    </a:lnB>
                    <a:solidFill>
                      <a:srgbClr val="CBE3E5"/>
                    </a:solidFill>
                  </a:tcPr>
                </a:tc>
                <a:tc>
                  <a:txBody>
                    <a:bodyPr/>
                    <a:lstStyle/>
                    <a:p>
                      <a:pPr algn="ctr">
                        <a:lnSpc>
                          <a:spcPct val="115000"/>
                        </a:lnSpc>
                        <a:spcAft>
                          <a:spcPts val="0"/>
                        </a:spcAft>
                      </a:pPr>
                      <a:r>
                        <a:rPr lang="es-MX" sz="1100">
                          <a:solidFill>
                            <a:srgbClr val="000000"/>
                          </a:solidFill>
                          <a:effectLst/>
                          <a:latin typeface="Calibri"/>
                          <a:ea typeface="Times New Roman"/>
                          <a:cs typeface="Times New Roman"/>
                        </a:rPr>
                        <a:t>440</a:t>
                      </a:r>
                      <a:endParaRPr lang="es-MX" sz="1100">
                        <a:effectLst/>
                        <a:latin typeface="Georgia"/>
                        <a:ea typeface="Georgia"/>
                        <a:cs typeface="Times New Roman"/>
                      </a:endParaRPr>
                    </a:p>
                  </a:txBody>
                  <a:tcPr marL="68580" marR="68580" marT="0" marB="0">
                    <a:lnL w="12700" cap="flat" cmpd="sng" algn="ctr">
                      <a:solidFill>
                        <a:srgbClr val="438086"/>
                      </a:solidFill>
                      <a:prstDash val="solid"/>
                      <a:round/>
                      <a:headEnd type="none" w="med" len="med"/>
                      <a:tailEnd type="none" w="med" len="med"/>
                    </a:lnL>
                    <a:lnR w="12700" cap="flat" cmpd="sng" algn="ctr">
                      <a:solidFill>
                        <a:srgbClr val="438086"/>
                      </a:solidFill>
                      <a:prstDash val="solid"/>
                      <a:round/>
                      <a:headEnd type="none" w="med" len="med"/>
                      <a:tailEnd type="none" w="med" len="med"/>
                    </a:lnR>
                    <a:lnT w="12700" cap="flat" cmpd="sng" algn="ctr">
                      <a:solidFill>
                        <a:srgbClr val="438086"/>
                      </a:solidFill>
                      <a:prstDash val="solid"/>
                      <a:round/>
                      <a:headEnd type="none" w="med" len="med"/>
                      <a:tailEnd type="none" w="med" len="med"/>
                    </a:lnT>
                    <a:lnB w="12700" cap="flat" cmpd="sng" algn="ctr">
                      <a:solidFill>
                        <a:srgbClr val="438086"/>
                      </a:solidFill>
                      <a:prstDash val="solid"/>
                      <a:round/>
                      <a:headEnd type="none" w="med" len="med"/>
                      <a:tailEnd type="none" w="med" len="med"/>
                    </a:lnB>
                    <a:solidFill>
                      <a:srgbClr val="CBE3E5"/>
                    </a:solidFill>
                  </a:tcPr>
                </a:tc>
                <a:tc>
                  <a:txBody>
                    <a:bodyPr/>
                    <a:lstStyle/>
                    <a:p>
                      <a:pPr algn="ctr">
                        <a:lnSpc>
                          <a:spcPct val="115000"/>
                        </a:lnSpc>
                        <a:spcAft>
                          <a:spcPts val="0"/>
                        </a:spcAft>
                      </a:pPr>
                      <a:r>
                        <a:rPr lang="es-MX" sz="1100">
                          <a:solidFill>
                            <a:srgbClr val="000000"/>
                          </a:solidFill>
                          <a:effectLst/>
                          <a:latin typeface="Calibri"/>
                          <a:ea typeface="Times New Roman"/>
                          <a:cs typeface="Times New Roman"/>
                        </a:rPr>
                        <a:t>17.6</a:t>
                      </a:r>
                      <a:endParaRPr lang="es-MX" sz="1100">
                        <a:effectLst/>
                        <a:latin typeface="Georgia"/>
                        <a:ea typeface="Georgia"/>
                        <a:cs typeface="Times New Roman"/>
                      </a:endParaRPr>
                    </a:p>
                  </a:txBody>
                  <a:tcPr marL="68580" marR="68580" marT="0" marB="0">
                    <a:lnL w="12700" cap="flat" cmpd="sng" algn="ctr">
                      <a:solidFill>
                        <a:srgbClr val="438086"/>
                      </a:solidFill>
                      <a:prstDash val="solid"/>
                      <a:round/>
                      <a:headEnd type="none" w="med" len="med"/>
                      <a:tailEnd type="none" w="med" len="med"/>
                    </a:lnL>
                    <a:lnR w="12700" cap="flat" cmpd="sng" algn="ctr">
                      <a:solidFill>
                        <a:srgbClr val="438086"/>
                      </a:solidFill>
                      <a:prstDash val="solid"/>
                      <a:round/>
                      <a:headEnd type="none" w="med" len="med"/>
                      <a:tailEnd type="none" w="med" len="med"/>
                    </a:lnR>
                    <a:lnT w="12700" cap="flat" cmpd="sng" algn="ctr">
                      <a:solidFill>
                        <a:srgbClr val="438086"/>
                      </a:solidFill>
                      <a:prstDash val="solid"/>
                      <a:round/>
                      <a:headEnd type="none" w="med" len="med"/>
                      <a:tailEnd type="none" w="med" len="med"/>
                    </a:lnT>
                    <a:lnB w="12700" cap="flat" cmpd="sng" algn="ctr">
                      <a:solidFill>
                        <a:srgbClr val="438086"/>
                      </a:solidFill>
                      <a:prstDash val="solid"/>
                      <a:round/>
                      <a:headEnd type="none" w="med" len="med"/>
                      <a:tailEnd type="none" w="med" len="med"/>
                    </a:lnB>
                    <a:solidFill>
                      <a:srgbClr val="CBE3E5"/>
                    </a:solidFill>
                  </a:tcPr>
                </a:tc>
                <a:tc>
                  <a:txBody>
                    <a:bodyPr/>
                    <a:lstStyle/>
                    <a:p>
                      <a:pPr algn="ctr">
                        <a:lnSpc>
                          <a:spcPct val="115000"/>
                        </a:lnSpc>
                        <a:spcAft>
                          <a:spcPts val="0"/>
                        </a:spcAft>
                      </a:pPr>
                      <a:r>
                        <a:rPr lang="es-MX" sz="1100">
                          <a:solidFill>
                            <a:srgbClr val="000000"/>
                          </a:solidFill>
                          <a:effectLst/>
                          <a:latin typeface="Calibri"/>
                          <a:ea typeface="Times New Roman"/>
                          <a:cs typeface="Times New Roman"/>
                        </a:rPr>
                        <a:t>2,054</a:t>
                      </a:r>
                      <a:endParaRPr lang="es-MX" sz="1100">
                        <a:effectLst/>
                        <a:latin typeface="Georgia"/>
                        <a:ea typeface="Georgia"/>
                        <a:cs typeface="Times New Roman"/>
                      </a:endParaRPr>
                    </a:p>
                  </a:txBody>
                  <a:tcPr marL="68580" marR="68580" marT="0" marB="0">
                    <a:lnL w="12700" cap="flat" cmpd="sng" algn="ctr">
                      <a:solidFill>
                        <a:srgbClr val="438086"/>
                      </a:solidFill>
                      <a:prstDash val="solid"/>
                      <a:round/>
                      <a:headEnd type="none" w="med" len="med"/>
                      <a:tailEnd type="none" w="med" len="med"/>
                    </a:lnL>
                    <a:lnR w="12700" cap="flat" cmpd="sng" algn="ctr">
                      <a:solidFill>
                        <a:srgbClr val="438086"/>
                      </a:solidFill>
                      <a:prstDash val="solid"/>
                      <a:round/>
                      <a:headEnd type="none" w="med" len="med"/>
                      <a:tailEnd type="none" w="med" len="med"/>
                    </a:lnR>
                    <a:lnT w="12700" cap="flat" cmpd="sng" algn="ctr">
                      <a:solidFill>
                        <a:srgbClr val="438086"/>
                      </a:solidFill>
                      <a:prstDash val="solid"/>
                      <a:round/>
                      <a:headEnd type="none" w="med" len="med"/>
                      <a:tailEnd type="none" w="med" len="med"/>
                    </a:lnT>
                    <a:lnB w="12700" cap="flat" cmpd="sng" algn="ctr">
                      <a:solidFill>
                        <a:srgbClr val="438086"/>
                      </a:solidFill>
                      <a:prstDash val="solid"/>
                      <a:round/>
                      <a:headEnd type="none" w="med" len="med"/>
                      <a:tailEnd type="none" w="med" len="med"/>
                    </a:lnB>
                    <a:solidFill>
                      <a:srgbClr val="CBE3E5"/>
                    </a:solidFill>
                  </a:tcPr>
                </a:tc>
                <a:tc>
                  <a:txBody>
                    <a:bodyPr/>
                    <a:lstStyle/>
                    <a:p>
                      <a:pPr algn="ctr">
                        <a:lnSpc>
                          <a:spcPct val="115000"/>
                        </a:lnSpc>
                        <a:spcAft>
                          <a:spcPts val="0"/>
                        </a:spcAft>
                      </a:pPr>
                      <a:r>
                        <a:rPr lang="es-MX" sz="1100">
                          <a:solidFill>
                            <a:srgbClr val="000000"/>
                          </a:solidFill>
                          <a:effectLst/>
                          <a:latin typeface="Calibri"/>
                          <a:ea typeface="Times New Roman"/>
                          <a:cs typeface="Times New Roman"/>
                        </a:rPr>
                        <a:t>82.4</a:t>
                      </a:r>
                      <a:endParaRPr lang="es-MX" sz="1100">
                        <a:effectLst/>
                        <a:latin typeface="Georgia"/>
                        <a:ea typeface="Georgia"/>
                        <a:cs typeface="Times New Roman"/>
                      </a:endParaRPr>
                    </a:p>
                  </a:txBody>
                  <a:tcPr marL="68580" marR="68580" marT="0" marB="0">
                    <a:lnL w="12700" cap="flat" cmpd="sng" algn="ctr">
                      <a:solidFill>
                        <a:srgbClr val="438086"/>
                      </a:solidFill>
                      <a:prstDash val="solid"/>
                      <a:round/>
                      <a:headEnd type="none" w="med" len="med"/>
                      <a:tailEnd type="none" w="med" len="med"/>
                    </a:lnL>
                    <a:lnR w="12700" cap="flat" cmpd="sng" algn="ctr">
                      <a:solidFill>
                        <a:srgbClr val="438086"/>
                      </a:solidFill>
                      <a:prstDash val="solid"/>
                      <a:round/>
                      <a:headEnd type="none" w="med" len="med"/>
                      <a:tailEnd type="none" w="med" len="med"/>
                    </a:lnR>
                    <a:lnT w="12700" cap="flat" cmpd="sng" algn="ctr">
                      <a:solidFill>
                        <a:srgbClr val="438086"/>
                      </a:solidFill>
                      <a:prstDash val="solid"/>
                      <a:round/>
                      <a:headEnd type="none" w="med" len="med"/>
                      <a:tailEnd type="none" w="med" len="med"/>
                    </a:lnT>
                    <a:lnB w="12700" cap="flat" cmpd="sng" algn="ctr">
                      <a:solidFill>
                        <a:srgbClr val="438086"/>
                      </a:solidFill>
                      <a:prstDash val="solid"/>
                      <a:round/>
                      <a:headEnd type="none" w="med" len="med"/>
                      <a:tailEnd type="none" w="med" len="med"/>
                    </a:lnB>
                    <a:solidFill>
                      <a:srgbClr val="CBE3E5"/>
                    </a:solidFill>
                  </a:tcPr>
                </a:tc>
                <a:tc>
                  <a:txBody>
                    <a:bodyPr/>
                    <a:lstStyle/>
                    <a:p>
                      <a:pPr algn="ctr">
                        <a:lnSpc>
                          <a:spcPct val="115000"/>
                        </a:lnSpc>
                        <a:spcAft>
                          <a:spcPts val="0"/>
                        </a:spcAft>
                      </a:pPr>
                      <a:r>
                        <a:rPr lang="es-MX" sz="1100">
                          <a:solidFill>
                            <a:srgbClr val="000000"/>
                          </a:solidFill>
                          <a:effectLst/>
                          <a:latin typeface="Calibri"/>
                          <a:ea typeface="Times New Roman"/>
                          <a:cs typeface="Times New Roman"/>
                        </a:rPr>
                        <a:t>2,494</a:t>
                      </a:r>
                      <a:endParaRPr lang="es-MX" sz="1100">
                        <a:effectLst/>
                        <a:latin typeface="Georgia"/>
                        <a:ea typeface="Georgia"/>
                        <a:cs typeface="Times New Roman"/>
                      </a:endParaRPr>
                    </a:p>
                  </a:txBody>
                  <a:tcPr marL="68580" marR="68580" marT="0" marB="0">
                    <a:lnL w="12700" cap="flat" cmpd="sng" algn="ctr">
                      <a:solidFill>
                        <a:srgbClr val="438086"/>
                      </a:solidFill>
                      <a:prstDash val="solid"/>
                      <a:round/>
                      <a:headEnd type="none" w="med" len="med"/>
                      <a:tailEnd type="none" w="med" len="med"/>
                    </a:lnL>
                    <a:lnR w="12700" cap="flat" cmpd="sng" algn="ctr">
                      <a:solidFill>
                        <a:srgbClr val="438086"/>
                      </a:solidFill>
                      <a:prstDash val="solid"/>
                      <a:round/>
                      <a:headEnd type="none" w="med" len="med"/>
                      <a:tailEnd type="none" w="med" len="med"/>
                    </a:lnR>
                    <a:lnT w="12700" cap="flat" cmpd="sng" algn="ctr">
                      <a:solidFill>
                        <a:srgbClr val="438086"/>
                      </a:solidFill>
                      <a:prstDash val="solid"/>
                      <a:round/>
                      <a:headEnd type="none" w="med" len="med"/>
                      <a:tailEnd type="none" w="med" len="med"/>
                    </a:lnT>
                    <a:lnB w="12700" cap="flat" cmpd="sng" algn="ctr">
                      <a:solidFill>
                        <a:srgbClr val="438086"/>
                      </a:solidFill>
                      <a:prstDash val="solid"/>
                      <a:round/>
                      <a:headEnd type="none" w="med" len="med"/>
                      <a:tailEnd type="none" w="med" len="med"/>
                    </a:lnB>
                    <a:solidFill>
                      <a:srgbClr val="CBE3E5"/>
                    </a:solidFill>
                  </a:tcPr>
                </a:tc>
              </a:tr>
              <a:tr h="200025">
                <a:tc>
                  <a:txBody>
                    <a:bodyPr/>
                    <a:lstStyle/>
                    <a:p>
                      <a:pPr>
                        <a:lnSpc>
                          <a:spcPct val="115000"/>
                        </a:lnSpc>
                        <a:spcAft>
                          <a:spcPts val="0"/>
                        </a:spcAft>
                      </a:pPr>
                      <a:r>
                        <a:rPr lang="es-MX" sz="1100" b="1">
                          <a:solidFill>
                            <a:srgbClr val="000000"/>
                          </a:solidFill>
                          <a:effectLst/>
                          <a:latin typeface="Calibri"/>
                          <a:ea typeface="Times New Roman"/>
                          <a:cs typeface="Times New Roman"/>
                        </a:rPr>
                        <a:t>Total</a:t>
                      </a:r>
                      <a:endParaRPr lang="es-MX" sz="1100">
                        <a:effectLst/>
                        <a:latin typeface="Georgia"/>
                        <a:ea typeface="Georgia"/>
                        <a:cs typeface="Times New Roman"/>
                      </a:endParaRPr>
                    </a:p>
                  </a:txBody>
                  <a:tcPr marL="68580" marR="68580" marT="0" marB="0">
                    <a:lnL w="12700" cap="flat" cmpd="sng" algn="ctr">
                      <a:solidFill>
                        <a:srgbClr val="438086"/>
                      </a:solidFill>
                      <a:prstDash val="solid"/>
                      <a:round/>
                      <a:headEnd type="none" w="med" len="med"/>
                      <a:tailEnd type="none" w="med" len="med"/>
                    </a:lnL>
                    <a:lnR w="12700" cap="flat" cmpd="sng" algn="ctr">
                      <a:solidFill>
                        <a:srgbClr val="438086"/>
                      </a:solidFill>
                      <a:prstDash val="solid"/>
                      <a:round/>
                      <a:headEnd type="none" w="med" len="med"/>
                      <a:tailEnd type="none" w="med" len="med"/>
                    </a:lnR>
                    <a:lnT w="12700" cap="flat" cmpd="sng" algn="ctr">
                      <a:solidFill>
                        <a:srgbClr val="438086"/>
                      </a:solidFill>
                      <a:prstDash val="solid"/>
                      <a:round/>
                      <a:headEnd type="none" w="med" len="med"/>
                      <a:tailEnd type="none" w="med" len="med"/>
                    </a:lnT>
                    <a:lnB w="12700" cap="flat" cmpd="sng" algn="ctr">
                      <a:solidFill>
                        <a:srgbClr val="438086"/>
                      </a:solidFill>
                      <a:prstDash val="solid"/>
                      <a:round/>
                      <a:headEnd type="none" w="med" len="med"/>
                      <a:tailEnd type="none" w="med" len="med"/>
                    </a:lnB>
                  </a:tcPr>
                </a:tc>
                <a:tc>
                  <a:txBody>
                    <a:bodyPr/>
                    <a:lstStyle/>
                    <a:p>
                      <a:pPr algn="ctr">
                        <a:lnSpc>
                          <a:spcPct val="115000"/>
                        </a:lnSpc>
                        <a:spcAft>
                          <a:spcPts val="0"/>
                        </a:spcAft>
                      </a:pPr>
                      <a:r>
                        <a:rPr lang="es-MX" sz="1100">
                          <a:solidFill>
                            <a:srgbClr val="000000"/>
                          </a:solidFill>
                          <a:effectLst/>
                          <a:latin typeface="Calibri"/>
                          <a:ea typeface="Times New Roman"/>
                          <a:cs typeface="Times New Roman"/>
                        </a:rPr>
                        <a:t>996</a:t>
                      </a:r>
                      <a:endParaRPr lang="es-MX" sz="1100">
                        <a:effectLst/>
                        <a:latin typeface="Georgia"/>
                        <a:ea typeface="Georgia"/>
                        <a:cs typeface="Times New Roman"/>
                      </a:endParaRPr>
                    </a:p>
                  </a:txBody>
                  <a:tcPr marL="68580" marR="68580" marT="0" marB="0">
                    <a:lnL w="12700" cap="flat" cmpd="sng" algn="ctr">
                      <a:solidFill>
                        <a:srgbClr val="438086"/>
                      </a:solidFill>
                      <a:prstDash val="solid"/>
                      <a:round/>
                      <a:headEnd type="none" w="med" len="med"/>
                      <a:tailEnd type="none" w="med" len="med"/>
                    </a:lnL>
                    <a:lnR w="12700" cap="flat" cmpd="sng" algn="ctr">
                      <a:solidFill>
                        <a:srgbClr val="438086"/>
                      </a:solidFill>
                      <a:prstDash val="solid"/>
                      <a:round/>
                      <a:headEnd type="none" w="med" len="med"/>
                      <a:tailEnd type="none" w="med" len="med"/>
                    </a:lnR>
                    <a:lnT w="12700" cap="flat" cmpd="sng" algn="ctr">
                      <a:solidFill>
                        <a:srgbClr val="438086"/>
                      </a:solidFill>
                      <a:prstDash val="solid"/>
                      <a:round/>
                      <a:headEnd type="none" w="med" len="med"/>
                      <a:tailEnd type="none" w="med" len="med"/>
                    </a:lnT>
                    <a:lnB w="12700" cap="flat" cmpd="sng" algn="ctr">
                      <a:solidFill>
                        <a:srgbClr val="438086"/>
                      </a:solidFill>
                      <a:prstDash val="solid"/>
                      <a:round/>
                      <a:headEnd type="none" w="med" len="med"/>
                      <a:tailEnd type="none" w="med" len="med"/>
                    </a:lnB>
                  </a:tcPr>
                </a:tc>
                <a:tc>
                  <a:txBody>
                    <a:bodyPr/>
                    <a:lstStyle/>
                    <a:p>
                      <a:pPr algn="ctr">
                        <a:lnSpc>
                          <a:spcPct val="115000"/>
                        </a:lnSpc>
                        <a:spcAft>
                          <a:spcPts val="0"/>
                        </a:spcAft>
                      </a:pPr>
                      <a:r>
                        <a:rPr lang="es-MX" sz="1100">
                          <a:solidFill>
                            <a:srgbClr val="000000"/>
                          </a:solidFill>
                          <a:effectLst/>
                          <a:latin typeface="Calibri"/>
                          <a:ea typeface="Times New Roman"/>
                          <a:cs typeface="Times New Roman"/>
                        </a:rPr>
                        <a:t>17.5</a:t>
                      </a:r>
                      <a:endParaRPr lang="es-MX" sz="1100">
                        <a:effectLst/>
                        <a:latin typeface="Georgia"/>
                        <a:ea typeface="Georgia"/>
                        <a:cs typeface="Times New Roman"/>
                      </a:endParaRPr>
                    </a:p>
                  </a:txBody>
                  <a:tcPr marL="68580" marR="68580" marT="0" marB="0">
                    <a:lnL w="12700" cap="flat" cmpd="sng" algn="ctr">
                      <a:solidFill>
                        <a:srgbClr val="438086"/>
                      </a:solidFill>
                      <a:prstDash val="solid"/>
                      <a:round/>
                      <a:headEnd type="none" w="med" len="med"/>
                      <a:tailEnd type="none" w="med" len="med"/>
                    </a:lnL>
                    <a:lnR w="12700" cap="flat" cmpd="sng" algn="ctr">
                      <a:solidFill>
                        <a:srgbClr val="438086"/>
                      </a:solidFill>
                      <a:prstDash val="solid"/>
                      <a:round/>
                      <a:headEnd type="none" w="med" len="med"/>
                      <a:tailEnd type="none" w="med" len="med"/>
                    </a:lnR>
                    <a:lnT w="12700" cap="flat" cmpd="sng" algn="ctr">
                      <a:solidFill>
                        <a:srgbClr val="438086"/>
                      </a:solidFill>
                      <a:prstDash val="solid"/>
                      <a:round/>
                      <a:headEnd type="none" w="med" len="med"/>
                      <a:tailEnd type="none" w="med" len="med"/>
                    </a:lnT>
                    <a:lnB w="12700" cap="flat" cmpd="sng" algn="ctr">
                      <a:solidFill>
                        <a:srgbClr val="438086"/>
                      </a:solidFill>
                      <a:prstDash val="solid"/>
                      <a:round/>
                      <a:headEnd type="none" w="med" len="med"/>
                      <a:tailEnd type="none" w="med" len="med"/>
                    </a:lnB>
                  </a:tcPr>
                </a:tc>
                <a:tc>
                  <a:txBody>
                    <a:bodyPr/>
                    <a:lstStyle/>
                    <a:p>
                      <a:pPr algn="ctr">
                        <a:lnSpc>
                          <a:spcPct val="115000"/>
                        </a:lnSpc>
                        <a:spcAft>
                          <a:spcPts val="0"/>
                        </a:spcAft>
                      </a:pPr>
                      <a:r>
                        <a:rPr lang="es-MX" sz="1100">
                          <a:solidFill>
                            <a:srgbClr val="000000"/>
                          </a:solidFill>
                          <a:effectLst/>
                          <a:latin typeface="Calibri"/>
                          <a:ea typeface="Times New Roman"/>
                          <a:cs typeface="Times New Roman"/>
                        </a:rPr>
                        <a:t>4,680</a:t>
                      </a:r>
                      <a:endParaRPr lang="es-MX" sz="1100">
                        <a:effectLst/>
                        <a:latin typeface="Georgia"/>
                        <a:ea typeface="Georgia"/>
                        <a:cs typeface="Times New Roman"/>
                      </a:endParaRPr>
                    </a:p>
                  </a:txBody>
                  <a:tcPr marL="68580" marR="68580" marT="0" marB="0">
                    <a:lnL w="12700" cap="flat" cmpd="sng" algn="ctr">
                      <a:solidFill>
                        <a:srgbClr val="438086"/>
                      </a:solidFill>
                      <a:prstDash val="solid"/>
                      <a:round/>
                      <a:headEnd type="none" w="med" len="med"/>
                      <a:tailEnd type="none" w="med" len="med"/>
                    </a:lnL>
                    <a:lnR w="12700" cap="flat" cmpd="sng" algn="ctr">
                      <a:solidFill>
                        <a:srgbClr val="438086"/>
                      </a:solidFill>
                      <a:prstDash val="solid"/>
                      <a:round/>
                      <a:headEnd type="none" w="med" len="med"/>
                      <a:tailEnd type="none" w="med" len="med"/>
                    </a:lnR>
                    <a:lnT w="12700" cap="flat" cmpd="sng" algn="ctr">
                      <a:solidFill>
                        <a:srgbClr val="438086"/>
                      </a:solidFill>
                      <a:prstDash val="solid"/>
                      <a:round/>
                      <a:headEnd type="none" w="med" len="med"/>
                      <a:tailEnd type="none" w="med" len="med"/>
                    </a:lnT>
                    <a:lnB w="12700" cap="flat" cmpd="sng" algn="ctr">
                      <a:solidFill>
                        <a:srgbClr val="438086"/>
                      </a:solidFill>
                      <a:prstDash val="solid"/>
                      <a:round/>
                      <a:headEnd type="none" w="med" len="med"/>
                      <a:tailEnd type="none" w="med" len="med"/>
                    </a:lnB>
                  </a:tcPr>
                </a:tc>
                <a:tc>
                  <a:txBody>
                    <a:bodyPr/>
                    <a:lstStyle/>
                    <a:p>
                      <a:pPr algn="ctr">
                        <a:lnSpc>
                          <a:spcPct val="115000"/>
                        </a:lnSpc>
                        <a:spcAft>
                          <a:spcPts val="0"/>
                        </a:spcAft>
                      </a:pPr>
                      <a:r>
                        <a:rPr lang="es-MX" sz="1100">
                          <a:solidFill>
                            <a:srgbClr val="000000"/>
                          </a:solidFill>
                          <a:effectLst/>
                          <a:latin typeface="Calibri"/>
                          <a:ea typeface="Times New Roman"/>
                          <a:cs typeface="Times New Roman"/>
                        </a:rPr>
                        <a:t>82.5</a:t>
                      </a:r>
                      <a:endParaRPr lang="es-MX" sz="1100">
                        <a:effectLst/>
                        <a:latin typeface="Georgia"/>
                        <a:ea typeface="Georgia"/>
                        <a:cs typeface="Times New Roman"/>
                      </a:endParaRPr>
                    </a:p>
                  </a:txBody>
                  <a:tcPr marL="68580" marR="68580" marT="0" marB="0">
                    <a:lnL w="12700" cap="flat" cmpd="sng" algn="ctr">
                      <a:solidFill>
                        <a:srgbClr val="438086"/>
                      </a:solidFill>
                      <a:prstDash val="solid"/>
                      <a:round/>
                      <a:headEnd type="none" w="med" len="med"/>
                      <a:tailEnd type="none" w="med" len="med"/>
                    </a:lnL>
                    <a:lnR w="12700" cap="flat" cmpd="sng" algn="ctr">
                      <a:solidFill>
                        <a:srgbClr val="438086"/>
                      </a:solidFill>
                      <a:prstDash val="solid"/>
                      <a:round/>
                      <a:headEnd type="none" w="med" len="med"/>
                      <a:tailEnd type="none" w="med" len="med"/>
                    </a:lnR>
                    <a:lnT w="12700" cap="flat" cmpd="sng" algn="ctr">
                      <a:solidFill>
                        <a:srgbClr val="438086"/>
                      </a:solidFill>
                      <a:prstDash val="solid"/>
                      <a:round/>
                      <a:headEnd type="none" w="med" len="med"/>
                      <a:tailEnd type="none" w="med" len="med"/>
                    </a:lnT>
                    <a:lnB w="12700" cap="flat" cmpd="sng" algn="ctr">
                      <a:solidFill>
                        <a:srgbClr val="438086"/>
                      </a:solidFill>
                      <a:prstDash val="solid"/>
                      <a:round/>
                      <a:headEnd type="none" w="med" len="med"/>
                      <a:tailEnd type="none" w="med" len="med"/>
                    </a:lnB>
                  </a:tcPr>
                </a:tc>
                <a:tc>
                  <a:txBody>
                    <a:bodyPr/>
                    <a:lstStyle/>
                    <a:p>
                      <a:pPr algn="ctr">
                        <a:lnSpc>
                          <a:spcPct val="115000"/>
                        </a:lnSpc>
                        <a:spcAft>
                          <a:spcPts val="0"/>
                        </a:spcAft>
                      </a:pPr>
                      <a:r>
                        <a:rPr lang="es-MX" sz="1100" dirty="0">
                          <a:solidFill>
                            <a:srgbClr val="000000"/>
                          </a:solidFill>
                          <a:effectLst/>
                          <a:latin typeface="Calibri"/>
                          <a:ea typeface="Times New Roman"/>
                          <a:cs typeface="Times New Roman"/>
                        </a:rPr>
                        <a:t>5,676</a:t>
                      </a:r>
                      <a:endParaRPr lang="es-MX" sz="1100" dirty="0">
                        <a:effectLst/>
                        <a:latin typeface="Georgia"/>
                        <a:ea typeface="Georgia"/>
                        <a:cs typeface="Times New Roman"/>
                      </a:endParaRPr>
                    </a:p>
                  </a:txBody>
                  <a:tcPr marL="68580" marR="68580" marT="0" marB="0">
                    <a:lnL w="12700" cap="flat" cmpd="sng" algn="ctr">
                      <a:solidFill>
                        <a:srgbClr val="438086"/>
                      </a:solidFill>
                      <a:prstDash val="solid"/>
                      <a:round/>
                      <a:headEnd type="none" w="med" len="med"/>
                      <a:tailEnd type="none" w="med" len="med"/>
                    </a:lnL>
                    <a:lnR w="12700" cap="flat" cmpd="sng" algn="ctr">
                      <a:solidFill>
                        <a:srgbClr val="438086"/>
                      </a:solidFill>
                      <a:prstDash val="solid"/>
                      <a:round/>
                      <a:headEnd type="none" w="med" len="med"/>
                      <a:tailEnd type="none" w="med" len="med"/>
                    </a:lnR>
                    <a:lnT w="12700" cap="flat" cmpd="sng" algn="ctr">
                      <a:solidFill>
                        <a:srgbClr val="438086"/>
                      </a:solidFill>
                      <a:prstDash val="solid"/>
                      <a:round/>
                      <a:headEnd type="none" w="med" len="med"/>
                      <a:tailEnd type="none" w="med" len="med"/>
                    </a:lnT>
                    <a:lnB w="12700" cap="flat" cmpd="sng" algn="ctr">
                      <a:solidFill>
                        <a:srgbClr val="438086"/>
                      </a:solidFill>
                      <a:prstDash val="solid"/>
                      <a:round/>
                      <a:headEnd type="none" w="med" len="med"/>
                      <a:tailEnd type="none" w="med" len="med"/>
                    </a:lnB>
                  </a:tcPr>
                </a:tc>
              </a:tr>
            </a:tbl>
          </a:graphicData>
        </a:graphic>
      </p:graphicFrame>
      <p:pic>
        <p:nvPicPr>
          <p:cNvPr id="7" name="Imagen 2"/>
          <p:cNvPicPr/>
          <p:nvPr/>
        </p:nvPicPr>
        <p:blipFill>
          <a:blip r:embed="rId2" cstate="print"/>
          <a:stretch>
            <a:fillRect/>
          </a:stretch>
        </p:blipFill>
        <p:spPr bwMode="auto">
          <a:xfrm>
            <a:off x="3707904" y="3501008"/>
            <a:ext cx="5086707" cy="3008431"/>
          </a:xfrm>
          <a:prstGeom prst="rect">
            <a:avLst/>
          </a:prstGeom>
          <a:noFill/>
          <a:ln w="9525">
            <a:noFill/>
            <a:miter lim="800000"/>
            <a:headEnd/>
            <a:tailEnd/>
          </a:ln>
        </p:spPr>
      </p:pic>
    </p:spTree>
    <p:extLst>
      <p:ext uri="{BB962C8B-B14F-4D97-AF65-F5344CB8AC3E}">
        <p14:creationId xmlns:p14="http://schemas.microsoft.com/office/powerpoint/2010/main" xmlns="" val="406799707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274638"/>
            <a:ext cx="8229600" cy="850106"/>
          </a:xfrm>
        </p:spPr>
        <p:txBody>
          <a:bodyPr>
            <a:noAutofit/>
          </a:bodyPr>
          <a:lstStyle/>
          <a:p>
            <a:r>
              <a:rPr lang="es-MX" sz="3200" dirty="0" smtClean="0"/>
              <a:t>Evaluación del Neurodesarrollo</a:t>
            </a:r>
            <a:endParaRPr lang="es-MX" sz="3200" dirty="0"/>
          </a:p>
        </p:txBody>
      </p:sp>
      <p:sp>
        <p:nvSpPr>
          <p:cNvPr id="6" name="Content Placeholder 5"/>
          <p:cNvSpPr>
            <a:spLocks noGrp="1"/>
          </p:cNvSpPr>
          <p:nvPr>
            <p:ph idx="1"/>
          </p:nvPr>
        </p:nvSpPr>
        <p:spPr>
          <a:xfrm>
            <a:off x="457200" y="1124745"/>
            <a:ext cx="8291264" cy="936103"/>
          </a:xfrm>
        </p:spPr>
        <p:txBody>
          <a:bodyPr>
            <a:noAutofit/>
          </a:bodyPr>
          <a:lstStyle/>
          <a:p>
            <a:r>
              <a:rPr lang="es-MX" sz="1600" dirty="0"/>
              <a:t>La evaluación del neurodesarrollo de los niños de 12, 18, 24, 36 y 48 meses de edad es </a:t>
            </a:r>
            <a:r>
              <a:rPr lang="es-MX" sz="1600" dirty="0" smtClean="0"/>
              <a:t>uno de </a:t>
            </a:r>
            <a:r>
              <a:rPr lang="es-MX" sz="1600" dirty="0"/>
              <a:t>los objetivos de este trabajo.  Su medición es de suma importancia en los primeros años de vida porque mientras más pronto se detecte un retraso, más pronto se puede trabajar en su recuperación a través de la estimulación oportuna y de una buena alimentación. </a:t>
            </a:r>
            <a:r>
              <a:rPr lang="es-MX" sz="1600" dirty="0" smtClean="0"/>
              <a:t> El </a:t>
            </a:r>
            <a:r>
              <a:rPr lang="es-MX" sz="1600" dirty="0"/>
              <a:t>total de </a:t>
            </a:r>
            <a:r>
              <a:rPr lang="es-MX" sz="1600" b="1" dirty="0"/>
              <a:t>evaluaciones analizadas a la fecha es de 614</a:t>
            </a:r>
            <a:r>
              <a:rPr lang="es-MX" sz="1600" dirty="0"/>
              <a:t>. </a:t>
            </a:r>
          </a:p>
        </p:txBody>
      </p:sp>
      <p:sp>
        <p:nvSpPr>
          <p:cNvPr id="9" name="Rectangle 8"/>
          <p:cNvSpPr/>
          <p:nvPr/>
        </p:nvSpPr>
        <p:spPr>
          <a:xfrm>
            <a:off x="241532" y="2492896"/>
            <a:ext cx="4205556" cy="1618905"/>
          </a:xfrm>
          <a:prstGeom prst="rect">
            <a:avLst/>
          </a:prstGeom>
        </p:spPr>
        <p:txBody>
          <a:bodyPr wrap="square">
            <a:spAutoFit/>
          </a:bodyPr>
          <a:lstStyle/>
          <a:p>
            <a:pPr lvl="0">
              <a:spcBef>
                <a:spcPct val="20000"/>
              </a:spcBef>
            </a:pPr>
            <a:r>
              <a:rPr lang="es-MX" sz="1600" b="1" dirty="0" smtClean="0"/>
              <a:t>Neurodesarrollo </a:t>
            </a:r>
            <a:r>
              <a:rPr lang="es-MX" sz="1600" b="1" dirty="0"/>
              <a:t>alcanzado</a:t>
            </a:r>
          </a:p>
          <a:p>
            <a:pPr lvl="0">
              <a:spcBef>
                <a:spcPct val="20000"/>
              </a:spcBef>
            </a:pPr>
            <a:r>
              <a:rPr lang="es-MX" sz="1600" dirty="0"/>
              <a:t>La gran mayoría de los niños presenta algún tipo de retraso. El retraso leve </a:t>
            </a:r>
            <a:r>
              <a:rPr lang="es-MX" sz="1600" dirty="0" smtClean="0"/>
              <a:t>predomina.  Estos </a:t>
            </a:r>
            <a:r>
              <a:rPr lang="es-MX" sz="1600" dirty="0"/>
              <a:t>resultados son basales (todos son de la primera visita a la comunidad) y acumulativos desde que inició este proyecto hasta la fecha</a:t>
            </a:r>
            <a:endParaRPr lang="es-MX" sz="1600" dirty="0">
              <a:solidFill>
                <a:prstClr val="black"/>
              </a:solidFill>
            </a:endParaRPr>
          </a:p>
        </p:txBody>
      </p:sp>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08859" y="4111802"/>
            <a:ext cx="4238229" cy="254763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0" name="Rectangle 9"/>
          <p:cNvSpPr/>
          <p:nvPr/>
        </p:nvSpPr>
        <p:spPr>
          <a:xfrm>
            <a:off x="4716016" y="2348880"/>
            <a:ext cx="4205556" cy="1372683"/>
          </a:xfrm>
          <a:prstGeom prst="rect">
            <a:avLst/>
          </a:prstGeom>
        </p:spPr>
        <p:txBody>
          <a:bodyPr wrap="square">
            <a:spAutoFit/>
          </a:bodyPr>
          <a:lstStyle/>
          <a:p>
            <a:pPr lvl="0">
              <a:spcBef>
                <a:spcPct val="20000"/>
              </a:spcBef>
            </a:pPr>
            <a:r>
              <a:rPr lang="es-MX" sz="1600" b="1" dirty="0"/>
              <a:t>Estimulación </a:t>
            </a:r>
            <a:r>
              <a:rPr lang="es-MX" sz="1600" b="1" dirty="0" smtClean="0"/>
              <a:t>recibida</a:t>
            </a:r>
          </a:p>
          <a:p>
            <a:pPr lvl="0">
              <a:spcBef>
                <a:spcPct val="20000"/>
              </a:spcBef>
            </a:pPr>
            <a:r>
              <a:rPr lang="es-MX" sz="1600" dirty="0"/>
              <a:t>Un poco más de la mitad de las madres mencionaron estimular favorablemente a sus hijos. El 41.8% no alcanza a proporcionar este tipo de estimulación </a:t>
            </a:r>
            <a:endParaRPr lang="es-MX" sz="1600" dirty="0">
              <a:solidFill>
                <a:prstClr val="black"/>
              </a:solidFill>
            </a:endParaRPr>
          </a:p>
        </p:txBody>
      </p:sp>
      <p:pic>
        <p:nvPicPr>
          <p:cNvPr id="3075"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724632" y="4059015"/>
            <a:ext cx="4304978" cy="258775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025898918"/>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274638"/>
            <a:ext cx="8229600" cy="634082"/>
          </a:xfrm>
        </p:spPr>
        <p:txBody>
          <a:bodyPr>
            <a:noAutofit/>
          </a:bodyPr>
          <a:lstStyle/>
          <a:p>
            <a:r>
              <a:rPr lang="es-MX" sz="3200" dirty="0"/>
              <a:t>Neurodesarrollo y estimulación </a:t>
            </a:r>
          </a:p>
        </p:txBody>
      </p:sp>
      <p:sp>
        <p:nvSpPr>
          <p:cNvPr id="6" name="Content Placeholder 5"/>
          <p:cNvSpPr>
            <a:spLocks noGrp="1"/>
          </p:cNvSpPr>
          <p:nvPr>
            <p:ph idx="1"/>
          </p:nvPr>
        </p:nvSpPr>
        <p:spPr>
          <a:xfrm>
            <a:off x="457200" y="1124745"/>
            <a:ext cx="8291264" cy="936103"/>
          </a:xfrm>
        </p:spPr>
        <p:txBody>
          <a:bodyPr>
            <a:noAutofit/>
          </a:bodyPr>
          <a:lstStyle/>
          <a:p>
            <a:r>
              <a:rPr lang="es-MX" sz="1600" dirty="0"/>
              <a:t>En la interacción entre el neurodesarrollo y las pautas de estimulación oportuna, se encontró que la gran mayoría de los niños con neurodesarrollo normal recibe estimulación favorable y los niños con retraso grave son los que menos reciben este tipo de estimulación </a:t>
            </a:r>
          </a:p>
        </p:txBody>
      </p:sp>
      <p:pic>
        <p:nvPicPr>
          <p:cNvPr id="8" name="Imagen 5"/>
          <p:cNvPicPr/>
          <p:nvPr/>
        </p:nvPicPr>
        <p:blipFill>
          <a:blip r:embed="rId2" cstate="print"/>
          <a:stretch>
            <a:fillRect/>
          </a:stretch>
        </p:blipFill>
        <p:spPr bwMode="auto">
          <a:xfrm>
            <a:off x="1475656" y="2204864"/>
            <a:ext cx="5904656" cy="4176464"/>
          </a:xfrm>
          <a:prstGeom prst="rect">
            <a:avLst/>
          </a:prstGeom>
          <a:noFill/>
          <a:ln w="9525">
            <a:noFill/>
            <a:miter lim="800000"/>
            <a:headEnd/>
            <a:tailEnd/>
          </a:ln>
        </p:spPr>
      </p:pic>
    </p:spTree>
    <p:extLst>
      <p:ext uri="{BB962C8B-B14F-4D97-AF65-F5344CB8AC3E}">
        <p14:creationId xmlns:p14="http://schemas.microsoft.com/office/powerpoint/2010/main" xmlns="" val="1192880804"/>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2"/>
          <p:cNvPicPr>
            <a:picLocks noChangeAspect="1" noChangeArrowheads="1"/>
          </p:cNvPicPr>
          <p:nvPr/>
        </p:nvPicPr>
        <p:blipFill>
          <a:blip r:embed="rId2" cstate="print"/>
          <a:srcRect l="18429" r="18996"/>
          <a:stretch>
            <a:fillRect/>
          </a:stretch>
        </p:blipFill>
        <p:spPr bwMode="auto">
          <a:xfrm>
            <a:off x="611560" y="3789040"/>
            <a:ext cx="2952328" cy="2653920"/>
          </a:xfrm>
          <a:prstGeom prst="rect">
            <a:avLst/>
          </a:prstGeom>
          <a:noFill/>
          <a:ln w="9525">
            <a:noFill/>
            <a:miter lim="800000"/>
            <a:headEnd/>
            <a:tailEnd/>
          </a:ln>
        </p:spPr>
      </p:pic>
      <p:pic>
        <p:nvPicPr>
          <p:cNvPr id="75781" name="Picture 5"/>
          <p:cNvPicPr>
            <a:picLocks noChangeAspect="1" noChangeArrowheads="1"/>
          </p:cNvPicPr>
          <p:nvPr/>
        </p:nvPicPr>
        <p:blipFill>
          <a:blip r:embed="rId3" cstate="print"/>
          <a:srcRect/>
          <a:stretch>
            <a:fillRect/>
          </a:stretch>
        </p:blipFill>
        <p:spPr bwMode="auto">
          <a:xfrm>
            <a:off x="3885350" y="1916832"/>
            <a:ext cx="5258649" cy="4737745"/>
          </a:xfrm>
          <a:prstGeom prst="rect">
            <a:avLst/>
          </a:prstGeom>
          <a:noFill/>
          <a:ln w="9525">
            <a:noFill/>
            <a:miter lim="800000"/>
            <a:headEnd/>
            <a:tailEnd/>
          </a:ln>
          <a:effectLst/>
        </p:spPr>
      </p:pic>
      <p:pic>
        <p:nvPicPr>
          <p:cNvPr id="75782" name="Picture 6"/>
          <p:cNvPicPr>
            <a:picLocks noChangeAspect="1" noChangeArrowheads="1"/>
          </p:cNvPicPr>
          <p:nvPr/>
        </p:nvPicPr>
        <p:blipFill>
          <a:blip r:embed="rId4" cstate="print"/>
          <a:srcRect l="18112" t="14966" r="20464" b="13201"/>
          <a:stretch>
            <a:fillRect/>
          </a:stretch>
        </p:blipFill>
        <p:spPr bwMode="auto">
          <a:xfrm>
            <a:off x="611560" y="188640"/>
            <a:ext cx="5431612" cy="3573016"/>
          </a:xfrm>
          <a:prstGeom prst="rect">
            <a:avLst/>
          </a:prstGeom>
          <a:noFill/>
          <a:ln w="9525">
            <a:noFill/>
            <a:miter lim="800000"/>
            <a:headEnd/>
            <a:tailEnd/>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4" descr="Diapo (9)"/>
          <p:cNvPicPr>
            <a:picLocks noChangeAspect="1" noChangeArrowheads="1"/>
          </p:cNvPicPr>
          <p:nvPr/>
        </p:nvPicPr>
        <p:blipFill rotWithShape="1">
          <a:blip r:embed="rId3" cstate="print">
            <a:extLst>
              <a:ext uri="{28A0092B-C50C-407E-A947-70E740481C1C}">
                <a14:useLocalDpi xmlns="" xmlns:a14="http://schemas.microsoft.com/office/drawing/2010/main" val="0"/>
              </a:ext>
            </a:extLst>
          </a:blip>
          <a:srcRect/>
          <a:stretch/>
        </p:blipFill>
        <p:spPr bwMode="auto">
          <a:xfrm>
            <a:off x="357188" y="1639019"/>
            <a:ext cx="8572500" cy="4886325"/>
          </a:xfrm>
          <a:prstGeom prst="rect">
            <a:avLst/>
          </a:prstGeom>
          <a:noFill/>
          <a:ln w="9525">
            <a:noFill/>
            <a:miter lim="800000"/>
            <a:headEnd/>
            <a:tailEnd/>
          </a:ln>
        </p:spPr>
      </p:pic>
      <p:sp>
        <p:nvSpPr>
          <p:cNvPr id="2" name="Title 1"/>
          <p:cNvSpPr>
            <a:spLocks noGrp="1"/>
          </p:cNvSpPr>
          <p:nvPr>
            <p:ph type="title"/>
          </p:nvPr>
        </p:nvSpPr>
        <p:spPr/>
        <p:txBody>
          <a:bodyPr/>
          <a:lstStyle/>
          <a:p>
            <a:pPr>
              <a:lnSpc>
                <a:spcPct val="90000"/>
              </a:lnSpc>
            </a:pPr>
            <a:r>
              <a:rPr lang="es-MX" sz="3200" dirty="0" smtClean="0"/>
              <a:t>Proyección de la erradicación de la desnutrición</a:t>
            </a:r>
            <a:r>
              <a:rPr lang="es-MX" sz="3200" dirty="0"/>
              <a:t>, según </a:t>
            </a:r>
            <a:r>
              <a:rPr lang="es-MX" sz="3200" dirty="0" smtClean="0"/>
              <a:t>diferentes estudios nacionales</a:t>
            </a:r>
            <a:endParaRPr lang="es-MX" sz="3200" dirty="0"/>
          </a:p>
        </p:txBody>
      </p:sp>
    </p:spTree>
    <p:extLst>
      <p:ext uri="{BB962C8B-B14F-4D97-AF65-F5344CB8AC3E}">
        <p14:creationId xmlns="" xmlns:p14="http://schemas.microsoft.com/office/powerpoint/2010/main" val="3799995437"/>
      </p:ext>
    </p:extLst>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Imagen 1"/>
          <p:cNvPicPr>
            <a:picLocks noChangeAspect="1" noChangeArrowheads="1"/>
          </p:cNvPicPr>
          <p:nvPr/>
        </p:nvPicPr>
        <p:blipFill>
          <a:blip r:embed="rId2" cstate="print"/>
          <a:srcRect l="32333" t="7861" r="31036" b="8000"/>
          <a:stretch>
            <a:fillRect/>
          </a:stretch>
        </p:blipFill>
        <p:spPr bwMode="auto">
          <a:xfrm>
            <a:off x="5220072" y="404582"/>
            <a:ext cx="3610471" cy="5760722"/>
          </a:xfrm>
          <a:prstGeom prst="rect">
            <a:avLst/>
          </a:prstGeom>
          <a:noFill/>
          <a:ln w="9525">
            <a:noFill/>
            <a:miter lim="800000"/>
            <a:headEnd/>
            <a:tailEnd/>
          </a:ln>
        </p:spPr>
      </p:pic>
      <p:pic>
        <p:nvPicPr>
          <p:cNvPr id="6146" name="Picture 2"/>
          <p:cNvPicPr>
            <a:picLocks noChangeAspect="1" noChangeArrowheads="1"/>
          </p:cNvPicPr>
          <p:nvPr/>
        </p:nvPicPr>
        <p:blipFill>
          <a:blip r:embed="rId3" cstate="print"/>
          <a:srcRect l="30633" t="3381" r="17688" b="14720"/>
          <a:stretch>
            <a:fillRect/>
          </a:stretch>
        </p:blipFill>
        <p:spPr bwMode="auto">
          <a:xfrm>
            <a:off x="0" y="836712"/>
            <a:ext cx="5040560" cy="4680520"/>
          </a:xfrm>
          <a:prstGeom prst="rect">
            <a:avLst/>
          </a:prstGeom>
          <a:noFill/>
          <a:ln w="9525">
            <a:noFill/>
            <a:miter lim="800000"/>
            <a:headEnd/>
            <a:tailEnd/>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http://slan.org.mx/images/fonan%20cartel.jpg"/>
          <p:cNvPicPr>
            <a:picLocks noChangeAspect="1" noChangeArrowheads="1"/>
          </p:cNvPicPr>
          <p:nvPr/>
        </p:nvPicPr>
        <p:blipFill>
          <a:blip r:embed="rId2" cstate="print"/>
          <a:srcRect/>
          <a:stretch>
            <a:fillRect/>
          </a:stretch>
        </p:blipFill>
        <p:spPr bwMode="auto">
          <a:xfrm>
            <a:off x="0" y="161256"/>
            <a:ext cx="4738891" cy="6696744"/>
          </a:xfrm>
          <a:prstGeom prst="rect">
            <a:avLst/>
          </a:prstGeom>
          <a:noFill/>
        </p:spPr>
      </p:pic>
      <p:pic>
        <p:nvPicPr>
          <p:cNvPr id="3" name="Picture 2" descr="LOGO FONAN LETRERO"/>
          <p:cNvPicPr>
            <a:picLocks noChangeAspect="1" noChangeArrowheads="1"/>
          </p:cNvPicPr>
          <p:nvPr/>
        </p:nvPicPr>
        <p:blipFill>
          <a:blip r:embed="rId3" cstate="print"/>
          <a:srcRect b="23721"/>
          <a:stretch>
            <a:fillRect/>
          </a:stretch>
        </p:blipFill>
        <p:spPr bwMode="auto">
          <a:xfrm>
            <a:off x="6156176" y="476672"/>
            <a:ext cx="1224136" cy="886931"/>
          </a:xfrm>
          <a:prstGeom prst="rect">
            <a:avLst/>
          </a:prstGeom>
          <a:noFill/>
          <a:ln w="9525">
            <a:noFill/>
            <a:miter lim="800000"/>
            <a:headEnd/>
            <a:tailEnd/>
          </a:ln>
        </p:spPr>
      </p:pic>
      <p:sp>
        <p:nvSpPr>
          <p:cNvPr id="9217" name="Rectangle 1"/>
          <p:cNvSpPr>
            <a:spLocks noChangeArrowheads="1"/>
          </p:cNvSpPr>
          <p:nvPr/>
        </p:nvSpPr>
        <p:spPr bwMode="auto">
          <a:xfrm>
            <a:off x="5004048" y="1681067"/>
            <a:ext cx="3600400" cy="470898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Char char="•"/>
              <a:tabLst/>
            </a:pPr>
            <a:r>
              <a:rPr kumimoji="0" lang="es-ES_tradnl" sz="1200" b="0" i="0" u="none" strike="noStrike" cap="none" normalizeH="0" baseline="0" dirty="0" smtClean="0">
                <a:ln>
                  <a:noFill/>
                </a:ln>
                <a:solidFill>
                  <a:schemeClr val="tx1"/>
                </a:solidFill>
                <a:effectLst/>
                <a:latin typeface="Arial Narrow" pitchFamily="34" charset="0"/>
                <a:ea typeface="Cambria" pitchFamily="18" charset="0"/>
                <a:cs typeface="Times New Roman" pitchFamily="18" charset="0"/>
              </a:rPr>
              <a:t>Universidad Autónoma Metropolitana</a:t>
            </a:r>
            <a:endParaRPr kumimoji="0" lang="es-MX" sz="1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s-ES_tradnl" sz="1200" b="0" i="0" u="none" strike="noStrike" cap="none" normalizeH="0" baseline="0" dirty="0" smtClean="0">
                <a:ln>
                  <a:noFill/>
                </a:ln>
                <a:solidFill>
                  <a:schemeClr val="tx1"/>
                </a:solidFill>
                <a:effectLst/>
                <a:latin typeface="Arial Narrow" pitchFamily="34" charset="0"/>
                <a:ea typeface="Cambria" pitchFamily="18" charset="0"/>
                <a:cs typeface="Times New Roman" pitchFamily="18" charset="0"/>
              </a:rPr>
              <a:t>Instituto Nacional de Nutrición Salvador </a:t>
            </a:r>
            <a:r>
              <a:rPr kumimoji="0" lang="es-ES_tradnl" sz="1200" b="0" i="0" u="none" strike="noStrike" cap="none" normalizeH="0" baseline="0" dirty="0" err="1" smtClean="0">
                <a:ln>
                  <a:noFill/>
                </a:ln>
                <a:solidFill>
                  <a:schemeClr val="tx1"/>
                </a:solidFill>
                <a:effectLst/>
                <a:latin typeface="Arial Narrow" pitchFamily="34" charset="0"/>
                <a:ea typeface="Cambria" pitchFamily="18" charset="0"/>
                <a:cs typeface="Times New Roman" pitchFamily="18" charset="0"/>
              </a:rPr>
              <a:t>Zubirán</a:t>
            </a:r>
            <a:endParaRPr kumimoji="0" lang="es-MX" sz="1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s-ES_tradnl" sz="1200" b="0" i="0" u="none" strike="noStrike" cap="none" normalizeH="0" baseline="0" dirty="0" smtClean="0">
                <a:ln>
                  <a:noFill/>
                </a:ln>
                <a:solidFill>
                  <a:schemeClr val="tx1"/>
                </a:solidFill>
                <a:effectLst/>
                <a:latin typeface="Arial Narrow" pitchFamily="34" charset="0"/>
                <a:ea typeface="Cambria" pitchFamily="18" charset="0"/>
                <a:cs typeface="Times New Roman" pitchFamily="18" charset="0"/>
              </a:rPr>
              <a:t>Instituto Nacional de Salud Pública</a:t>
            </a:r>
            <a:endParaRPr kumimoji="0" lang="es-MX" sz="1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s-ES_tradnl" sz="1200" b="0" i="0" u="none" strike="noStrike" cap="none" normalizeH="0" baseline="0" dirty="0" smtClean="0">
                <a:ln>
                  <a:noFill/>
                </a:ln>
                <a:solidFill>
                  <a:schemeClr val="tx1"/>
                </a:solidFill>
                <a:effectLst/>
                <a:latin typeface="Arial Narrow" pitchFamily="34" charset="0"/>
                <a:ea typeface="Cambria" pitchFamily="18" charset="0"/>
                <a:cs typeface="Times New Roman" pitchFamily="18" charset="0"/>
              </a:rPr>
              <a:t>Instituto de Investigaciones Jurídicas de la UNAM</a:t>
            </a:r>
            <a:endParaRPr kumimoji="0" lang="es-MX" sz="1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s-ES_tradnl" sz="1200" b="0" i="0" u="none" strike="noStrike" cap="none" normalizeH="0" baseline="0" dirty="0" smtClean="0">
                <a:ln>
                  <a:noFill/>
                </a:ln>
                <a:solidFill>
                  <a:schemeClr val="tx1"/>
                </a:solidFill>
                <a:effectLst/>
                <a:latin typeface="Arial Narrow" pitchFamily="34" charset="0"/>
                <a:ea typeface="Cambria" pitchFamily="18" charset="0"/>
                <a:cs typeface="Times New Roman" pitchFamily="18" charset="0"/>
              </a:rPr>
              <a:t>Instituto Politécnico Nacional</a:t>
            </a:r>
            <a:endParaRPr kumimoji="0" lang="es-MX" sz="1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s-ES_tradnl" sz="1200" b="0" i="0" u="none" strike="noStrike" cap="none" normalizeH="0" baseline="0" dirty="0" smtClean="0">
                <a:ln>
                  <a:noFill/>
                </a:ln>
                <a:solidFill>
                  <a:schemeClr val="tx1"/>
                </a:solidFill>
                <a:effectLst/>
                <a:latin typeface="Arial Narrow" pitchFamily="34" charset="0"/>
                <a:ea typeface="Cambria" pitchFamily="18" charset="0"/>
                <a:cs typeface="Times New Roman" pitchFamily="18" charset="0"/>
              </a:rPr>
              <a:t>Instituto de Ciencia y Tecnología del Distrito Federal</a:t>
            </a:r>
            <a:endParaRPr kumimoji="0" lang="es-MX" sz="1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s-ES_tradnl" sz="1200" b="0" i="0" u="none" strike="noStrike" cap="none" normalizeH="0" baseline="0" dirty="0" smtClean="0">
                <a:ln>
                  <a:noFill/>
                </a:ln>
                <a:solidFill>
                  <a:schemeClr val="tx1"/>
                </a:solidFill>
                <a:effectLst/>
                <a:latin typeface="Arial Narrow" pitchFamily="34" charset="0"/>
                <a:ea typeface="Cambria" pitchFamily="18" charset="0"/>
                <a:cs typeface="Times New Roman" pitchFamily="18" charset="0"/>
              </a:rPr>
              <a:t>Instituto Tecnológico de Estudios Superiores de Monterrey</a:t>
            </a:r>
            <a:endParaRPr kumimoji="0" lang="es-MX" sz="1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s-ES_tradnl" sz="1200" b="0" i="0" u="none" strike="noStrike" cap="none" normalizeH="0" baseline="0" dirty="0" smtClean="0">
                <a:ln>
                  <a:noFill/>
                </a:ln>
                <a:solidFill>
                  <a:schemeClr val="tx1"/>
                </a:solidFill>
                <a:effectLst/>
                <a:latin typeface="Arial Narrow" pitchFamily="34" charset="0"/>
                <a:ea typeface="Cambria" pitchFamily="18" charset="0"/>
                <a:cs typeface="Times New Roman" pitchFamily="18" charset="0"/>
              </a:rPr>
              <a:t>Universidad Autónoma de Nuevo León</a:t>
            </a:r>
            <a:endParaRPr kumimoji="0" lang="es-MX" sz="1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s-ES_tradnl" sz="1200" b="0" i="0" u="none" strike="noStrike" cap="none" normalizeH="0" baseline="0" dirty="0" smtClean="0">
                <a:ln>
                  <a:noFill/>
                </a:ln>
                <a:solidFill>
                  <a:schemeClr val="tx1"/>
                </a:solidFill>
                <a:effectLst/>
                <a:latin typeface="Arial Narrow" pitchFamily="34" charset="0"/>
                <a:ea typeface="Cambria" pitchFamily="18" charset="0"/>
                <a:cs typeface="Times New Roman" pitchFamily="18" charset="0"/>
              </a:rPr>
              <a:t>Universidad Iberoamericana</a:t>
            </a:r>
            <a:endParaRPr kumimoji="0" lang="es-MX" sz="1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s-ES_tradnl" sz="1200" b="0" i="0" u="none" strike="noStrike" cap="none" normalizeH="0" baseline="0" dirty="0" smtClean="0">
                <a:ln>
                  <a:noFill/>
                </a:ln>
                <a:solidFill>
                  <a:schemeClr val="tx1"/>
                </a:solidFill>
                <a:effectLst/>
                <a:latin typeface="Arial Narrow" pitchFamily="34" charset="0"/>
                <a:ea typeface="Cambria" pitchFamily="18" charset="0"/>
                <a:cs typeface="Times New Roman" pitchFamily="18" charset="0"/>
              </a:rPr>
              <a:t>Universidad Veracruzana</a:t>
            </a:r>
            <a:endParaRPr kumimoji="0" lang="es-MX" sz="1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s-ES_tradnl" sz="1200" b="0" i="0" u="none" strike="noStrike" cap="none" normalizeH="0" baseline="0" dirty="0" smtClean="0">
                <a:ln>
                  <a:noFill/>
                </a:ln>
                <a:solidFill>
                  <a:schemeClr val="tx1"/>
                </a:solidFill>
                <a:effectLst/>
                <a:latin typeface="Arial Narrow" pitchFamily="34" charset="0"/>
                <a:ea typeface="Cambria" pitchFamily="18" charset="0"/>
                <a:cs typeface="Times New Roman" pitchFamily="18" charset="0"/>
              </a:rPr>
              <a:t>Universidad Autónoma de Ciudad </a:t>
            </a:r>
            <a:r>
              <a:rPr kumimoji="0" lang="es-ES_tradnl" sz="1400" b="0" i="0" u="none" strike="noStrike" cap="none" normalizeH="0" baseline="0" dirty="0" smtClean="0">
                <a:ln>
                  <a:noFill/>
                </a:ln>
                <a:solidFill>
                  <a:schemeClr val="tx1"/>
                </a:solidFill>
                <a:effectLst/>
                <a:latin typeface="Arial Narrow" pitchFamily="34" charset="0"/>
                <a:ea typeface="Cambria" pitchFamily="18" charset="0"/>
                <a:cs typeface="Times New Roman" pitchFamily="18" charset="0"/>
              </a:rPr>
              <a:t>Juárez</a:t>
            </a:r>
            <a:endParaRPr kumimoji="0" lang="es-MX" sz="1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s-ES_tradnl" sz="1200" b="0" i="0" u="none" strike="noStrike" cap="none" normalizeH="0" baseline="0" dirty="0" smtClean="0">
                <a:ln>
                  <a:noFill/>
                </a:ln>
                <a:solidFill>
                  <a:schemeClr val="tx1"/>
                </a:solidFill>
                <a:effectLst/>
                <a:latin typeface="Arial Narrow" pitchFamily="34" charset="0"/>
                <a:ea typeface="Cambria" pitchFamily="18" charset="0"/>
                <a:cs typeface="Times New Roman" pitchFamily="18" charset="0"/>
              </a:rPr>
              <a:t>Universidad Autónoma del Estado de México</a:t>
            </a:r>
            <a:endParaRPr kumimoji="0" lang="es-MX" sz="1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s-ES_tradnl" sz="1200" b="0" i="0" u="none" strike="noStrike" cap="none" normalizeH="0" baseline="0" dirty="0" smtClean="0">
                <a:ln>
                  <a:noFill/>
                </a:ln>
                <a:solidFill>
                  <a:schemeClr val="tx1"/>
                </a:solidFill>
                <a:effectLst/>
                <a:latin typeface="Arial Narrow" pitchFamily="34" charset="0"/>
                <a:ea typeface="Cambria" pitchFamily="18" charset="0"/>
                <a:cs typeface="Times New Roman" pitchFamily="18" charset="0"/>
              </a:rPr>
              <a:t>Universidad de Guadalajara</a:t>
            </a:r>
            <a:endParaRPr kumimoji="0" lang="es-MX" sz="1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s-ES_tradnl" sz="1200" b="0" i="0" u="none" strike="noStrike" cap="none" normalizeH="0" baseline="0" dirty="0" smtClean="0">
                <a:ln>
                  <a:noFill/>
                </a:ln>
                <a:solidFill>
                  <a:schemeClr val="tx1"/>
                </a:solidFill>
                <a:effectLst/>
                <a:latin typeface="Arial Narrow" pitchFamily="34" charset="0"/>
                <a:ea typeface="Cambria" pitchFamily="18" charset="0"/>
                <a:cs typeface="Times New Roman" pitchFamily="18" charset="0"/>
              </a:rPr>
              <a:t>Universidad Autónoma de Chihuahua</a:t>
            </a:r>
            <a:endParaRPr kumimoji="0" lang="es-MX" sz="1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s-ES_tradnl" sz="1200" b="0" i="0" u="none" strike="noStrike" cap="none" normalizeH="0" baseline="0" dirty="0" smtClean="0">
                <a:ln>
                  <a:noFill/>
                </a:ln>
                <a:solidFill>
                  <a:schemeClr val="tx1"/>
                </a:solidFill>
                <a:effectLst/>
                <a:latin typeface="Arial Narrow" pitchFamily="34" charset="0"/>
                <a:ea typeface="Cambria" pitchFamily="18" charset="0"/>
                <a:cs typeface="Times New Roman" pitchFamily="18" charset="0"/>
              </a:rPr>
              <a:t>Universidad Autónoma de Guanajuato</a:t>
            </a:r>
            <a:endParaRPr kumimoji="0" lang="es-MX" sz="1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s-ES_tradnl" sz="1200" b="0" i="0" u="none" strike="noStrike" cap="none" normalizeH="0" baseline="0" dirty="0" smtClean="0">
                <a:ln>
                  <a:noFill/>
                </a:ln>
                <a:solidFill>
                  <a:schemeClr val="tx1"/>
                </a:solidFill>
                <a:effectLst/>
                <a:latin typeface="Arial Narrow" pitchFamily="34" charset="0"/>
                <a:ea typeface="Cambria" pitchFamily="18" charset="0"/>
                <a:cs typeface="Times New Roman" pitchFamily="18" charset="0"/>
              </a:rPr>
              <a:t>Universidad Autónoma de Tlaxcala</a:t>
            </a:r>
            <a:endParaRPr kumimoji="0" lang="es-MX" sz="1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s-ES_tradnl" sz="1200" b="0" i="0" u="none" strike="noStrike" cap="none" normalizeH="0" baseline="0" dirty="0" smtClean="0">
                <a:ln>
                  <a:noFill/>
                </a:ln>
                <a:solidFill>
                  <a:schemeClr val="tx1"/>
                </a:solidFill>
                <a:effectLst/>
                <a:latin typeface="Arial Narrow" pitchFamily="34" charset="0"/>
                <a:ea typeface="Cambria" pitchFamily="18" charset="0"/>
                <a:cs typeface="Times New Roman" pitchFamily="18" charset="0"/>
              </a:rPr>
              <a:t>Universidad Autónoma de Yucatán </a:t>
            </a:r>
            <a:endParaRPr kumimoji="0" lang="es-MX" sz="1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s-ES_tradnl" sz="1200" b="0" i="0" u="none" strike="noStrike" cap="none" normalizeH="0" baseline="0" dirty="0" smtClean="0">
                <a:ln>
                  <a:noFill/>
                </a:ln>
                <a:solidFill>
                  <a:schemeClr val="tx1"/>
                </a:solidFill>
                <a:effectLst/>
                <a:latin typeface="Arial Narrow" pitchFamily="34" charset="0"/>
                <a:ea typeface="Cambria" pitchFamily="18" charset="0"/>
                <a:cs typeface="Times New Roman" pitchFamily="18" charset="0"/>
              </a:rPr>
              <a:t>Centro de Estudios para el Desarrollo Rural Sustentable y Soberanía Alimentaria</a:t>
            </a:r>
            <a:endParaRPr kumimoji="0" lang="es-MX" sz="1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s-ES_tradnl" sz="1200" b="0" i="0" u="none" strike="noStrike" cap="none" normalizeH="0" baseline="0" dirty="0" smtClean="0">
                <a:ln>
                  <a:noFill/>
                </a:ln>
                <a:solidFill>
                  <a:schemeClr val="tx1"/>
                </a:solidFill>
                <a:effectLst/>
                <a:latin typeface="Arial Narrow" pitchFamily="34" charset="0"/>
                <a:ea typeface="Cambria" pitchFamily="18" charset="0"/>
                <a:cs typeface="Times New Roman" pitchFamily="18" charset="0"/>
              </a:rPr>
              <a:t>Centro de Orientación Alimentaria</a:t>
            </a:r>
            <a:endParaRPr kumimoji="0" lang="es-MX" sz="1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s-ES_tradnl" sz="1200" b="0" i="0" u="none" strike="noStrike" cap="none" normalizeH="0" baseline="0" dirty="0" smtClean="0">
                <a:ln>
                  <a:noFill/>
                </a:ln>
                <a:solidFill>
                  <a:schemeClr val="tx1"/>
                </a:solidFill>
                <a:effectLst/>
                <a:latin typeface="Arial Narrow" pitchFamily="34" charset="0"/>
                <a:ea typeface="Cambria" pitchFamily="18" charset="0"/>
                <a:cs typeface="Times New Roman" pitchFamily="18" charset="0"/>
              </a:rPr>
              <a:t>Centro de Estudios e Investigación en Desarrollo y Asistencia Social</a:t>
            </a:r>
            <a:endParaRPr kumimoji="0" lang="es-MX" sz="1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s-ES_tradnl" sz="1200" b="0" i="0" u="none" strike="noStrike" cap="none" normalizeH="0" baseline="0" dirty="0" smtClean="0">
                <a:ln>
                  <a:noFill/>
                </a:ln>
                <a:solidFill>
                  <a:schemeClr val="tx1"/>
                </a:solidFill>
                <a:effectLst/>
                <a:latin typeface="Arial Narrow" pitchFamily="34" charset="0"/>
                <a:ea typeface="Cambria" pitchFamily="18" charset="0"/>
                <a:cs typeface="Times New Roman" pitchFamily="18" charset="0"/>
              </a:rPr>
              <a:t>Centro de Investigaciones en Alimentación y Desarrollo</a:t>
            </a:r>
            <a:endParaRPr kumimoji="0" lang="es-MX" sz="1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s-ES_tradnl" sz="1200" b="0" i="0" u="none" strike="noStrike" cap="none" normalizeH="0" baseline="0" dirty="0" smtClean="0">
                <a:ln>
                  <a:noFill/>
                </a:ln>
                <a:solidFill>
                  <a:schemeClr val="tx1"/>
                </a:solidFill>
                <a:effectLst/>
                <a:latin typeface="Arial Narrow" pitchFamily="34" charset="0"/>
                <a:ea typeface="Cambria" pitchFamily="18" charset="0"/>
                <a:cs typeface="Times New Roman" pitchFamily="18" charset="0"/>
              </a:rPr>
              <a:t>Instituto Tecnológico Autónomo de México</a:t>
            </a:r>
          </a:p>
          <a:p>
            <a:pPr marL="0" marR="0" lvl="0" indent="0" algn="l" defTabSz="914400" rtl="0" eaLnBrk="0" fontAlgn="base" latinLnBrk="0" hangingPunct="0">
              <a:lnSpc>
                <a:spcPct val="100000"/>
              </a:lnSpc>
              <a:spcBef>
                <a:spcPct val="0"/>
              </a:spcBef>
              <a:spcAft>
                <a:spcPct val="0"/>
              </a:spcAft>
              <a:buClrTx/>
              <a:buSzTx/>
              <a:buFontTx/>
              <a:buNone/>
              <a:tabLst/>
            </a:pPr>
            <a:r>
              <a:rPr kumimoji="0" lang="es-ES_tradnl" sz="1200" b="0" i="0" u="none" strike="noStrike" cap="none" normalizeH="0" baseline="0" dirty="0" smtClean="0">
                <a:ln>
                  <a:noFill/>
                </a:ln>
                <a:solidFill>
                  <a:schemeClr val="tx1"/>
                </a:solidFill>
                <a:effectLst/>
                <a:latin typeface="Arial Narrow" pitchFamily="34" charset="0"/>
                <a:ea typeface="Cambria" pitchFamily="18" charset="0"/>
                <a:cs typeface="Times New Roman" pitchFamily="18" charset="0"/>
              </a:rPr>
              <a:t>Asociación Mexicana de Miembros </a:t>
            </a:r>
            <a:endParaRPr kumimoji="0" lang="es-ES_tradnl" sz="2800" b="0" i="0" u="none" strike="noStrike" cap="none" normalizeH="0" baseline="0" dirty="0" smtClean="0">
              <a:ln>
                <a:noFill/>
              </a:ln>
              <a:solidFill>
                <a:schemeClr val="tx1"/>
              </a:solidFill>
              <a:effectLst/>
              <a:latin typeface="Arial" pitchFamily="34" charset="0"/>
              <a:cs typeface="Arial" pitchFamily="34" charset="0"/>
            </a:endParaRPr>
          </a:p>
        </p:txBody>
      </p:sp>
      <p:sp>
        <p:nvSpPr>
          <p:cNvPr id="5" name="TextBox 4"/>
          <p:cNvSpPr txBox="1"/>
          <p:nvPr/>
        </p:nvSpPr>
        <p:spPr>
          <a:xfrm>
            <a:off x="6372200" y="1412776"/>
            <a:ext cx="1121782" cy="461665"/>
          </a:xfrm>
          <a:prstGeom prst="rect">
            <a:avLst/>
          </a:prstGeom>
          <a:noFill/>
        </p:spPr>
        <p:txBody>
          <a:bodyPr wrap="none" rtlCol="0">
            <a:spAutoFit/>
          </a:bodyPr>
          <a:lstStyle/>
          <a:p>
            <a:r>
              <a:rPr lang="es-MX" sz="2400" b="1" dirty="0" smtClean="0"/>
              <a:t>FONAN</a:t>
            </a:r>
            <a:endParaRPr lang="es-MX" sz="2400" b="1" dirty="0"/>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5" name="Rectangle 1"/>
          <p:cNvSpPr>
            <a:spLocks noChangeArrowheads="1"/>
          </p:cNvSpPr>
          <p:nvPr/>
        </p:nvSpPr>
        <p:spPr bwMode="auto">
          <a:xfrm>
            <a:off x="539552" y="1906954"/>
            <a:ext cx="7776864" cy="397031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kumimoji="0" lang="es-ES_tradnl" sz="2800" b="0" i="0" u="none" strike="noStrike" cap="none" normalizeH="0" baseline="0" dirty="0" smtClean="0">
                <a:ln>
                  <a:noFill/>
                </a:ln>
                <a:solidFill>
                  <a:schemeClr val="tx1"/>
                </a:solidFill>
                <a:effectLst/>
                <a:latin typeface="Arial" pitchFamily="34" charset="0"/>
                <a:ea typeface="Cambria" pitchFamily="18" charset="0"/>
                <a:cs typeface="Helvetica Neue"/>
              </a:rPr>
              <a:t>El objetivo operativo del </a:t>
            </a:r>
            <a:r>
              <a:rPr kumimoji="0" lang="es-ES_tradnl" sz="2800" b="0" i="0" u="none" strike="noStrike" cap="none" normalizeH="0" baseline="0" dirty="0" err="1" smtClean="0">
                <a:ln>
                  <a:noFill/>
                </a:ln>
                <a:solidFill>
                  <a:schemeClr val="tx1"/>
                </a:solidFill>
                <a:effectLst/>
                <a:latin typeface="Arial" pitchFamily="34" charset="0"/>
                <a:ea typeface="Cambria" pitchFamily="18" charset="0"/>
                <a:cs typeface="Helvetica Neue"/>
              </a:rPr>
              <a:t>Fonan</a:t>
            </a:r>
            <a:r>
              <a:rPr kumimoji="0" lang="es-ES_tradnl" sz="2800" b="0" i="0" u="none" strike="noStrike" cap="none" normalizeH="0" baseline="0" dirty="0" smtClean="0">
                <a:ln>
                  <a:noFill/>
                </a:ln>
                <a:solidFill>
                  <a:schemeClr val="tx1"/>
                </a:solidFill>
                <a:effectLst/>
                <a:latin typeface="Arial" pitchFamily="34" charset="0"/>
                <a:ea typeface="Cambria" pitchFamily="18" charset="0"/>
                <a:cs typeface="Helvetica Neue"/>
              </a:rPr>
              <a:t> fue exponer y reconocer los elementos sustantivos del sistema alimentario mexicano para articular, diseñar, presentar, proponer y vigilar una política alimentaria y nutricional en México, mediante una amplia participación académica y ciudadana para la construcción de un nuevo modelo de Nación basado en el bienestar y los derechos humanos.</a:t>
            </a:r>
            <a:endParaRPr kumimoji="0" lang="es-ES_tradnl" sz="4000" b="0" i="0" u="none" strike="noStrike" cap="none" normalizeH="0" baseline="0" dirty="0" smtClean="0">
              <a:ln>
                <a:noFill/>
              </a:ln>
              <a:solidFill>
                <a:schemeClr val="tx1"/>
              </a:solidFill>
              <a:effectLst/>
              <a:latin typeface="Arial" pitchFamily="34" charset="0"/>
              <a:cs typeface="Arial" pitchFamily="34" charset="0"/>
            </a:endParaRPr>
          </a:p>
        </p:txBody>
      </p:sp>
      <p:pic>
        <p:nvPicPr>
          <p:cNvPr id="1026" name="Picture 2" descr="LOGO FONAN LETRERO"/>
          <p:cNvPicPr>
            <a:picLocks noChangeAspect="1" noChangeArrowheads="1"/>
          </p:cNvPicPr>
          <p:nvPr/>
        </p:nvPicPr>
        <p:blipFill>
          <a:blip r:embed="rId2" cstate="print"/>
          <a:srcRect b="23721"/>
          <a:stretch>
            <a:fillRect/>
          </a:stretch>
        </p:blipFill>
        <p:spPr bwMode="auto">
          <a:xfrm>
            <a:off x="900113" y="214313"/>
            <a:ext cx="1852880" cy="1342479"/>
          </a:xfrm>
          <a:prstGeom prst="rect">
            <a:avLst/>
          </a:prstGeom>
          <a:noFill/>
          <a:ln w="9525">
            <a:noFill/>
            <a:miter lim="800000"/>
            <a:headEnd/>
            <a:tailEnd/>
          </a:ln>
        </p:spPr>
      </p:pic>
      <p:sp>
        <p:nvSpPr>
          <p:cNvPr id="4" name="TextBox 3"/>
          <p:cNvSpPr txBox="1"/>
          <p:nvPr/>
        </p:nvSpPr>
        <p:spPr>
          <a:xfrm>
            <a:off x="3059832" y="476672"/>
            <a:ext cx="4680520" cy="1015663"/>
          </a:xfrm>
          <a:prstGeom prst="rect">
            <a:avLst/>
          </a:prstGeom>
          <a:noFill/>
        </p:spPr>
        <p:txBody>
          <a:bodyPr wrap="square" rtlCol="0">
            <a:spAutoFit/>
          </a:bodyPr>
          <a:lstStyle/>
          <a:p>
            <a:pPr algn="ctr"/>
            <a:r>
              <a:rPr lang="es-MX" sz="2000" dirty="0" smtClean="0"/>
              <a:t>FORO NACIONAL PARA LA CONSTRUCCION DE LA POLITICA PUBLICA EN ALIMENTACION Y NUTRICION EN MÉXICO</a:t>
            </a:r>
            <a:endParaRPr lang="es-MX" sz="2000" dirty="0"/>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5" name="Rectangle 1"/>
          <p:cNvSpPr>
            <a:spLocks noChangeArrowheads="1"/>
          </p:cNvSpPr>
          <p:nvPr/>
        </p:nvSpPr>
        <p:spPr bwMode="auto">
          <a:xfrm>
            <a:off x="611560" y="2492896"/>
            <a:ext cx="7776864" cy="286232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kumimoji="0" lang="es-ES_tradnl" b="0" i="0" u="none" strike="noStrike" cap="none" normalizeH="0" baseline="0" dirty="0" smtClean="0">
                <a:ln>
                  <a:noFill/>
                </a:ln>
                <a:solidFill>
                  <a:schemeClr val="tx1"/>
                </a:solidFill>
                <a:effectLst/>
                <a:latin typeface="Arial" pitchFamily="34" charset="0"/>
                <a:ea typeface="Cambria" pitchFamily="18" charset="0"/>
                <a:cs typeface="Helvetica Neue"/>
              </a:rPr>
              <a:t>Las metas planteadas fueron:</a:t>
            </a:r>
            <a:endParaRPr kumimoji="0" lang="es-MX" sz="1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kumimoji="0" lang="es-ES_tradnl" b="0" i="0" u="none" strike="noStrike" cap="none" normalizeH="0" baseline="0" dirty="0" smtClean="0">
                <a:ln>
                  <a:noFill/>
                </a:ln>
                <a:solidFill>
                  <a:schemeClr val="tx1"/>
                </a:solidFill>
                <a:effectLst/>
                <a:latin typeface="Arial" pitchFamily="34" charset="0"/>
                <a:ea typeface="Cambria" pitchFamily="18" charset="0"/>
                <a:cs typeface="Helvetica Neue"/>
              </a:rPr>
              <a:t>Obtener una propuesta técnica concreta y viable, con representación académica y ciudadana, para  la construcción de una  Política Alimentaria y Nutricional en México.</a:t>
            </a:r>
            <a:endParaRPr kumimoji="0" lang="es-MX" sz="1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kumimoji="0" lang="es-ES_tradnl" b="0" i="0" u="none" strike="noStrike" cap="none" normalizeH="0" baseline="0" dirty="0" smtClean="0">
                <a:ln>
                  <a:noFill/>
                </a:ln>
                <a:solidFill>
                  <a:schemeClr val="tx1"/>
                </a:solidFill>
                <a:effectLst/>
                <a:latin typeface="Arial" pitchFamily="34" charset="0"/>
                <a:ea typeface="Cambria" pitchFamily="18" charset="0"/>
                <a:cs typeface="Helvetica Neue"/>
              </a:rPr>
              <a:t>Contar con un documento estratégico que estructure las propuestas para su incorporación en el Plan Nacional .Nacional de Desarrollo 2013-2018 con un horizonte de país que permita el mejor aprovechamiento posible del bono demográfico hacia el 2030</a:t>
            </a:r>
            <a:endParaRPr kumimoji="0" lang="es-MX" sz="1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kumimoji="0" lang="es-ES_tradnl" b="0" i="0" u="none" strike="noStrike" cap="none" normalizeH="0" baseline="0" dirty="0" smtClean="0">
                <a:ln>
                  <a:noFill/>
                </a:ln>
                <a:solidFill>
                  <a:schemeClr val="tx1"/>
                </a:solidFill>
                <a:effectLst/>
                <a:latin typeface="Arial" pitchFamily="34" charset="0"/>
                <a:ea typeface="Cambria" pitchFamily="18" charset="0"/>
                <a:cs typeface="Helvetica Neue"/>
              </a:rPr>
              <a:t>Definir los indicadores básicos para la integración de la vigilancia permanente del ejercicio en la Política Alimentaria y Nutricional en México. </a:t>
            </a:r>
            <a:endParaRPr kumimoji="0" lang="es-ES_tradnl" sz="2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1026" name="Picture 2" descr="LOGO FONAN LETRERO"/>
          <p:cNvPicPr>
            <a:picLocks noChangeAspect="1" noChangeArrowheads="1"/>
          </p:cNvPicPr>
          <p:nvPr/>
        </p:nvPicPr>
        <p:blipFill>
          <a:blip r:embed="rId2" cstate="print"/>
          <a:srcRect b="23721"/>
          <a:stretch>
            <a:fillRect/>
          </a:stretch>
        </p:blipFill>
        <p:spPr bwMode="auto">
          <a:xfrm>
            <a:off x="899592" y="548680"/>
            <a:ext cx="1753495" cy="1270471"/>
          </a:xfrm>
          <a:prstGeom prst="rect">
            <a:avLst/>
          </a:prstGeom>
          <a:noFill/>
          <a:ln w="9525">
            <a:noFill/>
            <a:miter lim="800000"/>
            <a:headEnd/>
            <a:tailEnd/>
          </a:ln>
        </p:spPr>
      </p:pic>
      <p:sp>
        <p:nvSpPr>
          <p:cNvPr id="4" name="TextBox 3"/>
          <p:cNvSpPr txBox="1"/>
          <p:nvPr/>
        </p:nvSpPr>
        <p:spPr>
          <a:xfrm>
            <a:off x="3059832" y="476672"/>
            <a:ext cx="4680520" cy="1015663"/>
          </a:xfrm>
          <a:prstGeom prst="rect">
            <a:avLst/>
          </a:prstGeom>
          <a:noFill/>
        </p:spPr>
        <p:txBody>
          <a:bodyPr wrap="square" rtlCol="0">
            <a:spAutoFit/>
          </a:bodyPr>
          <a:lstStyle/>
          <a:p>
            <a:pPr algn="ctr"/>
            <a:r>
              <a:rPr lang="es-MX" sz="2000" dirty="0" smtClean="0"/>
              <a:t>FORO NACIONAL PARA LA CONSTRUCCION DE LA POLITICA PUBLICA EN ALIMENTACION Y NUTRICION EN MÉXICO</a:t>
            </a:r>
            <a:endParaRPr lang="es-MX" sz="2000" dirty="0"/>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838200" y="723900"/>
            <a:ext cx="7467600" cy="5410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203324248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819150" y="619125"/>
            <a:ext cx="7505700" cy="56197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99219879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827584" y="309528"/>
            <a:ext cx="7461072" cy="621581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297315920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763688" y="33495"/>
            <a:ext cx="5369198" cy="649184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12755270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862013" y="904875"/>
            <a:ext cx="7419975" cy="5048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381767656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LOGO FONAN LETRERO"/>
          <p:cNvPicPr>
            <a:picLocks noChangeAspect="1" noChangeArrowheads="1"/>
          </p:cNvPicPr>
          <p:nvPr/>
        </p:nvPicPr>
        <p:blipFill>
          <a:blip r:embed="rId2" cstate="print"/>
          <a:srcRect b="23721"/>
          <a:stretch>
            <a:fillRect/>
          </a:stretch>
        </p:blipFill>
        <p:spPr bwMode="auto">
          <a:xfrm>
            <a:off x="395536" y="404664"/>
            <a:ext cx="1852880" cy="1342479"/>
          </a:xfrm>
          <a:prstGeom prst="rect">
            <a:avLst/>
          </a:prstGeom>
          <a:noFill/>
          <a:ln w="9525">
            <a:noFill/>
            <a:miter lim="800000"/>
            <a:headEnd/>
            <a:tailEnd/>
          </a:ln>
        </p:spPr>
      </p:pic>
      <p:sp>
        <p:nvSpPr>
          <p:cNvPr id="3" name="TextBox 2"/>
          <p:cNvSpPr txBox="1"/>
          <p:nvPr/>
        </p:nvSpPr>
        <p:spPr>
          <a:xfrm>
            <a:off x="2771800" y="332656"/>
            <a:ext cx="4680520" cy="1015663"/>
          </a:xfrm>
          <a:prstGeom prst="rect">
            <a:avLst/>
          </a:prstGeom>
          <a:noFill/>
        </p:spPr>
        <p:txBody>
          <a:bodyPr wrap="square" rtlCol="0">
            <a:spAutoFit/>
          </a:bodyPr>
          <a:lstStyle/>
          <a:p>
            <a:pPr algn="ctr"/>
            <a:r>
              <a:rPr lang="es-MX" sz="2000" dirty="0" smtClean="0"/>
              <a:t>FORO NACIONAL PARA LA CONSTRUCCION DE LA POLITICA PUBLICA EN ALIMENTACION Y NUTRICION EN MÉXICO</a:t>
            </a:r>
            <a:endParaRPr lang="es-MX" sz="2000" dirty="0"/>
          </a:p>
        </p:txBody>
      </p:sp>
      <p:sp>
        <p:nvSpPr>
          <p:cNvPr id="7169" name="Rectangle 1"/>
          <p:cNvSpPr>
            <a:spLocks noChangeArrowheads="1"/>
          </p:cNvSpPr>
          <p:nvPr/>
        </p:nvSpPr>
        <p:spPr bwMode="auto">
          <a:xfrm>
            <a:off x="1259632" y="1628800"/>
            <a:ext cx="7416824" cy="489364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kumimoji="0" lang="es-ES_tradnl" sz="1600" b="0" i="0" u="none" strike="noStrike" cap="none" normalizeH="0" baseline="0" dirty="0" smtClean="0">
                <a:ln>
                  <a:noFill/>
                </a:ln>
                <a:solidFill>
                  <a:schemeClr val="tx1"/>
                </a:solidFill>
                <a:effectLst/>
                <a:latin typeface="Arial" pitchFamily="34" charset="0"/>
                <a:ea typeface="Cambria" pitchFamily="18" charset="0"/>
                <a:cs typeface="Helvetica Neue"/>
              </a:rPr>
              <a:t>Centro de Estudios para el Desarrollo Rural y Soberanía Alimentaria</a:t>
            </a:r>
            <a:endParaRPr kumimoji="0" lang="es-MX" sz="1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kumimoji="0" lang="es-ES_tradnl" sz="1600" b="0" i="0" u="none" strike="noStrike" cap="none" normalizeH="0" baseline="0" dirty="0" smtClean="0">
                <a:ln>
                  <a:noFill/>
                </a:ln>
                <a:solidFill>
                  <a:schemeClr val="tx1"/>
                </a:solidFill>
                <a:effectLst/>
                <a:latin typeface="Arial" pitchFamily="34" charset="0"/>
                <a:ea typeface="Cambria" pitchFamily="18" charset="0"/>
                <a:cs typeface="Helvetica Neue"/>
              </a:rPr>
              <a:t>Frente Parlamentario Contra el Hambre</a:t>
            </a:r>
            <a:endParaRPr kumimoji="0" lang="es-MX" sz="1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kumimoji="0" lang="es-ES_tradnl" sz="1600" b="0" i="0" u="none" strike="noStrike" cap="none" normalizeH="0" baseline="0" dirty="0" smtClean="0">
                <a:ln>
                  <a:noFill/>
                </a:ln>
                <a:solidFill>
                  <a:schemeClr val="tx1"/>
                </a:solidFill>
                <a:effectLst/>
                <a:latin typeface="Arial" pitchFamily="34" charset="0"/>
                <a:ea typeface="Cambria" pitchFamily="18" charset="0"/>
                <a:cs typeface="Helvetica Neue"/>
              </a:rPr>
              <a:t>Consejo Nacional de Desarrollo Social CNDS.</a:t>
            </a:r>
            <a:endParaRPr kumimoji="0" lang="es-MX" sz="1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kumimoji="0" lang="es-ES_tradnl" sz="1600" b="0" i="0" u="none" strike="noStrike" cap="none" normalizeH="0" baseline="0" dirty="0" smtClean="0">
                <a:ln>
                  <a:noFill/>
                </a:ln>
                <a:solidFill>
                  <a:schemeClr val="tx1"/>
                </a:solidFill>
                <a:effectLst/>
                <a:latin typeface="Arial" pitchFamily="34" charset="0"/>
                <a:ea typeface="Cambria" pitchFamily="18" charset="0"/>
                <a:cs typeface="Helvetica Neue"/>
              </a:rPr>
              <a:t>Grupo de Diálogo Rural-RIMISP.</a:t>
            </a:r>
            <a:r>
              <a:rPr kumimoji="0" lang="es-ES_tradnl" sz="1600" b="0" i="0" u="none" strike="noStrike" cap="none" normalizeH="0" baseline="0" dirty="0" smtClean="0">
                <a:ln>
                  <a:noFill/>
                </a:ln>
                <a:solidFill>
                  <a:schemeClr val="tx1"/>
                </a:solidFill>
                <a:effectLst/>
                <a:latin typeface="Arial" pitchFamily="34" charset="0"/>
                <a:ea typeface="Cambria" pitchFamily="18" charset="0"/>
                <a:cs typeface="Times New Roman" pitchFamily="18" charset="0"/>
              </a:rPr>
              <a:t> </a:t>
            </a:r>
            <a:r>
              <a:rPr kumimoji="0" lang="es-ES_tradnl" sz="1600" b="0" i="0" u="none" strike="noStrike" cap="none" normalizeH="0" baseline="0" dirty="0" smtClean="0">
                <a:ln>
                  <a:noFill/>
                </a:ln>
                <a:solidFill>
                  <a:schemeClr val="tx1"/>
                </a:solidFill>
                <a:effectLst/>
                <a:latin typeface="Arial" pitchFamily="34" charset="0"/>
                <a:ea typeface="Cambria" pitchFamily="18" charset="0"/>
                <a:cs typeface="Helvetica Neue"/>
              </a:rPr>
              <a:t>Conocimiento y Cambio en Pobreza Rural y Desarrollo en México</a:t>
            </a:r>
            <a:endParaRPr kumimoji="0" lang="es-MX" sz="1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kumimoji="0" lang="es-ES_tradnl" sz="1600" b="0" i="0" u="none" strike="noStrike" cap="none" normalizeH="0" baseline="0" dirty="0" smtClean="0">
                <a:ln>
                  <a:noFill/>
                </a:ln>
                <a:solidFill>
                  <a:schemeClr val="tx1"/>
                </a:solidFill>
                <a:effectLst/>
                <a:latin typeface="Arial" pitchFamily="34" charset="0"/>
                <a:ea typeface="Cambria" pitchFamily="18" charset="0"/>
                <a:cs typeface="Helvetica Neue"/>
              </a:rPr>
              <a:t>Plan de Gran Visión para el Desarrollo del Sector Agroalimentario de México </a:t>
            </a:r>
            <a:r>
              <a:rPr kumimoji="0" lang="es-MX" sz="1600" b="0" i="0" u="none" strike="noStrike" cap="none" normalizeH="0" baseline="0" dirty="0" smtClean="0">
                <a:ln>
                  <a:noFill/>
                </a:ln>
                <a:solidFill>
                  <a:schemeClr val="tx1"/>
                </a:solidFill>
                <a:effectLst/>
                <a:latin typeface="Arial" pitchFamily="34" charset="0"/>
                <a:ea typeface="Cambria" pitchFamily="18" charset="0"/>
                <a:cs typeface="Helvetica Neue"/>
              </a:rPr>
              <a:t>(ANECH, ANIA, UACH, UAAN, COLPOS)),</a:t>
            </a:r>
            <a:endParaRPr kumimoji="0" lang="es-MX" sz="1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kumimoji="0" lang="es-ES_tradnl" sz="1600" b="0" i="0" u="none" strike="noStrike" cap="none" normalizeH="0" baseline="0" dirty="0" smtClean="0">
                <a:ln>
                  <a:noFill/>
                </a:ln>
                <a:solidFill>
                  <a:schemeClr val="tx1"/>
                </a:solidFill>
                <a:effectLst/>
                <a:latin typeface="Arial" pitchFamily="34" charset="0"/>
                <a:ea typeface="Cambria" pitchFamily="18" charset="0"/>
                <a:cs typeface="Helvetica Neue"/>
              </a:rPr>
              <a:t>Centro de Investigación en Desarrollo y Asistencia Social CEIDAS</a:t>
            </a:r>
            <a:endParaRPr kumimoji="0" lang="es-MX" sz="1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kumimoji="0" lang="es-ES_tradnl" sz="1600" b="0" i="0" u="none" strike="noStrike" cap="none" normalizeH="0" baseline="0" dirty="0" smtClean="0">
                <a:ln>
                  <a:noFill/>
                </a:ln>
                <a:solidFill>
                  <a:schemeClr val="tx1"/>
                </a:solidFill>
                <a:effectLst/>
                <a:latin typeface="Arial" pitchFamily="34" charset="0"/>
                <a:ea typeface="Cambria" pitchFamily="18" charset="0"/>
                <a:cs typeface="Helvetica Neue"/>
              </a:rPr>
              <a:t>INCIDE Social.</a:t>
            </a:r>
            <a:endParaRPr kumimoji="0" lang="es-MX" sz="1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kumimoji="0" lang="es-ES_tradnl" sz="1600" b="0" i="0" u="none" strike="noStrike" cap="none" normalizeH="0" baseline="0" dirty="0" smtClean="0">
                <a:ln>
                  <a:noFill/>
                </a:ln>
                <a:solidFill>
                  <a:schemeClr val="tx1"/>
                </a:solidFill>
                <a:effectLst/>
                <a:latin typeface="Arial" pitchFamily="34" charset="0"/>
                <a:ea typeface="Cambria" pitchFamily="18" charset="0"/>
                <a:cs typeface="Helvetica Neue"/>
              </a:rPr>
              <a:t>Instituto de Investigaciones Jurídicas de la UNAM</a:t>
            </a:r>
            <a:endParaRPr kumimoji="0" lang="es-MX" sz="1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kumimoji="0" lang="es-ES_tradnl" sz="1600" b="0" i="0" u="none" strike="noStrike" cap="none" normalizeH="0" baseline="0" dirty="0" smtClean="0">
                <a:ln>
                  <a:noFill/>
                </a:ln>
                <a:solidFill>
                  <a:schemeClr val="tx1"/>
                </a:solidFill>
                <a:effectLst/>
                <a:latin typeface="Arial" pitchFamily="34" charset="0"/>
                <a:ea typeface="Cambria" pitchFamily="18" charset="0"/>
                <a:cs typeface="Helvetica Neue"/>
              </a:rPr>
              <a:t>Seminario Universitario de la Cuestión Social. UNAM</a:t>
            </a:r>
            <a:endParaRPr kumimoji="0" lang="es-MX" sz="1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kumimoji="0" lang="es-ES_tradnl" sz="1600" b="0" i="0" u="none" strike="noStrike" cap="none" normalizeH="0" baseline="0" dirty="0" smtClean="0">
                <a:ln>
                  <a:noFill/>
                </a:ln>
                <a:solidFill>
                  <a:schemeClr val="tx1"/>
                </a:solidFill>
                <a:effectLst/>
                <a:latin typeface="Arial" pitchFamily="34" charset="0"/>
                <a:ea typeface="Cambria" pitchFamily="18" charset="0"/>
                <a:cs typeface="Helvetica Neue"/>
              </a:rPr>
              <a:t>Instituto Nacional de Salud Pública</a:t>
            </a:r>
            <a:endParaRPr kumimoji="0" lang="es-MX" sz="1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kumimoji="0" lang="es-ES_tradnl" sz="1600" b="0" i="0" u="none" strike="noStrike" cap="none" normalizeH="0" baseline="0" dirty="0" smtClean="0">
                <a:ln>
                  <a:noFill/>
                </a:ln>
                <a:solidFill>
                  <a:schemeClr val="tx1"/>
                </a:solidFill>
                <a:effectLst/>
                <a:latin typeface="Arial" pitchFamily="34" charset="0"/>
                <a:ea typeface="Cambria" pitchFamily="18" charset="0"/>
                <a:cs typeface="Helvetica Neue"/>
              </a:rPr>
              <a:t>Instituto Nacional de Ciencias Médicas y Nutrición Salvador </a:t>
            </a:r>
            <a:r>
              <a:rPr kumimoji="0" lang="es-ES_tradnl" sz="1600" b="0" i="0" u="none" strike="noStrike" cap="none" normalizeH="0" baseline="0" dirty="0" err="1" smtClean="0">
                <a:ln>
                  <a:noFill/>
                </a:ln>
                <a:solidFill>
                  <a:schemeClr val="tx1"/>
                </a:solidFill>
                <a:effectLst/>
                <a:latin typeface="Arial" pitchFamily="34" charset="0"/>
                <a:ea typeface="Cambria" pitchFamily="18" charset="0"/>
                <a:cs typeface="Helvetica Neue"/>
              </a:rPr>
              <a:t>Zubirán</a:t>
            </a:r>
            <a:endParaRPr kumimoji="0" lang="es-MX" sz="1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kumimoji="0" lang="es-ES_tradnl" sz="1600" b="0" i="0" u="none" strike="noStrike" cap="none" normalizeH="0" baseline="0" dirty="0" smtClean="0">
                <a:ln>
                  <a:noFill/>
                </a:ln>
                <a:solidFill>
                  <a:schemeClr val="tx1"/>
                </a:solidFill>
                <a:effectLst/>
                <a:latin typeface="Arial" pitchFamily="34" charset="0"/>
                <a:ea typeface="Cambria" pitchFamily="18" charset="0"/>
                <a:cs typeface="Helvetica Neue"/>
              </a:rPr>
              <a:t>Academia Mexicana de Medicina</a:t>
            </a:r>
            <a:endParaRPr kumimoji="0" lang="es-MX" sz="1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kumimoji="0" lang="es-ES_tradnl" sz="1600" b="0" i="0" u="none" strike="noStrike" cap="none" normalizeH="0" baseline="0" dirty="0" smtClean="0">
                <a:ln>
                  <a:noFill/>
                </a:ln>
                <a:solidFill>
                  <a:schemeClr val="tx1"/>
                </a:solidFill>
                <a:effectLst/>
                <a:latin typeface="Arial" pitchFamily="34" charset="0"/>
                <a:ea typeface="Cambria" pitchFamily="18" charset="0"/>
                <a:cs typeface="Helvetica Neue"/>
              </a:rPr>
              <a:t>Consejo Nacional de Universitarios por una Nueva Estrategia de Desarrollo </a:t>
            </a:r>
            <a:endParaRPr kumimoji="0" lang="es-MX" sz="1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kumimoji="0" lang="en-US" sz="1600" b="0" i="0" u="none" strike="noStrike" cap="none" normalizeH="0" baseline="0" dirty="0" smtClean="0">
                <a:ln>
                  <a:noFill/>
                </a:ln>
                <a:solidFill>
                  <a:schemeClr val="tx1"/>
                </a:solidFill>
                <a:effectLst/>
                <a:latin typeface="Arial" pitchFamily="34" charset="0"/>
                <a:ea typeface="Cambria" pitchFamily="18" charset="0"/>
                <a:cs typeface="Helvetica Neue"/>
              </a:rPr>
              <a:t>The Project Hunger de México</a:t>
            </a:r>
            <a:endParaRPr kumimoji="0" lang="es-MX" sz="1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kumimoji="0" lang="es-MX" sz="1600" b="0" i="0" u="none" strike="noStrike" cap="none" normalizeH="0" baseline="0" dirty="0" smtClean="0">
                <a:ln>
                  <a:noFill/>
                </a:ln>
                <a:solidFill>
                  <a:schemeClr val="tx1"/>
                </a:solidFill>
                <a:effectLst/>
                <a:latin typeface="Arial" pitchFamily="34" charset="0"/>
                <a:ea typeface="Cambria" pitchFamily="18" charset="0"/>
                <a:cs typeface="Helvetica Neue"/>
              </a:rPr>
              <a:t>Alianza Nacional por la Salud Alimentaria</a:t>
            </a:r>
            <a:endParaRPr kumimoji="0" lang="es-MX" sz="1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kumimoji="0" lang="es-ES_tradnl" sz="1600" b="0" i="0" u="none" strike="noStrike" cap="none" normalizeH="0" baseline="0" dirty="0" smtClean="0">
                <a:ln>
                  <a:noFill/>
                </a:ln>
                <a:solidFill>
                  <a:schemeClr val="tx1"/>
                </a:solidFill>
                <a:effectLst/>
                <a:latin typeface="Arial" pitchFamily="34" charset="0"/>
                <a:ea typeface="Cambria" pitchFamily="18" charset="0"/>
                <a:cs typeface="Helvetica Neue"/>
              </a:rPr>
              <a:t>Página web del FONAN: </a:t>
            </a:r>
            <a:r>
              <a:rPr kumimoji="0" lang="es-ES_tradnl" sz="1600" b="0" i="0" u="none" strike="noStrike" cap="none" normalizeH="0" baseline="0" dirty="0" smtClean="0">
                <a:ln>
                  <a:noFill/>
                </a:ln>
                <a:solidFill>
                  <a:schemeClr val="tx1"/>
                </a:solidFill>
                <a:effectLst/>
                <a:latin typeface="Arial" pitchFamily="34" charset="0"/>
                <a:ea typeface="Cambria" pitchFamily="18" charset="0"/>
                <a:cs typeface="Helvetica Neue"/>
                <a:hlinkClick r:id="rId3"/>
              </a:rPr>
              <a:t>http://fonan.nutricionenmexico.com/</a:t>
            </a:r>
            <a:endParaRPr kumimoji="0" lang="es-MX" sz="1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endParaRPr kumimoji="0" lang="es-MX" sz="24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cstate="print"/>
          <a:srcRect l="10700" t="1260" r="13258" b="-799"/>
          <a:stretch>
            <a:fillRect/>
          </a:stretch>
        </p:blipFill>
        <p:spPr bwMode="auto">
          <a:xfrm>
            <a:off x="0" y="92784"/>
            <a:ext cx="9144000" cy="6765216"/>
          </a:xfrm>
          <a:prstGeom prst="rect">
            <a:avLst/>
          </a:prstGeom>
          <a:noFill/>
          <a:ln w="9525">
            <a:noFill/>
            <a:miter lim="800000"/>
            <a:headEnd/>
            <a:tailEnd/>
          </a:ln>
        </p:spPr>
      </p:pic>
      <p:sp>
        <p:nvSpPr>
          <p:cNvPr id="3" name="TextBox 2"/>
          <p:cNvSpPr txBox="1"/>
          <p:nvPr/>
        </p:nvSpPr>
        <p:spPr>
          <a:xfrm>
            <a:off x="4932040" y="2348880"/>
            <a:ext cx="3071812" cy="523875"/>
          </a:xfrm>
          <a:prstGeom prst="rect">
            <a:avLst/>
          </a:prstGeom>
          <a:noFill/>
        </p:spPr>
        <p:txBody>
          <a:bodyPr>
            <a:spAutoFit/>
          </a:bodyPr>
          <a:lstStyle/>
          <a:p>
            <a:pPr fontAlgn="auto">
              <a:spcBef>
                <a:spcPts val="0"/>
              </a:spcBef>
              <a:spcAft>
                <a:spcPts val="0"/>
              </a:spcAft>
              <a:defRPr/>
            </a:pPr>
            <a:r>
              <a:rPr lang="es-MX" sz="2800" b="1" dirty="0">
                <a:solidFill>
                  <a:schemeClr val="tx2">
                    <a:lumMod val="50000"/>
                  </a:schemeClr>
                </a:solidFill>
                <a:latin typeface="+mn-lt"/>
                <a:cs typeface="+mn-cs"/>
              </a:rPr>
              <a:t>www.slan.org.mx</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4" descr="Mex 2010"/>
          <p:cNvPicPr>
            <a:picLocks noChangeAspect="1" noChangeArrowheads="1"/>
          </p:cNvPicPr>
          <p:nvPr/>
        </p:nvPicPr>
        <p:blipFill>
          <a:blip r:embed="rId3" cstate="print"/>
          <a:srcRect/>
          <a:stretch>
            <a:fillRect/>
          </a:stretch>
        </p:blipFill>
        <p:spPr bwMode="auto">
          <a:xfrm>
            <a:off x="0" y="1268413"/>
            <a:ext cx="9144000" cy="4818062"/>
          </a:xfrm>
          <a:prstGeom prst="rect">
            <a:avLst/>
          </a:prstGeom>
          <a:noFill/>
          <a:ln w="9525">
            <a:noFill/>
            <a:miter lim="800000"/>
            <a:headEnd/>
            <a:tailEnd/>
          </a:ln>
        </p:spPr>
      </p:pic>
      <p:sp>
        <p:nvSpPr>
          <p:cNvPr id="30726" name="Rectangle 6"/>
          <p:cNvSpPr>
            <a:spLocks noChangeArrowheads="1"/>
          </p:cNvSpPr>
          <p:nvPr/>
        </p:nvSpPr>
        <p:spPr bwMode="auto">
          <a:xfrm>
            <a:off x="250825" y="5157788"/>
            <a:ext cx="2070100" cy="914400"/>
          </a:xfrm>
          <a:prstGeom prst="rect">
            <a:avLst/>
          </a:prstGeom>
          <a:noFill/>
          <a:ln w="9525">
            <a:noFill/>
            <a:miter lim="800000"/>
            <a:headEnd/>
            <a:tailEnd/>
          </a:ln>
          <a:effectLst/>
        </p:spPr>
        <p:txBody>
          <a:bodyPr wrap="none">
            <a:spAutoFit/>
          </a:bodyPr>
          <a:lstStyle/>
          <a:p>
            <a:pPr fontAlgn="auto">
              <a:spcBef>
                <a:spcPct val="30000"/>
              </a:spcBef>
              <a:spcAft>
                <a:spcPts val="0"/>
              </a:spcAft>
              <a:defRPr/>
            </a:pPr>
            <a:r>
              <a:rPr lang="es-ES_tradnl" sz="5400">
                <a:solidFill>
                  <a:srgbClr val="000000"/>
                </a:solidFill>
                <a:effectLst>
                  <a:outerShdw blurRad="38100" dist="38100" dir="2700000" algn="tl">
                    <a:srgbClr val="FFFFFF"/>
                  </a:outerShdw>
                </a:effectLst>
                <a:latin typeface="Rockwell Extra Bold" pitchFamily="18" charset="0"/>
                <a:cs typeface="Arial" charset="0"/>
              </a:rPr>
              <a:t>2010</a:t>
            </a:r>
            <a:endParaRPr lang="es-MX" sz="5400">
              <a:solidFill>
                <a:srgbClr val="000000"/>
              </a:solidFill>
              <a:effectLst>
                <a:outerShdw blurRad="38100" dist="38100" dir="2700000" algn="tl">
                  <a:srgbClr val="FFFFFF"/>
                </a:outerShdw>
              </a:effectLst>
              <a:latin typeface="Rockwell Extra Bold" pitchFamily="18" charset="0"/>
              <a:cs typeface="Arial" charset="0"/>
            </a:endParaRPr>
          </a:p>
        </p:txBody>
      </p:sp>
      <p:sp>
        <p:nvSpPr>
          <p:cNvPr id="30727" name="Rectangle 7"/>
          <p:cNvSpPr>
            <a:spLocks noChangeArrowheads="1"/>
          </p:cNvSpPr>
          <p:nvPr/>
        </p:nvSpPr>
        <p:spPr bwMode="auto">
          <a:xfrm>
            <a:off x="0" y="0"/>
            <a:ext cx="9144000" cy="822325"/>
          </a:xfrm>
          <a:prstGeom prst="rect">
            <a:avLst/>
          </a:prstGeom>
          <a:noFill/>
          <a:ln w="9525">
            <a:noFill/>
            <a:miter lim="800000"/>
            <a:headEnd/>
            <a:tailEnd/>
          </a:ln>
          <a:effectLst/>
        </p:spPr>
        <p:txBody>
          <a:bodyPr>
            <a:spAutoFit/>
          </a:bodyPr>
          <a:lstStyle/>
          <a:p>
            <a:pPr fontAlgn="auto">
              <a:spcBef>
                <a:spcPts val="0"/>
              </a:spcBef>
              <a:spcAft>
                <a:spcPts val="0"/>
              </a:spcAft>
              <a:defRPr/>
            </a:pPr>
            <a:r>
              <a:rPr lang="es-ES_tradnl" sz="2400" b="1">
                <a:effectLst>
                  <a:outerShdw blurRad="38100" dist="38100" dir="2700000" algn="tl">
                    <a:srgbClr val="000000"/>
                  </a:outerShdw>
                </a:effectLst>
                <a:latin typeface="Georgia" pitchFamily="18" charset="0"/>
                <a:cs typeface="Arial" charset="0"/>
              </a:rPr>
              <a:t>Estados Unidos Mexicanos</a:t>
            </a:r>
          </a:p>
          <a:p>
            <a:pPr algn="r" fontAlgn="auto">
              <a:spcBef>
                <a:spcPts val="0"/>
              </a:spcBef>
              <a:spcAft>
                <a:spcPts val="0"/>
              </a:spcAft>
              <a:defRPr/>
            </a:pPr>
            <a:r>
              <a:rPr lang="es-ES_tradnl" sz="2400" b="1" i="1">
                <a:effectLst>
                  <a:outerShdw blurRad="38100" dist="38100" dir="2700000" algn="tl">
                    <a:srgbClr val="000000"/>
                  </a:outerShdw>
                </a:effectLst>
                <a:latin typeface="Georgia" pitchFamily="18" charset="0"/>
                <a:cs typeface="Arial" charset="0"/>
              </a:rPr>
              <a:t>Reloj de la desnutrición</a:t>
            </a:r>
            <a:endParaRPr lang="es-MX" sz="2400" b="1" i="1">
              <a:effectLst>
                <a:outerShdw blurRad="38100" dist="38100" dir="2700000" algn="tl">
                  <a:srgbClr val="000000"/>
                </a:outerShdw>
              </a:effectLst>
              <a:latin typeface="Georgia" pitchFamily="18" charset="0"/>
              <a:cs typeface="Arial" charset="0"/>
            </a:endParaRPr>
          </a:p>
        </p:txBody>
      </p:sp>
      <p:grpSp>
        <p:nvGrpSpPr>
          <p:cNvPr id="2" name="Group 9"/>
          <p:cNvGrpSpPr>
            <a:grpSpLocks/>
          </p:cNvGrpSpPr>
          <p:nvPr/>
        </p:nvGrpSpPr>
        <p:grpSpPr bwMode="auto">
          <a:xfrm>
            <a:off x="6732588" y="4868863"/>
            <a:ext cx="2160587" cy="576262"/>
            <a:chOff x="2304" y="2063"/>
            <a:chExt cx="864" cy="194"/>
          </a:xfrm>
        </p:grpSpPr>
        <p:pic>
          <p:nvPicPr>
            <p:cNvPr id="28680" name="Picture 10" descr="857CHEVY"/>
            <p:cNvPicPr>
              <a:picLocks noChangeAspect="1" noChangeArrowheads="1"/>
            </p:cNvPicPr>
            <p:nvPr/>
          </p:nvPicPr>
          <p:blipFill>
            <a:blip r:embed="rId4" cstate="print"/>
            <a:srcRect/>
            <a:stretch>
              <a:fillRect/>
            </a:stretch>
          </p:blipFill>
          <p:spPr bwMode="auto">
            <a:xfrm>
              <a:off x="2304" y="2063"/>
              <a:ext cx="144" cy="194"/>
            </a:xfrm>
            <a:prstGeom prst="rect">
              <a:avLst/>
            </a:prstGeom>
            <a:noFill/>
            <a:ln w="9525">
              <a:noFill/>
              <a:miter lim="800000"/>
              <a:headEnd/>
              <a:tailEnd/>
            </a:ln>
          </p:spPr>
        </p:pic>
        <p:pic>
          <p:nvPicPr>
            <p:cNvPr id="28681" name="Picture 11" descr="557CHEVY"/>
            <p:cNvPicPr>
              <a:picLocks noChangeAspect="1" noChangeArrowheads="1"/>
            </p:cNvPicPr>
            <p:nvPr/>
          </p:nvPicPr>
          <p:blipFill>
            <a:blip r:embed="rId5" cstate="print"/>
            <a:srcRect/>
            <a:stretch>
              <a:fillRect/>
            </a:stretch>
          </p:blipFill>
          <p:spPr bwMode="auto">
            <a:xfrm>
              <a:off x="2448" y="2063"/>
              <a:ext cx="144" cy="194"/>
            </a:xfrm>
            <a:prstGeom prst="rect">
              <a:avLst/>
            </a:prstGeom>
            <a:noFill/>
            <a:ln w="9525">
              <a:noFill/>
              <a:miter lim="800000"/>
              <a:headEnd/>
              <a:tailEnd/>
            </a:ln>
          </p:spPr>
        </p:pic>
        <p:pic>
          <p:nvPicPr>
            <p:cNvPr id="28682" name="Picture 12" descr="857CHEVY"/>
            <p:cNvPicPr>
              <a:picLocks noChangeAspect="1" noChangeArrowheads="1"/>
            </p:cNvPicPr>
            <p:nvPr/>
          </p:nvPicPr>
          <p:blipFill>
            <a:blip r:embed="rId4" cstate="print"/>
            <a:srcRect/>
            <a:stretch>
              <a:fillRect/>
            </a:stretch>
          </p:blipFill>
          <p:spPr bwMode="auto">
            <a:xfrm>
              <a:off x="2592" y="2063"/>
              <a:ext cx="144" cy="194"/>
            </a:xfrm>
            <a:prstGeom prst="rect">
              <a:avLst/>
            </a:prstGeom>
            <a:noFill/>
            <a:ln w="9525">
              <a:noFill/>
              <a:miter lim="800000"/>
              <a:headEnd/>
              <a:tailEnd/>
            </a:ln>
          </p:spPr>
        </p:pic>
        <p:pic>
          <p:nvPicPr>
            <p:cNvPr id="28683" name="Picture 13" descr="657CHEVY"/>
            <p:cNvPicPr>
              <a:picLocks noChangeAspect="1" noChangeArrowheads="1"/>
            </p:cNvPicPr>
            <p:nvPr/>
          </p:nvPicPr>
          <p:blipFill>
            <a:blip r:embed="rId6" cstate="print"/>
            <a:srcRect/>
            <a:stretch>
              <a:fillRect/>
            </a:stretch>
          </p:blipFill>
          <p:spPr bwMode="auto">
            <a:xfrm>
              <a:off x="2736" y="2063"/>
              <a:ext cx="144" cy="194"/>
            </a:xfrm>
            <a:prstGeom prst="rect">
              <a:avLst/>
            </a:prstGeom>
            <a:noFill/>
            <a:ln w="9525">
              <a:noFill/>
              <a:miter lim="800000"/>
              <a:headEnd/>
              <a:tailEnd/>
            </a:ln>
          </p:spPr>
        </p:pic>
        <p:pic>
          <p:nvPicPr>
            <p:cNvPr id="28684" name="Picture 14" descr="657CHEVY"/>
            <p:cNvPicPr>
              <a:picLocks noChangeAspect="1" noChangeArrowheads="1"/>
            </p:cNvPicPr>
            <p:nvPr/>
          </p:nvPicPr>
          <p:blipFill>
            <a:blip r:embed="rId6" cstate="print"/>
            <a:srcRect/>
            <a:stretch>
              <a:fillRect/>
            </a:stretch>
          </p:blipFill>
          <p:spPr bwMode="auto">
            <a:xfrm>
              <a:off x="2880" y="2063"/>
              <a:ext cx="144" cy="194"/>
            </a:xfrm>
            <a:prstGeom prst="rect">
              <a:avLst/>
            </a:prstGeom>
            <a:noFill/>
            <a:ln w="9525">
              <a:noFill/>
              <a:miter lim="800000"/>
              <a:headEnd/>
              <a:tailEnd/>
            </a:ln>
          </p:spPr>
        </p:pic>
        <p:pic>
          <p:nvPicPr>
            <p:cNvPr id="28685" name="Picture 15" descr="257CHEVY"/>
            <p:cNvPicPr>
              <a:picLocks noChangeAspect="1" noChangeArrowheads="1"/>
            </p:cNvPicPr>
            <p:nvPr/>
          </p:nvPicPr>
          <p:blipFill>
            <a:blip r:embed="rId7" cstate="print"/>
            <a:srcRect/>
            <a:stretch>
              <a:fillRect/>
            </a:stretch>
          </p:blipFill>
          <p:spPr bwMode="auto">
            <a:xfrm>
              <a:off x="3024" y="2063"/>
              <a:ext cx="144" cy="194"/>
            </a:xfrm>
            <a:prstGeom prst="rect">
              <a:avLst/>
            </a:prstGeom>
            <a:noFill/>
            <a:ln w="9525">
              <a:noFill/>
              <a:miter lim="800000"/>
              <a:headEnd/>
              <a:tailEnd/>
            </a:ln>
          </p:spPr>
        </p:pic>
      </p:grpSp>
      <p:sp>
        <p:nvSpPr>
          <p:cNvPr id="28678" name="Rectangle 16"/>
          <p:cNvSpPr>
            <a:spLocks noChangeArrowheads="1"/>
          </p:cNvSpPr>
          <p:nvPr/>
        </p:nvSpPr>
        <p:spPr bwMode="auto">
          <a:xfrm>
            <a:off x="6300788" y="5516563"/>
            <a:ext cx="2735262" cy="336550"/>
          </a:xfrm>
          <a:prstGeom prst="rect">
            <a:avLst/>
          </a:prstGeom>
          <a:noFill/>
          <a:ln w="9525">
            <a:noFill/>
            <a:miter lim="800000"/>
            <a:headEnd/>
            <a:tailEnd/>
          </a:ln>
        </p:spPr>
        <p:txBody>
          <a:bodyPr wrap="none">
            <a:spAutoFit/>
          </a:bodyPr>
          <a:lstStyle/>
          <a:p>
            <a:pPr>
              <a:spcBef>
                <a:spcPct val="30000"/>
              </a:spcBef>
            </a:pPr>
            <a:r>
              <a:rPr lang="es-ES" sz="1600" b="1">
                <a:solidFill>
                  <a:srgbClr val="000000"/>
                </a:solidFill>
                <a:latin typeface="Georgia" pitchFamily="18" charset="0"/>
              </a:rPr>
              <a:t>1º enero 2010, 00:00hrs</a:t>
            </a:r>
          </a:p>
        </p:txBody>
      </p:sp>
      <p:pic>
        <p:nvPicPr>
          <p:cNvPr id="28679" name="Picture 17"/>
          <p:cNvPicPr>
            <a:picLocks noChangeAspect="1" noChangeArrowheads="1"/>
          </p:cNvPicPr>
          <p:nvPr/>
        </p:nvPicPr>
        <p:blipFill>
          <a:blip r:embed="rId8" cstate="print"/>
          <a:srcRect/>
          <a:stretch>
            <a:fillRect/>
          </a:stretch>
        </p:blipFill>
        <p:spPr bwMode="auto">
          <a:xfrm>
            <a:off x="5486400" y="1981200"/>
            <a:ext cx="3021013" cy="277813"/>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5" descr="Mex 2015"/>
          <p:cNvPicPr>
            <a:picLocks noChangeAspect="1" noChangeArrowheads="1"/>
          </p:cNvPicPr>
          <p:nvPr/>
        </p:nvPicPr>
        <p:blipFill>
          <a:blip r:embed="rId3" cstate="print"/>
          <a:srcRect/>
          <a:stretch>
            <a:fillRect/>
          </a:stretch>
        </p:blipFill>
        <p:spPr bwMode="auto">
          <a:xfrm>
            <a:off x="0" y="1268413"/>
            <a:ext cx="9144000" cy="4818062"/>
          </a:xfrm>
          <a:prstGeom prst="rect">
            <a:avLst/>
          </a:prstGeom>
          <a:noFill/>
          <a:ln w="9525">
            <a:noFill/>
            <a:miter lim="800000"/>
            <a:headEnd/>
            <a:tailEnd/>
          </a:ln>
        </p:spPr>
      </p:pic>
      <p:sp>
        <p:nvSpPr>
          <p:cNvPr id="34822" name="Rectangle 6"/>
          <p:cNvSpPr>
            <a:spLocks noChangeArrowheads="1"/>
          </p:cNvSpPr>
          <p:nvPr/>
        </p:nvSpPr>
        <p:spPr bwMode="auto">
          <a:xfrm>
            <a:off x="250825" y="5157788"/>
            <a:ext cx="2070100" cy="914400"/>
          </a:xfrm>
          <a:prstGeom prst="rect">
            <a:avLst/>
          </a:prstGeom>
          <a:noFill/>
          <a:ln w="9525">
            <a:noFill/>
            <a:miter lim="800000"/>
            <a:headEnd/>
            <a:tailEnd/>
          </a:ln>
          <a:effectLst/>
        </p:spPr>
        <p:txBody>
          <a:bodyPr wrap="none">
            <a:spAutoFit/>
          </a:bodyPr>
          <a:lstStyle/>
          <a:p>
            <a:pPr fontAlgn="auto">
              <a:spcBef>
                <a:spcPct val="30000"/>
              </a:spcBef>
              <a:spcAft>
                <a:spcPts val="0"/>
              </a:spcAft>
              <a:defRPr/>
            </a:pPr>
            <a:r>
              <a:rPr lang="es-ES_tradnl" sz="5400">
                <a:solidFill>
                  <a:srgbClr val="000000"/>
                </a:solidFill>
                <a:effectLst>
                  <a:outerShdw blurRad="38100" dist="38100" dir="2700000" algn="tl">
                    <a:srgbClr val="FFFFFF"/>
                  </a:outerShdw>
                </a:effectLst>
                <a:latin typeface="Rockwell Extra Bold" pitchFamily="18" charset="0"/>
                <a:cs typeface="Arial" charset="0"/>
              </a:rPr>
              <a:t>2015</a:t>
            </a:r>
            <a:endParaRPr lang="es-MX" sz="5400">
              <a:solidFill>
                <a:srgbClr val="000000"/>
              </a:solidFill>
              <a:effectLst>
                <a:outerShdw blurRad="38100" dist="38100" dir="2700000" algn="tl">
                  <a:srgbClr val="FFFFFF"/>
                </a:outerShdw>
              </a:effectLst>
              <a:latin typeface="Rockwell Extra Bold" pitchFamily="18" charset="0"/>
              <a:cs typeface="Arial" charset="0"/>
            </a:endParaRPr>
          </a:p>
        </p:txBody>
      </p:sp>
      <p:sp>
        <p:nvSpPr>
          <p:cNvPr id="34823" name="Rectangle 7"/>
          <p:cNvSpPr>
            <a:spLocks noChangeArrowheads="1"/>
          </p:cNvSpPr>
          <p:nvPr/>
        </p:nvSpPr>
        <p:spPr bwMode="auto">
          <a:xfrm>
            <a:off x="0" y="0"/>
            <a:ext cx="9144000" cy="822325"/>
          </a:xfrm>
          <a:prstGeom prst="rect">
            <a:avLst/>
          </a:prstGeom>
          <a:noFill/>
          <a:ln w="9525">
            <a:noFill/>
            <a:miter lim="800000"/>
            <a:headEnd/>
            <a:tailEnd/>
          </a:ln>
          <a:effectLst/>
        </p:spPr>
        <p:txBody>
          <a:bodyPr>
            <a:spAutoFit/>
          </a:bodyPr>
          <a:lstStyle/>
          <a:p>
            <a:pPr fontAlgn="auto">
              <a:spcBef>
                <a:spcPts val="0"/>
              </a:spcBef>
              <a:spcAft>
                <a:spcPts val="0"/>
              </a:spcAft>
              <a:defRPr/>
            </a:pPr>
            <a:r>
              <a:rPr lang="es-ES_tradnl" sz="2400" b="1">
                <a:effectLst>
                  <a:outerShdw blurRad="38100" dist="38100" dir="2700000" algn="tl">
                    <a:srgbClr val="000000"/>
                  </a:outerShdw>
                </a:effectLst>
                <a:latin typeface="Georgia" pitchFamily="18" charset="0"/>
                <a:cs typeface="Arial" charset="0"/>
              </a:rPr>
              <a:t>Estados Unidos Mexicanos</a:t>
            </a:r>
          </a:p>
          <a:p>
            <a:pPr algn="r" fontAlgn="auto">
              <a:spcBef>
                <a:spcPts val="0"/>
              </a:spcBef>
              <a:spcAft>
                <a:spcPts val="0"/>
              </a:spcAft>
              <a:defRPr/>
            </a:pPr>
            <a:r>
              <a:rPr lang="es-ES_tradnl" sz="2400" b="1" i="1">
                <a:effectLst>
                  <a:outerShdw blurRad="38100" dist="38100" dir="2700000" algn="tl">
                    <a:srgbClr val="000000"/>
                  </a:outerShdw>
                </a:effectLst>
                <a:latin typeface="Georgia" pitchFamily="18" charset="0"/>
                <a:cs typeface="Arial" charset="0"/>
              </a:rPr>
              <a:t>Reloj de la desnutrición</a:t>
            </a:r>
            <a:endParaRPr lang="es-MX" sz="2400" b="1" i="1">
              <a:effectLst>
                <a:outerShdw blurRad="38100" dist="38100" dir="2700000" algn="tl">
                  <a:srgbClr val="000000"/>
                </a:outerShdw>
              </a:effectLst>
              <a:latin typeface="Georgia" pitchFamily="18" charset="0"/>
              <a:cs typeface="Arial" charset="0"/>
            </a:endParaRPr>
          </a:p>
        </p:txBody>
      </p:sp>
      <p:grpSp>
        <p:nvGrpSpPr>
          <p:cNvPr id="2" name="Group 9"/>
          <p:cNvGrpSpPr>
            <a:grpSpLocks/>
          </p:cNvGrpSpPr>
          <p:nvPr/>
        </p:nvGrpSpPr>
        <p:grpSpPr bwMode="auto">
          <a:xfrm>
            <a:off x="6732588" y="4868863"/>
            <a:ext cx="2160587" cy="576262"/>
            <a:chOff x="2304" y="2063"/>
            <a:chExt cx="864" cy="194"/>
          </a:xfrm>
        </p:grpSpPr>
        <p:pic>
          <p:nvPicPr>
            <p:cNvPr id="29704" name="Picture 10" descr="557CHEVY"/>
            <p:cNvPicPr>
              <a:picLocks noChangeAspect="1" noChangeArrowheads="1"/>
            </p:cNvPicPr>
            <p:nvPr/>
          </p:nvPicPr>
          <p:blipFill>
            <a:blip r:embed="rId4" cstate="print"/>
            <a:srcRect/>
            <a:stretch>
              <a:fillRect/>
            </a:stretch>
          </p:blipFill>
          <p:spPr bwMode="auto">
            <a:xfrm>
              <a:off x="2304" y="2063"/>
              <a:ext cx="144" cy="194"/>
            </a:xfrm>
            <a:prstGeom prst="rect">
              <a:avLst/>
            </a:prstGeom>
            <a:noFill/>
            <a:ln w="9525">
              <a:noFill/>
              <a:miter lim="800000"/>
              <a:headEnd/>
              <a:tailEnd/>
            </a:ln>
          </p:spPr>
        </p:pic>
        <p:pic>
          <p:nvPicPr>
            <p:cNvPr id="29705" name="Picture 11" descr="557CHEVY"/>
            <p:cNvPicPr>
              <a:picLocks noChangeAspect="1" noChangeArrowheads="1"/>
            </p:cNvPicPr>
            <p:nvPr/>
          </p:nvPicPr>
          <p:blipFill>
            <a:blip r:embed="rId4" cstate="print"/>
            <a:srcRect/>
            <a:stretch>
              <a:fillRect/>
            </a:stretch>
          </p:blipFill>
          <p:spPr bwMode="auto">
            <a:xfrm>
              <a:off x="2448" y="2063"/>
              <a:ext cx="144" cy="194"/>
            </a:xfrm>
            <a:prstGeom prst="rect">
              <a:avLst/>
            </a:prstGeom>
            <a:noFill/>
            <a:ln w="9525">
              <a:noFill/>
              <a:miter lim="800000"/>
              <a:headEnd/>
              <a:tailEnd/>
            </a:ln>
          </p:spPr>
        </p:pic>
        <p:pic>
          <p:nvPicPr>
            <p:cNvPr id="29706" name="Picture 12" descr="757CHEVY"/>
            <p:cNvPicPr>
              <a:picLocks noChangeAspect="1" noChangeArrowheads="1"/>
            </p:cNvPicPr>
            <p:nvPr/>
          </p:nvPicPr>
          <p:blipFill>
            <a:blip r:embed="rId5" cstate="print"/>
            <a:srcRect/>
            <a:stretch>
              <a:fillRect/>
            </a:stretch>
          </p:blipFill>
          <p:spPr bwMode="auto">
            <a:xfrm>
              <a:off x="2592" y="2063"/>
              <a:ext cx="144" cy="194"/>
            </a:xfrm>
            <a:prstGeom prst="rect">
              <a:avLst/>
            </a:prstGeom>
            <a:noFill/>
            <a:ln w="9525">
              <a:noFill/>
              <a:miter lim="800000"/>
              <a:headEnd/>
              <a:tailEnd/>
            </a:ln>
          </p:spPr>
        </p:pic>
        <p:pic>
          <p:nvPicPr>
            <p:cNvPr id="29707" name="Picture 13" descr="357CHEVY"/>
            <p:cNvPicPr>
              <a:picLocks noChangeAspect="1" noChangeArrowheads="1"/>
            </p:cNvPicPr>
            <p:nvPr/>
          </p:nvPicPr>
          <p:blipFill>
            <a:blip r:embed="rId6" cstate="print"/>
            <a:srcRect/>
            <a:stretch>
              <a:fillRect/>
            </a:stretch>
          </p:blipFill>
          <p:spPr bwMode="auto">
            <a:xfrm>
              <a:off x="2736" y="2063"/>
              <a:ext cx="144" cy="194"/>
            </a:xfrm>
            <a:prstGeom prst="rect">
              <a:avLst/>
            </a:prstGeom>
            <a:noFill/>
            <a:ln w="9525">
              <a:noFill/>
              <a:miter lim="800000"/>
              <a:headEnd/>
              <a:tailEnd/>
            </a:ln>
          </p:spPr>
        </p:pic>
        <p:pic>
          <p:nvPicPr>
            <p:cNvPr id="29708" name="Picture 14" descr="557CHEVY"/>
            <p:cNvPicPr>
              <a:picLocks noChangeAspect="1" noChangeArrowheads="1"/>
            </p:cNvPicPr>
            <p:nvPr/>
          </p:nvPicPr>
          <p:blipFill>
            <a:blip r:embed="rId4" cstate="print"/>
            <a:srcRect/>
            <a:stretch>
              <a:fillRect/>
            </a:stretch>
          </p:blipFill>
          <p:spPr bwMode="auto">
            <a:xfrm>
              <a:off x="2880" y="2063"/>
              <a:ext cx="144" cy="194"/>
            </a:xfrm>
            <a:prstGeom prst="rect">
              <a:avLst/>
            </a:prstGeom>
            <a:noFill/>
            <a:ln w="9525">
              <a:noFill/>
              <a:miter lim="800000"/>
              <a:headEnd/>
              <a:tailEnd/>
            </a:ln>
          </p:spPr>
        </p:pic>
        <p:pic>
          <p:nvPicPr>
            <p:cNvPr id="29709" name="Picture 15" descr="257CHEVY"/>
            <p:cNvPicPr>
              <a:picLocks noChangeAspect="1" noChangeArrowheads="1"/>
            </p:cNvPicPr>
            <p:nvPr/>
          </p:nvPicPr>
          <p:blipFill>
            <a:blip r:embed="rId7" cstate="print"/>
            <a:srcRect/>
            <a:stretch>
              <a:fillRect/>
            </a:stretch>
          </p:blipFill>
          <p:spPr bwMode="auto">
            <a:xfrm>
              <a:off x="3024" y="2063"/>
              <a:ext cx="144" cy="194"/>
            </a:xfrm>
            <a:prstGeom prst="rect">
              <a:avLst/>
            </a:prstGeom>
            <a:noFill/>
            <a:ln w="9525">
              <a:noFill/>
              <a:miter lim="800000"/>
              <a:headEnd/>
              <a:tailEnd/>
            </a:ln>
          </p:spPr>
        </p:pic>
      </p:grpSp>
      <p:sp>
        <p:nvSpPr>
          <p:cNvPr id="29702" name="Rectangle 16"/>
          <p:cNvSpPr>
            <a:spLocks noChangeArrowheads="1"/>
          </p:cNvSpPr>
          <p:nvPr/>
        </p:nvSpPr>
        <p:spPr bwMode="auto">
          <a:xfrm>
            <a:off x="6300788" y="5516563"/>
            <a:ext cx="2714625" cy="336550"/>
          </a:xfrm>
          <a:prstGeom prst="rect">
            <a:avLst/>
          </a:prstGeom>
          <a:noFill/>
          <a:ln w="9525">
            <a:noFill/>
            <a:miter lim="800000"/>
            <a:headEnd/>
            <a:tailEnd/>
          </a:ln>
        </p:spPr>
        <p:txBody>
          <a:bodyPr wrap="none">
            <a:spAutoFit/>
          </a:bodyPr>
          <a:lstStyle/>
          <a:p>
            <a:pPr>
              <a:spcBef>
                <a:spcPct val="30000"/>
              </a:spcBef>
            </a:pPr>
            <a:r>
              <a:rPr lang="es-ES" sz="1600" b="1">
                <a:solidFill>
                  <a:srgbClr val="000000"/>
                </a:solidFill>
                <a:latin typeface="Georgia" pitchFamily="18" charset="0"/>
              </a:rPr>
              <a:t>1º enero 2015, 00:00hrs</a:t>
            </a:r>
          </a:p>
        </p:txBody>
      </p:sp>
      <p:pic>
        <p:nvPicPr>
          <p:cNvPr id="29703" name="Picture 17"/>
          <p:cNvPicPr>
            <a:picLocks noChangeAspect="1" noChangeArrowheads="1"/>
          </p:cNvPicPr>
          <p:nvPr/>
        </p:nvPicPr>
        <p:blipFill>
          <a:blip r:embed="rId8" cstate="print"/>
          <a:srcRect/>
          <a:stretch>
            <a:fillRect/>
          </a:stretch>
        </p:blipFill>
        <p:spPr bwMode="auto">
          <a:xfrm>
            <a:off x="5486400" y="1981200"/>
            <a:ext cx="3021013" cy="277813"/>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5" descr="Mex 2020"/>
          <p:cNvPicPr>
            <a:picLocks noChangeAspect="1" noChangeArrowheads="1"/>
          </p:cNvPicPr>
          <p:nvPr/>
        </p:nvPicPr>
        <p:blipFill>
          <a:blip r:embed="rId3" cstate="print"/>
          <a:srcRect/>
          <a:stretch>
            <a:fillRect/>
          </a:stretch>
        </p:blipFill>
        <p:spPr bwMode="auto">
          <a:xfrm>
            <a:off x="0" y="1268413"/>
            <a:ext cx="9144000" cy="4818062"/>
          </a:xfrm>
          <a:prstGeom prst="rect">
            <a:avLst/>
          </a:prstGeom>
          <a:noFill/>
          <a:ln w="9525">
            <a:noFill/>
            <a:miter lim="800000"/>
            <a:headEnd/>
            <a:tailEnd/>
          </a:ln>
        </p:spPr>
      </p:pic>
      <p:sp>
        <p:nvSpPr>
          <p:cNvPr id="35846" name="Rectangle 6"/>
          <p:cNvSpPr>
            <a:spLocks noChangeArrowheads="1"/>
          </p:cNvSpPr>
          <p:nvPr/>
        </p:nvSpPr>
        <p:spPr bwMode="auto">
          <a:xfrm>
            <a:off x="250825" y="5157788"/>
            <a:ext cx="2070100" cy="914400"/>
          </a:xfrm>
          <a:prstGeom prst="rect">
            <a:avLst/>
          </a:prstGeom>
          <a:noFill/>
          <a:ln w="9525">
            <a:noFill/>
            <a:miter lim="800000"/>
            <a:headEnd/>
            <a:tailEnd/>
          </a:ln>
          <a:effectLst/>
        </p:spPr>
        <p:txBody>
          <a:bodyPr wrap="none">
            <a:spAutoFit/>
          </a:bodyPr>
          <a:lstStyle/>
          <a:p>
            <a:pPr fontAlgn="auto">
              <a:spcBef>
                <a:spcPct val="30000"/>
              </a:spcBef>
              <a:spcAft>
                <a:spcPts val="0"/>
              </a:spcAft>
              <a:defRPr/>
            </a:pPr>
            <a:r>
              <a:rPr lang="es-ES_tradnl" sz="5400">
                <a:solidFill>
                  <a:srgbClr val="000000"/>
                </a:solidFill>
                <a:effectLst>
                  <a:outerShdw blurRad="38100" dist="38100" dir="2700000" algn="tl">
                    <a:srgbClr val="FFFFFF"/>
                  </a:outerShdw>
                </a:effectLst>
                <a:latin typeface="Rockwell Extra Bold" pitchFamily="18" charset="0"/>
                <a:cs typeface="Arial" charset="0"/>
              </a:rPr>
              <a:t>2020</a:t>
            </a:r>
            <a:endParaRPr lang="es-MX" sz="5400">
              <a:solidFill>
                <a:srgbClr val="000000"/>
              </a:solidFill>
              <a:effectLst>
                <a:outerShdw blurRad="38100" dist="38100" dir="2700000" algn="tl">
                  <a:srgbClr val="FFFFFF"/>
                </a:outerShdw>
              </a:effectLst>
              <a:latin typeface="Rockwell Extra Bold" pitchFamily="18" charset="0"/>
              <a:cs typeface="Arial" charset="0"/>
            </a:endParaRPr>
          </a:p>
        </p:txBody>
      </p:sp>
      <p:sp>
        <p:nvSpPr>
          <p:cNvPr id="35847" name="Rectangle 7"/>
          <p:cNvSpPr>
            <a:spLocks noChangeArrowheads="1"/>
          </p:cNvSpPr>
          <p:nvPr/>
        </p:nvSpPr>
        <p:spPr bwMode="auto">
          <a:xfrm>
            <a:off x="0" y="0"/>
            <a:ext cx="9144000" cy="822325"/>
          </a:xfrm>
          <a:prstGeom prst="rect">
            <a:avLst/>
          </a:prstGeom>
          <a:noFill/>
          <a:ln w="9525">
            <a:noFill/>
            <a:miter lim="800000"/>
            <a:headEnd/>
            <a:tailEnd/>
          </a:ln>
          <a:effectLst/>
        </p:spPr>
        <p:txBody>
          <a:bodyPr>
            <a:spAutoFit/>
          </a:bodyPr>
          <a:lstStyle/>
          <a:p>
            <a:pPr fontAlgn="auto">
              <a:spcBef>
                <a:spcPts val="0"/>
              </a:spcBef>
              <a:spcAft>
                <a:spcPts val="0"/>
              </a:spcAft>
              <a:defRPr/>
            </a:pPr>
            <a:r>
              <a:rPr lang="es-ES_tradnl" sz="2400" b="1">
                <a:effectLst>
                  <a:outerShdw blurRad="38100" dist="38100" dir="2700000" algn="tl">
                    <a:srgbClr val="000000"/>
                  </a:outerShdw>
                </a:effectLst>
                <a:latin typeface="Georgia" pitchFamily="18" charset="0"/>
                <a:cs typeface="Arial" charset="0"/>
              </a:rPr>
              <a:t>Estados Unidos Mexicanos</a:t>
            </a:r>
          </a:p>
          <a:p>
            <a:pPr algn="r" fontAlgn="auto">
              <a:spcBef>
                <a:spcPts val="0"/>
              </a:spcBef>
              <a:spcAft>
                <a:spcPts val="0"/>
              </a:spcAft>
              <a:defRPr/>
            </a:pPr>
            <a:r>
              <a:rPr lang="es-ES_tradnl" sz="2400" b="1" i="1">
                <a:effectLst>
                  <a:outerShdw blurRad="38100" dist="38100" dir="2700000" algn="tl">
                    <a:srgbClr val="000000"/>
                  </a:outerShdw>
                </a:effectLst>
                <a:latin typeface="Georgia" pitchFamily="18" charset="0"/>
                <a:cs typeface="Arial" charset="0"/>
              </a:rPr>
              <a:t>Reloj de la desnutrición</a:t>
            </a:r>
            <a:endParaRPr lang="es-MX" sz="2400" b="1" i="1">
              <a:effectLst>
                <a:outerShdw blurRad="38100" dist="38100" dir="2700000" algn="tl">
                  <a:srgbClr val="000000"/>
                </a:outerShdw>
              </a:effectLst>
              <a:latin typeface="Georgia" pitchFamily="18" charset="0"/>
              <a:cs typeface="Arial" charset="0"/>
            </a:endParaRPr>
          </a:p>
        </p:txBody>
      </p:sp>
      <p:grpSp>
        <p:nvGrpSpPr>
          <p:cNvPr id="2" name="Group 9"/>
          <p:cNvGrpSpPr>
            <a:grpSpLocks/>
          </p:cNvGrpSpPr>
          <p:nvPr/>
        </p:nvGrpSpPr>
        <p:grpSpPr bwMode="auto">
          <a:xfrm>
            <a:off x="6732588" y="4868863"/>
            <a:ext cx="2160587" cy="576262"/>
            <a:chOff x="2304" y="2063"/>
            <a:chExt cx="864" cy="194"/>
          </a:xfrm>
        </p:grpSpPr>
        <p:pic>
          <p:nvPicPr>
            <p:cNvPr id="30728" name="Picture 10" descr="357CHEVY"/>
            <p:cNvPicPr>
              <a:picLocks noChangeAspect="1" noChangeArrowheads="1"/>
            </p:cNvPicPr>
            <p:nvPr/>
          </p:nvPicPr>
          <p:blipFill>
            <a:blip r:embed="rId4" cstate="print"/>
            <a:srcRect/>
            <a:stretch>
              <a:fillRect/>
            </a:stretch>
          </p:blipFill>
          <p:spPr bwMode="auto">
            <a:xfrm>
              <a:off x="2304" y="2063"/>
              <a:ext cx="144" cy="194"/>
            </a:xfrm>
            <a:prstGeom prst="rect">
              <a:avLst/>
            </a:prstGeom>
            <a:noFill/>
            <a:ln w="9525">
              <a:noFill/>
              <a:miter lim="800000"/>
              <a:headEnd/>
              <a:tailEnd/>
            </a:ln>
          </p:spPr>
        </p:pic>
        <p:pic>
          <p:nvPicPr>
            <p:cNvPr id="30729" name="Picture 11" descr="957CHEVY"/>
            <p:cNvPicPr>
              <a:picLocks noChangeAspect="1" noChangeArrowheads="1"/>
            </p:cNvPicPr>
            <p:nvPr/>
          </p:nvPicPr>
          <p:blipFill>
            <a:blip r:embed="rId5" cstate="print"/>
            <a:srcRect/>
            <a:stretch>
              <a:fillRect/>
            </a:stretch>
          </p:blipFill>
          <p:spPr bwMode="auto">
            <a:xfrm>
              <a:off x="2448" y="2063"/>
              <a:ext cx="144" cy="194"/>
            </a:xfrm>
            <a:prstGeom prst="rect">
              <a:avLst/>
            </a:prstGeom>
            <a:noFill/>
            <a:ln w="9525">
              <a:noFill/>
              <a:miter lim="800000"/>
              <a:headEnd/>
              <a:tailEnd/>
            </a:ln>
          </p:spPr>
        </p:pic>
        <p:pic>
          <p:nvPicPr>
            <p:cNvPr id="30730" name="Picture 12" descr="057CHEVY"/>
            <p:cNvPicPr>
              <a:picLocks noChangeAspect="1" noChangeArrowheads="1"/>
            </p:cNvPicPr>
            <p:nvPr/>
          </p:nvPicPr>
          <p:blipFill>
            <a:blip r:embed="rId6" cstate="print"/>
            <a:srcRect/>
            <a:stretch>
              <a:fillRect/>
            </a:stretch>
          </p:blipFill>
          <p:spPr bwMode="auto">
            <a:xfrm>
              <a:off x="2592" y="2063"/>
              <a:ext cx="144" cy="194"/>
            </a:xfrm>
            <a:prstGeom prst="rect">
              <a:avLst/>
            </a:prstGeom>
            <a:noFill/>
            <a:ln w="9525">
              <a:noFill/>
              <a:miter lim="800000"/>
              <a:headEnd/>
              <a:tailEnd/>
            </a:ln>
          </p:spPr>
        </p:pic>
        <p:pic>
          <p:nvPicPr>
            <p:cNvPr id="30731" name="Picture 13" descr="857CHEVY"/>
            <p:cNvPicPr>
              <a:picLocks noChangeAspect="1" noChangeArrowheads="1"/>
            </p:cNvPicPr>
            <p:nvPr/>
          </p:nvPicPr>
          <p:blipFill>
            <a:blip r:embed="rId7" cstate="print"/>
            <a:srcRect/>
            <a:stretch>
              <a:fillRect/>
            </a:stretch>
          </p:blipFill>
          <p:spPr bwMode="auto">
            <a:xfrm>
              <a:off x="2736" y="2063"/>
              <a:ext cx="144" cy="194"/>
            </a:xfrm>
            <a:prstGeom prst="rect">
              <a:avLst/>
            </a:prstGeom>
            <a:noFill/>
            <a:ln w="9525">
              <a:noFill/>
              <a:miter lim="800000"/>
              <a:headEnd/>
              <a:tailEnd/>
            </a:ln>
          </p:spPr>
        </p:pic>
        <p:pic>
          <p:nvPicPr>
            <p:cNvPr id="30732" name="Picture 14" descr="757CHEVY"/>
            <p:cNvPicPr>
              <a:picLocks noChangeAspect="1" noChangeArrowheads="1"/>
            </p:cNvPicPr>
            <p:nvPr/>
          </p:nvPicPr>
          <p:blipFill>
            <a:blip r:embed="rId8" cstate="print"/>
            <a:srcRect/>
            <a:stretch>
              <a:fillRect/>
            </a:stretch>
          </p:blipFill>
          <p:spPr bwMode="auto">
            <a:xfrm>
              <a:off x="2880" y="2063"/>
              <a:ext cx="144" cy="194"/>
            </a:xfrm>
            <a:prstGeom prst="rect">
              <a:avLst/>
            </a:prstGeom>
            <a:noFill/>
            <a:ln w="9525">
              <a:noFill/>
              <a:miter lim="800000"/>
              <a:headEnd/>
              <a:tailEnd/>
            </a:ln>
          </p:spPr>
        </p:pic>
        <p:pic>
          <p:nvPicPr>
            <p:cNvPr id="30733" name="Picture 15" descr="957CHEVY"/>
            <p:cNvPicPr>
              <a:picLocks noChangeAspect="1" noChangeArrowheads="1"/>
            </p:cNvPicPr>
            <p:nvPr/>
          </p:nvPicPr>
          <p:blipFill>
            <a:blip r:embed="rId5" cstate="print"/>
            <a:srcRect/>
            <a:stretch>
              <a:fillRect/>
            </a:stretch>
          </p:blipFill>
          <p:spPr bwMode="auto">
            <a:xfrm>
              <a:off x="3024" y="2063"/>
              <a:ext cx="144" cy="194"/>
            </a:xfrm>
            <a:prstGeom prst="rect">
              <a:avLst/>
            </a:prstGeom>
            <a:noFill/>
            <a:ln w="9525">
              <a:noFill/>
              <a:miter lim="800000"/>
              <a:headEnd/>
              <a:tailEnd/>
            </a:ln>
          </p:spPr>
        </p:pic>
      </p:grpSp>
      <p:sp>
        <p:nvSpPr>
          <p:cNvPr id="30726" name="Rectangle 16"/>
          <p:cNvSpPr>
            <a:spLocks noChangeArrowheads="1"/>
          </p:cNvSpPr>
          <p:nvPr/>
        </p:nvSpPr>
        <p:spPr bwMode="auto">
          <a:xfrm>
            <a:off x="6300788" y="5516563"/>
            <a:ext cx="2762250" cy="336550"/>
          </a:xfrm>
          <a:prstGeom prst="rect">
            <a:avLst/>
          </a:prstGeom>
          <a:noFill/>
          <a:ln w="9525">
            <a:noFill/>
            <a:miter lim="800000"/>
            <a:headEnd/>
            <a:tailEnd/>
          </a:ln>
        </p:spPr>
        <p:txBody>
          <a:bodyPr wrap="none">
            <a:spAutoFit/>
          </a:bodyPr>
          <a:lstStyle/>
          <a:p>
            <a:pPr>
              <a:spcBef>
                <a:spcPct val="30000"/>
              </a:spcBef>
            </a:pPr>
            <a:r>
              <a:rPr lang="es-ES" sz="1600" b="1">
                <a:solidFill>
                  <a:srgbClr val="000000"/>
                </a:solidFill>
                <a:latin typeface="Georgia" pitchFamily="18" charset="0"/>
              </a:rPr>
              <a:t>1º enero 2020, 00:00hrs</a:t>
            </a:r>
          </a:p>
        </p:txBody>
      </p:sp>
      <p:pic>
        <p:nvPicPr>
          <p:cNvPr id="30727" name="Picture 17"/>
          <p:cNvPicPr>
            <a:picLocks noChangeAspect="1" noChangeArrowheads="1"/>
          </p:cNvPicPr>
          <p:nvPr/>
        </p:nvPicPr>
        <p:blipFill>
          <a:blip r:embed="rId9" cstate="print"/>
          <a:srcRect/>
          <a:stretch>
            <a:fillRect/>
          </a:stretch>
        </p:blipFill>
        <p:spPr bwMode="auto">
          <a:xfrm>
            <a:off x="5486400" y="1981200"/>
            <a:ext cx="3021013" cy="277813"/>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532</TotalTime>
  <Words>2552</Words>
  <Application>Microsoft Office PowerPoint</Application>
  <PresentationFormat>On-screen Show (4:3)</PresentationFormat>
  <Paragraphs>293</Paragraphs>
  <Slides>59</Slides>
  <Notes>18</Notes>
  <HiddenSlides>0</HiddenSlides>
  <MMClips>0</MMClips>
  <ScaleCrop>false</ScaleCrop>
  <HeadingPairs>
    <vt:vector size="4" baseType="variant">
      <vt:variant>
        <vt:lpstr>Theme</vt:lpstr>
      </vt:variant>
      <vt:variant>
        <vt:i4>1</vt:i4>
      </vt:variant>
      <vt:variant>
        <vt:lpstr>Slide Titles</vt:lpstr>
      </vt:variant>
      <vt:variant>
        <vt:i4>59</vt:i4>
      </vt:variant>
    </vt:vector>
  </HeadingPairs>
  <TitlesOfParts>
    <vt:vector size="60" baseType="lpstr">
      <vt:lpstr>Tema de Office</vt:lpstr>
      <vt:lpstr>Alimentación y Nutrición en México. Una Política de Estado. Un Proyecto de Nación </vt:lpstr>
      <vt:lpstr>Desnutrición</vt:lpstr>
      <vt:lpstr>Slide 3</vt:lpstr>
      <vt:lpstr>Slide 4</vt:lpstr>
      <vt:lpstr>Proyección de la erradicación de la desnutrición, según diferentes estudios nacionales</vt:lpstr>
      <vt:lpstr>Slide 6</vt:lpstr>
      <vt:lpstr>Slide 7</vt:lpstr>
      <vt:lpstr>Slide 8</vt:lpstr>
      <vt:lpstr>Slide 9</vt:lpstr>
      <vt:lpstr>Slide 10</vt:lpstr>
      <vt:lpstr>Slide 11</vt:lpstr>
      <vt:lpstr>Slide 12</vt:lpstr>
      <vt:lpstr>Slide 13</vt:lpstr>
      <vt:lpstr>Slide 14</vt:lpstr>
      <vt:lpstr>Slide 15</vt:lpstr>
      <vt:lpstr>Alimentación</vt:lpstr>
      <vt:lpstr>Slide 17</vt:lpstr>
      <vt:lpstr>Prevalencia de sobrepeso y obesidad en mujeres de 12 a 49 años México, ámbito urbano y rural 1999-2006</vt:lpstr>
      <vt:lpstr>Slide 19</vt:lpstr>
      <vt:lpstr>Slide 20</vt:lpstr>
      <vt:lpstr>Índice de Precios en el mundo.  FAO 1990-2011</vt:lpstr>
      <vt:lpstr>Evolución de la importación de alimentos básicos como  porcentaje del suministro interno. México 1961-2007 </vt:lpstr>
      <vt:lpstr>Importaciones de Alimentos Básicos en México (millones de dólares). Banxico 2009-2011</vt:lpstr>
      <vt:lpstr>Obesidad</vt:lpstr>
      <vt:lpstr>Slide 25</vt:lpstr>
      <vt:lpstr>Slide 26</vt:lpstr>
      <vt:lpstr>Slide 27</vt:lpstr>
      <vt:lpstr>Prevalencia porcentual de sobrepeso y obesidad por grado escolar de acuerdo con el Índice de Masa Corporal en alumnos de primaria del estado de México</vt:lpstr>
      <vt:lpstr>Slide 29</vt:lpstr>
      <vt:lpstr>Slide 30</vt:lpstr>
      <vt:lpstr>Slide 31</vt:lpstr>
      <vt:lpstr>Slide 32</vt:lpstr>
      <vt:lpstr>Slide 33</vt:lpstr>
      <vt:lpstr>Slide 34</vt:lpstr>
      <vt:lpstr>Slide 35</vt:lpstr>
      <vt:lpstr>Slide 36</vt:lpstr>
      <vt:lpstr>Slide 37</vt:lpstr>
      <vt:lpstr>Slide 38</vt:lpstr>
      <vt:lpstr>Políticas Públicas</vt:lpstr>
      <vt:lpstr>Slide 40</vt:lpstr>
      <vt:lpstr>Slide 41</vt:lpstr>
      <vt:lpstr>Slide 42</vt:lpstr>
      <vt:lpstr>Slide 43</vt:lpstr>
      <vt:lpstr>Slide 44</vt:lpstr>
      <vt:lpstr>Slide 45</vt:lpstr>
      <vt:lpstr>Prevalencia de anemia por municipio</vt:lpstr>
      <vt:lpstr>Evaluación del Neurodesarrollo</vt:lpstr>
      <vt:lpstr>Neurodesarrollo y estimulación </vt:lpstr>
      <vt:lpstr>Slide 49</vt:lpstr>
      <vt:lpstr>Slide 50</vt:lpstr>
      <vt:lpstr>Slide 51</vt:lpstr>
      <vt:lpstr>Slide 52</vt:lpstr>
      <vt:lpstr>Slide 53</vt:lpstr>
      <vt:lpstr>Slide 54</vt:lpstr>
      <vt:lpstr>Slide 55</vt:lpstr>
      <vt:lpstr>Slide 56</vt:lpstr>
      <vt:lpstr>Slide 57</vt:lpstr>
      <vt:lpstr>Slide 58</vt:lpstr>
      <vt:lpstr>Slide 59</vt:lpstr>
    </vt:vector>
  </TitlesOfParts>
  <Company>Hewlett-Packard Company</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Abelardo Avila C</dc:creator>
  <cp:lastModifiedBy>ABELARDO AVILA</cp:lastModifiedBy>
  <cp:revision>49</cp:revision>
  <dcterms:created xsi:type="dcterms:W3CDTF">2012-10-17T16:47:59Z</dcterms:created>
  <dcterms:modified xsi:type="dcterms:W3CDTF">2012-10-19T20:51:32Z</dcterms:modified>
</cp:coreProperties>
</file>